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Lato Black" panose="020F0A02020204030203" pitchFamily="34" charset="0"/>
      <p:bold r:id="rId40"/>
      <p:boldItalic r:id="rId41"/>
    </p:embeddedFont>
    <p:embeddedFont>
      <p:font typeface="Lato Heavy" panose="020B0604020202020204" charset="0"/>
      <p:bold r:id="rId42"/>
      <p:boldItalic r:id="rId43"/>
    </p:embeddedFont>
    <p:embeddedFont>
      <p:font typeface="Tajawal" panose="020B0604020202020204" charset="-78"/>
      <p:regular r:id="rId44"/>
    </p:embeddedFont>
    <p:embeddedFont>
      <p:font typeface="Tajawal Black" panose="020B0604020202020204" charset="-78"/>
      <p:bold r:id="rId45"/>
    </p:embeddedFont>
    <p:embeddedFont>
      <p:font typeface="Tajawal Light" panose="020B0604020202020204" charset="-78"/>
      <p:regular r:id="rId46"/>
    </p:embeddedFont>
    <p:embeddedFont>
      <p:font typeface="Tajawal Medium" panose="00000600000000000000" charset="-78"/>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6558"/>
    <a:srgbClr val="61304D"/>
    <a:srgbClr val="00A8E6"/>
    <a:srgbClr val="DC5D1E"/>
    <a:srgbClr val="642B8E"/>
    <a:srgbClr val="CCBF2C"/>
    <a:srgbClr val="A5A5A5"/>
    <a:srgbClr val="ED7D3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796" autoAdjust="0"/>
    <p:restoredTop sz="94660"/>
  </p:normalViewPr>
  <p:slideViewPr>
    <p:cSldViewPr snapToGrid="0">
      <p:cViewPr varScale="1">
        <p:scale>
          <a:sx n="82" d="100"/>
          <a:sy n="82" d="100"/>
        </p:scale>
        <p:origin x="7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6.0785114914632254E-4"/>
          <c:w val="0.96562499999999996"/>
          <c:h val="0.9736109186914434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3"/>
                <c:pt idx="0">
                  <c:v>Category 1</c:v>
                </c:pt>
                <c:pt idx="1">
                  <c:v>Category 2</c:v>
                </c:pt>
                <c:pt idx="2">
                  <c:v>Category 3</c:v>
                </c:pt>
              </c:strCache>
            </c:str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DB50-45B5-8274-A6B11A6898B4}"/>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3"/>
                <c:pt idx="0">
                  <c:v>Category 1</c:v>
                </c:pt>
                <c:pt idx="1">
                  <c:v>Category 2</c:v>
                </c:pt>
                <c:pt idx="2">
                  <c:v>Category 3</c:v>
                </c:pt>
              </c:strCache>
            </c:str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DB50-45B5-8274-A6B11A6898B4}"/>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3"/>
                <c:pt idx="0">
                  <c:v>Category 1</c:v>
                </c:pt>
                <c:pt idx="1">
                  <c:v>Category 2</c:v>
                </c:pt>
                <c:pt idx="2">
                  <c:v>Category 3</c:v>
                </c:pt>
              </c:strCache>
            </c:str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DB50-45B5-8274-A6B11A6898B4}"/>
            </c:ext>
          </c:extLst>
        </c:ser>
        <c:dLbls>
          <c:showLegendKey val="0"/>
          <c:showVal val="0"/>
          <c:showCatName val="0"/>
          <c:showSerName val="0"/>
          <c:showPercent val="0"/>
          <c:showBubbleSize val="0"/>
        </c:dLbls>
        <c:gapWidth val="182"/>
        <c:axId val="1164094544"/>
        <c:axId val="1164098480"/>
      </c:barChart>
      <c:catAx>
        <c:axId val="1164094544"/>
        <c:scaling>
          <c:orientation val="minMax"/>
        </c:scaling>
        <c:delete val="1"/>
        <c:axPos val="l"/>
        <c:numFmt formatCode="General" sourceLinked="1"/>
        <c:majorTickMark val="none"/>
        <c:minorTickMark val="none"/>
        <c:tickLblPos val="nextTo"/>
        <c:crossAx val="1164098480"/>
        <c:crosses val="autoZero"/>
        <c:auto val="1"/>
        <c:lblAlgn val="ctr"/>
        <c:lblOffset val="100"/>
        <c:noMultiLvlLbl val="0"/>
      </c:catAx>
      <c:valAx>
        <c:axId val="1164098480"/>
        <c:scaling>
          <c:orientation val="minMax"/>
        </c:scaling>
        <c:delete val="1"/>
        <c:axPos val="b"/>
        <c:numFmt formatCode="General" sourceLinked="1"/>
        <c:majorTickMark val="none"/>
        <c:minorTickMark val="none"/>
        <c:tickLblPos val="nextTo"/>
        <c:crossAx val="11640945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ajawal" panose="00000500000000000000" pitchFamily="2" charset="-78"/>
          <a:cs typeface="Tajawal" panose="00000500000000000000" pitchFamily="2" charset="-78"/>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كلمة مفتاحية 1</c:v>
                </c:pt>
                <c:pt idx="1">
                  <c:v>كلمة مفتاحية 2</c:v>
                </c:pt>
                <c:pt idx="2">
                  <c:v>كلمة مفتاحية 3</c:v>
                </c:pt>
                <c:pt idx="3">
                  <c:v>كلمة مفتاحية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54E-4CF0-BDE4-C3763C6554C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كلمة مفتاحية 1</c:v>
                </c:pt>
                <c:pt idx="1">
                  <c:v>كلمة مفتاحية 2</c:v>
                </c:pt>
                <c:pt idx="2">
                  <c:v>كلمة مفتاحية 3</c:v>
                </c:pt>
                <c:pt idx="3">
                  <c:v>كلمة مفتاحية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54E-4CF0-BDE4-C3763C6554C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كلمة مفتاحية 1</c:v>
                </c:pt>
                <c:pt idx="1">
                  <c:v>كلمة مفتاحية 2</c:v>
                </c:pt>
                <c:pt idx="2">
                  <c:v>كلمة مفتاحية 3</c:v>
                </c:pt>
                <c:pt idx="3">
                  <c:v>كلمة مفتاحية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54E-4CF0-BDE4-C3763C6554C1}"/>
            </c:ext>
          </c:extLst>
        </c:ser>
        <c:dLbls>
          <c:showLegendKey val="0"/>
          <c:showVal val="0"/>
          <c:showCatName val="0"/>
          <c:showSerName val="0"/>
          <c:showPercent val="0"/>
          <c:showBubbleSize val="0"/>
        </c:dLbls>
        <c:gapWidth val="219"/>
        <c:overlap val="-27"/>
        <c:axId val="1382334080"/>
        <c:axId val="1382328504"/>
      </c:barChart>
      <c:catAx>
        <c:axId val="138233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97" b="0" i="0" u="none" strike="noStrike" kern="1200" baseline="0">
                <a:solidFill>
                  <a:schemeClr val="tx1">
                    <a:lumMod val="65000"/>
                    <a:lumOff val="35000"/>
                  </a:schemeClr>
                </a:solidFill>
                <a:latin typeface="Tajawal" panose="00000500000000000000" pitchFamily="2" charset="-78"/>
                <a:ea typeface="+mn-ea"/>
                <a:cs typeface="Tajawal" panose="00000500000000000000" pitchFamily="2" charset="-78"/>
              </a:defRPr>
            </a:pPr>
            <a:endParaRPr lang="en-US"/>
          </a:p>
        </c:txPr>
        <c:crossAx val="1382328504"/>
        <c:crosses val="autoZero"/>
        <c:auto val="1"/>
        <c:lblAlgn val="ctr"/>
        <c:lblOffset val="100"/>
        <c:noMultiLvlLbl val="0"/>
      </c:catAx>
      <c:valAx>
        <c:axId val="13823285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2334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طبي - شريحة فارغة">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4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طبي 8">
    <p:spTree>
      <p:nvGrpSpPr>
        <p:cNvPr id="1" name=""/>
        <p:cNvGrpSpPr/>
        <p:nvPr/>
      </p:nvGrpSpPr>
      <p:grpSpPr>
        <a:xfrm>
          <a:off x="0" y="0"/>
          <a:ext cx="0" cy="0"/>
          <a:chOff x="0" y="0"/>
          <a:chExt cx="0" cy="0"/>
        </a:xfrm>
      </p:grpSpPr>
      <p:sp>
        <p:nvSpPr>
          <p:cNvPr id="7" name="Freeform 6"/>
          <p:cNvSpPr>
            <a:spLocks noGrp="1"/>
          </p:cNvSpPr>
          <p:nvPr>
            <p:ph type="pic" sz="quarter" idx="10"/>
          </p:nvPr>
        </p:nvSpPr>
        <p:spPr>
          <a:xfrm>
            <a:off x="6941929" y="1059543"/>
            <a:ext cx="4528457" cy="5798457"/>
          </a:xfrm>
          <a:custGeom>
            <a:avLst/>
            <a:gdLst>
              <a:gd name="connsiteX0" fmla="*/ 0 w 4528457"/>
              <a:gd name="connsiteY0" fmla="*/ 0 h 5798457"/>
              <a:gd name="connsiteX1" fmla="*/ 4528457 w 4528457"/>
              <a:gd name="connsiteY1" fmla="*/ 0 h 5798457"/>
              <a:gd name="connsiteX2" fmla="*/ 4528457 w 4528457"/>
              <a:gd name="connsiteY2" fmla="*/ 5798457 h 5798457"/>
              <a:gd name="connsiteX3" fmla="*/ 0 w 4528457"/>
              <a:gd name="connsiteY3" fmla="*/ 5798457 h 5798457"/>
            </a:gdLst>
            <a:ahLst/>
            <a:cxnLst>
              <a:cxn ang="0">
                <a:pos x="connsiteX0" y="connsiteY0"/>
              </a:cxn>
              <a:cxn ang="0">
                <a:pos x="connsiteX1" y="connsiteY1"/>
              </a:cxn>
              <a:cxn ang="0">
                <a:pos x="connsiteX2" y="connsiteY2"/>
              </a:cxn>
              <a:cxn ang="0">
                <a:pos x="connsiteX3" y="connsiteY3"/>
              </a:cxn>
            </a:cxnLst>
            <a:rect l="l" t="t" r="r" b="b"/>
            <a:pathLst>
              <a:path w="4528457" h="5798457">
                <a:moveTo>
                  <a:pt x="0" y="0"/>
                </a:moveTo>
                <a:lnTo>
                  <a:pt x="4528457" y="0"/>
                </a:lnTo>
                <a:lnTo>
                  <a:pt x="4528457" y="5798457"/>
                </a:lnTo>
                <a:lnTo>
                  <a:pt x="0" y="5798457"/>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248070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طبي 9">
    <p:spTree>
      <p:nvGrpSpPr>
        <p:cNvPr id="1" name=""/>
        <p:cNvGrpSpPr/>
        <p:nvPr/>
      </p:nvGrpSpPr>
      <p:grpSpPr>
        <a:xfrm>
          <a:off x="0" y="0"/>
          <a:ext cx="0" cy="0"/>
          <a:chOff x="0" y="0"/>
          <a:chExt cx="0" cy="0"/>
        </a:xfrm>
      </p:grpSpPr>
      <p:sp>
        <p:nvSpPr>
          <p:cNvPr id="14" name="Freeform 13"/>
          <p:cNvSpPr>
            <a:spLocks noGrp="1"/>
          </p:cNvSpPr>
          <p:nvPr>
            <p:ph type="pic" sz="quarter" idx="12"/>
          </p:nvPr>
        </p:nvSpPr>
        <p:spPr>
          <a:xfrm>
            <a:off x="8084456" y="3048001"/>
            <a:ext cx="3309257" cy="1770743"/>
          </a:xfrm>
          <a:custGeom>
            <a:avLst/>
            <a:gdLst>
              <a:gd name="connsiteX0" fmla="*/ 0 w 3309257"/>
              <a:gd name="connsiteY0" fmla="*/ 0 h 1770743"/>
              <a:gd name="connsiteX1" fmla="*/ 3309257 w 3309257"/>
              <a:gd name="connsiteY1" fmla="*/ 0 h 1770743"/>
              <a:gd name="connsiteX2" fmla="*/ 3309257 w 3309257"/>
              <a:gd name="connsiteY2" fmla="*/ 1770743 h 1770743"/>
              <a:gd name="connsiteX3" fmla="*/ 0 w 3309257"/>
              <a:gd name="connsiteY3" fmla="*/ 1770743 h 1770743"/>
            </a:gdLst>
            <a:ahLst/>
            <a:cxnLst>
              <a:cxn ang="0">
                <a:pos x="connsiteX0" y="connsiteY0"/>
              </a:cxn>
              <a:cxn ang="0">
                <a:pos x="connsiteX1" y="connsiteY1"/>
              </a:cxn>
              <a:cxn ang="0">
                <a:pos x="connsiteX2" y="connsiteY2"/>
              </a:cxn>
              <a:cxn ang="0">
                <a:pos x="connsiteX3" y="connsiteY3"/>
              </a:cxn>
            </a:cxnLst>
            <a:rect l="l" t="t" r="r" b="b"/>
            <a:pathLst>
              <a:path w="3309257" h="1770743">
                <a:moveTo>
                  <a:pt x="0" y="0"/>
                </a:moveTo>
                <a:lnTo>
                  <a:pt x="3309257" y="0"/>
                </a:lnTo>
                <a:lnTo>
                  <a:pt x="3309257" y="1770743"/>
                </a:lnTo>
                <a:lnTo>
                  <a:pt x="0" y="1770743"/>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2" name="Freeform 11"/>
          <p:cNvSpPr>
            <a:spLocks noGrp="1"/>
          </p:cNvSpPr>
          <p:nvPr>
            <p:ph type="pic" sz="quarter" idx="11"/>
          </p:nvPr>
        </p:nvSpPr>
        <p:spPr>
          <a:xfrm>
            <a:off x="4441369" y="3048001"/>
            <a:ext cx="3309256" cy="1770743"/>
          </a:xfrm>
          <a:custGeom>
            <a:avLst/>
            <a:gdLst>
              <a:gd name="connsiteX0" fmla="*/ 0 w 3309256"/>
              <a:gd name="connsiteY0" fmla="*/ 0 h 1770743"/>
              <a:gd name="connsiteX1" fmla="*/ 3309256 w 3309256"/>
              <a:gd name="connsiteY1" fmla="*/ 0 h 1770743"/>
              <a:gd name="connsiteX2" fmla="*/ 3309256 w 3309256"/>
              <a:gd name="connsiteY2" fmla="*/ 1770743 h 1770743"/>
              <a:gd name="connsiteX3" fmla="*/ 0 w 3309256"/>
              <a:gd name="connsiteY3" fmla="*/ 1770743 h 1770743"/>
            </a:gdLst>
            <a:ahLst/>
            <a:cxnLst>
              <a:cxn ang="0">
                <a:pos x="connsiteX0" y="connsiteY0"/>
              </a:cxn>
              <a:cxn ang="0">
                <a:pos x="connsiteX1" y="connsiteY1"/>
              </a:cxn>
              <a:cxn ang="0">
                <a:pos x="connsiteX2" y="connsiteY2"/>
              </a:cxn>
              <a:cxn ang="0">
                <a:pos x="connsiteX3" y="connsiteY3"/>
              </a:cxn>
            </a:cxnLst>
            <a:rect l="l" t="t" r="r" b="b"/>
            <a:pathLst>
              <a:path w="3309256" h="1770743">
                <a:moveTo>
                  <a:pt x="0" y="0"/>
                </a:moveTo>
                <a:lnTo>
                  <a:pt x="3309256" y="0"/>
                </a:lnTo>
                <a:lnTo>
                  <a:pt x="3309256" y="1770743"/>
                </a:lnTo>
                <a:lnTo>
                  <a:pt x="0" y="1770743"/>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0" name="Freeform 9"/>
          <p:cNvSpPr>
            <a:spLocks noGrp="1"/>
          </p:cNvSpPr>
          <p:nvPr>
            <p:ph type="pic" sz="quarter" idx="10"/>
          </p:nvPr>
        </p:nvSpPr>
        <p:spPr>
          <a:xfrm>
            <a:off x="798285" y="3048001"/>
            <a:ext cx="3309257" cy="1770743"/>
          </a:xfrm>
          <a:custGeom>
            <a:avLst/>
            <a:gdLst>
              <a:gd name="connsiteX0" fmla="*/ 0 w 3309257"/>
              <a:gd name="connsiteY0" fmla="*/ 0 h 1770743"/>
              <a:gd name="connsiteX1" fmla="*/ 3309257 w 3309257"/>
              <a:gd name="connsiteY1" fmla="*/ 0 h 1770743"/>
              <a:gd name="connsiteX2" fmla="*/ 3309257 w 3309257"/>
              <a:gd name="connsiteY2" fmla="*/ 1770743 h 1770743"/>
              <a:gd name="connsiteX3" fmla="*/ 0 w 3309257"/>
              <a:gd name="connsiteY3" fmla="*/ 1770743 h 1770743"/>
            </a:gdLst>
            <a:ahLst/>
            <a:cxnLst>
              <a:cxn ang="0">
                <a:pos x="connsiteX0" y="connsiteY0"/>
              </a:cxn>
              <a:cxn ang="0">
                <a:pos x="connsiteX1" y="connsiteY1"/>
              </a:cxn>
              <a:cxn ang="0">
                <a:pos x="connsiteX2" y="connsiteY2"/>
              </a:cxn>
              <a:cxn ang="0">
                <a:pos x="connsiteX3" y="connsiteY3"/>
              </a:cxn>
            </a:cxnLst>
            <a:rect l="l" t="t" r="r" b="b"/>
            <a:pathLst>
              <a:path w="3309257" h="1770743">
                <a:moveTo>
                  <a:pt x="0" y="0"/>
                </a:moveTo>
                <a:lnTo>
                  <a:pt x="3309257" y="0"/>
                </a:lnTo>
                <a:lnTo>
                  <a:pt x="3309257" y="1770743"/>
                </a:lnTo>
                <a:lnTo>
                  <a:pt x="0" y="1770743"/>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262176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طبي 10">
    <p:spTree>
      <p:nvGrpSpPr>
        <p:cNvPr id="1" name=""/>
        <p:cNvGrpSpPr/>
        <p:nvPr/>
      </p:nvGrpSpPr>
      <p:grpSpPr>
        <a:xfrm>
          <a:off x="0" y="0"/>
          <a:ext cx="0" cy="0"/>
          <a:chOff x="0" y="0"/>
          <a:chExt cx="0" cy="0"/>
        </a:xfrm>
      </p:grpSpPr>
      <p:sp>
        <p:nvSpPr>
          <p:cNvPr id="8" name="Freeform 7"/>
          <p:cNvSpPr>
            <a:spLocks noGrp="1"/>
          </p:cNvSpPr>
          <p:nvPr>
            <p:ph type="pic" sz="quarter" idx="12"/>
          </p:nvPr>
        </p:nvSpPr>
        <p:spPr>
          <a:xfrm>
            <a:off x="0" y="4818744"/>
            <a:ext cx="12192000" cy="2039257"/>
          </a:xfrm>
          <a:custGeom>
            <a:avLst/>
            <a:gdLst>
              <a:gd name="connsiteX0" fmla="*/ 0 w 12192000"/>
              <a:gd name="connsiteY0" fmla="*/ 0 h 2039257"/>
              <a:gd name="connsiteX1" fmla="*/ 12192000 w 12192000"/>
              <a:gd name="connsiteY1" fmla="*/ 0 h 2039257"/>
              <a:gd name="connsiteX2" fmla="*/ 12192000 w 12192000"/>
              <a:gd name="connsiteY2" fmla="*/ 2039257 h 2039257"/>
              <a:gd name="connsiteX3" fmla="*/ 0 w 12192000"/>
              <a:gd name="connsiteY3" fmla="*/ 2039257 h 2039257"/>
            </a:gdLst>
            <a:ahLst/>
            <a:cxnLst>
              <a:cxn ang="0">
                <a:pos x="connsiteX0" y="connsiteY0"/>
              </a:cxn>
              <a:cxn ang="0">
                <a:pos x="connsiteX1" y="connsiteY1"/>
              </a:cxn>
              <a:cxn ang="0">
                <a:pos x="connsiteX2" y="connsiteY2"/>
              </a:cxn>
              <a:cxn ang="0">
                <a:pos x="connsiteX3" y="connsiteY3"/>
              </a:cxn>
            </a:cxnLst>
            <a:rect l="l" t="t" r="r" b="b"/>
            <a:pathLst>
              <a:path w="12192000" h="2039257">
                <a:moveTo>
                  <a:pt x="0" y="0"/>
                </a:moveTo>
                <a:lnTo>
                  <a:pt x="12192000" y="0"/>
                </a:lnTo>
                <a:lnTo>
                  <a:pt x="12192000" y="2039257"/>
                </a:lnTo>
                <a:lnTo>
                  <a:pt x="0" y="2039257"/>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7" name="Freeform 6"/>
          <p:cNvSpPr>
            <a:spLocks noGrp="1"/>
          </p:cNvSpPr>
          <p:nvPr>
            <p:ph type="pic" sz="quarter" idx="10"/>
          </p:nvPr>
        </p:nvSpPr>
        <p:spPr>
          <a:xfrm>
            <a:off x="6780536" y="885371"/>
            <a:ext cx="4020458" cy="4905829"/>
          </a:xfrm>
          <a:custGeom>
            <a:avLst/>
            <a:gdLst>
              <a:gd name="connsiteX0" fmla="*/ 0 w 4020458"/>
              <a:gd name="connsiteY0" fmla="*/ 0 h 4905829"/>
              <a:gd name="connsiteX1" fmla="*/ 4020458 w 4020458"/>
              <a:gd name="connsiteY1" fmla="*/ 0 h 4905829"/>
              <a:gd name="connsiteX2" fmla="*/ 4020458 w 4020458"/>
              <a:gd name="connsiteY2" fmla="*/ 4905829 h 4905829"/>
              <a:gd name="connsiteX3" fmla="*/ 0 w 4020458"/>
              <a:gd name="connsiteY3" fmla="*/ 4905829 h 4905829"/>
            </a:gdLst>
            <a:ahLst/>
            <a:cxnLst>
              <a:cxn ang="0">
                <a:pos x="connsiteX0" y="connsiteY0"/>
              </a:cxn>
              <a:cxn ang="0">
                <a:pos x="connsiteX1" y="connsiteY1"/>
              </a:cxn>
              <a:cxn ang="0">
                <a:pos x="connsiteX2" y="connsiteY2"/>
              </a:cxn>
              <a:cxn ang="0">
                <a:pos x="connsiteX3" y="connsiteY3"/>
              </a:cxn>
            </a:cxnLst>
            <a:rect l="l" t="t" r="r" b="b"/>
            <a:pathLst>
              <a:path w="4020458" h="4905829">
                <a:moveTo>
                  <a:pt x="0" y="0"/>
                </a:moveTo>
                <a:lnTo>
                  <a:pt x="4020458" y="0"/>
                </a:lnTo>
                <a:lnTo>
                  <a:pt x="4020458" y="4905829"/>
                </a:lnTo>
                <a:lnTo>
                  <a:pt x="0" y="4905829"/>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3784502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طبي 11">
    <p:spTree>
      <p:nvGrpSpPr>
        <p:cNvPr id="1" name=""/>
        <p:cNvGrpSpPr/>
        <p:nvPr/>
      </p:nvGrpSpPr>
      <p:grpSpPr>
        <a:xfrm>
          <a:off x="0" y="0"/>
          <a:ext cx="0" cy="0"/>
          <a:chOff x="0" y="0"/>
          <a:chExt cx="0" cy="0"/>
        </a:xfrm>
      </p:grpSpPr>
      <p:sp>
        <p:nvSpPr>
          <p:cNvPr id="5" name="Freeform 4"/>
          <p:cNvSpPr>
            <a:spLocks noGrp="1"/>
          </p:cNvSpPr>
          <p:nvPr>
            <p:ph type="pic" sz="quarter" idx="12"/>
          </p:nvPr>
        </p:nvSpPr>
        <p:spPr>
          <a:xfrm>
            <a:off x="0" y="0"/>
            <a:ext cx="5791200" cy="6858000"/>
          </a:xfrm>
          <a:custGeom>
            <a:avLst/>
            <a:gdLst>
              <a:gd name="connsiteX0" fmla="*/ 0 w 5791200"/>
              <a:gd name="connsiteY0" fmla="*/ 0 h 6858000"/>
              <a:gd name="connsiteX1" fmla="*/ 5791200 w 5791200"/>
              <a:gd name="connsiteY1" fmla="*/ 0 h 6858000"/>
              <a:gd name="connsiteX2" fmla="*/ 5791200 w 5791200"/>
              <a:gd name="connsiteY2" fmla="*/ 6858000 h 6858000"/>
              <a:gd name="connsiteX3" fmla="*/ 0 w 579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91200" h="6858000">
                <a:moveTo>
                  <a:pt x="0" y="0"/>
                </a:moveTo>
                <a:lnTo>
                  <a:pt x="5791200" y="0"/>
                </a:lnTo>
                <a:lnTo>
                  <a:pt x="5791200" y="6858000"/>
                </a:lnTo>
                <a:lnTo>
                  <a:pt x="0" y="68580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328499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طبي 12">
    <p:spTree>
      <p:nvGrpSpPr>
        <p:cNvPr id="1" name=""/>
        <p:cNvGrpSpPr/>
        <p:nvPr/>
      </p:nvGrpSpPr>
      <p:grpSpPr>
        <a:xfrm>
          <a:off x="0" y="0"/>
          <a:ext cx="0" cy="0"/>
          <a:chOff x="0" y="0"/>
          <a:chExt cx="0" cy="0"/>
        </a:xfrm>
      </p:grpSpPr>
      <p:sp>
        <p:nvSpPr>
          <p:cNvPr id="15" name="Freeform 14"/>
          <p:cNvSpPr>
            <a:spLocks noGrp="1"/>
          </p:cNvSpPr>
          <p:nvPr>
            <p:ph type="pic" sz="quarter" idx="14"/>
          </p:nvPr>
        </p:nvSpPr>
        <p:spPr>
          <a:xfrm>
            <a:off x="6818142" y="3488787"/>
            <a:ext cx="2686929" cy="2686929"/>
          </a:xfrm>
          <a:custGeom>
            <a:avLst/>
            <a:gdLst>
              <a:gd name="connsiteX0" fmla="*/ 0 w 2686929"/>
              <a:gd name="connsiteY0" fmla="*/ 0 h 2686929"/>
              <a:gd name="connsiteX1" fmla="*/ 2686929 w 2686929"/>
              <a:gd name="connsiteY1" fmla="*/ 0 h 2686929"/>
              <a:gd name="connsiteX2" fmla="*/ 2686929 w 2686929"/>
              <a:gd name="connsiteY2" fmla="*/ 2686929 h 2686929"/>
              <a:gd name="connsiteX3" fmla="*/ 0 w 2686929"/>
              <a:gd name="connsiteY3" fmla="*/ 2686929 h 2686929"/>
            </a:gdLst>
            <a:ahLst/>
            <a:cxnLst>
              <a:cxn ang="0">
                <a:pos x="connsiteX0" y="connsiteY0"/>
              </a:cxn>
              <a:cxn ang="0">
                <a:pos x="connsiteX1" y="connsiteY1"/>
              </a:cxn>
              <a:cxn ang="0">
                <a:pos x="connsiteX2" y="connsiteY2"/>
              </a:cxn>
              <a:cxn ang="0">
                <a:pos x="connsiteX3" y="connsiteY3"/>
              </a:cxn>
            </a:cxnLst>
            <a:rect l="l" t="t" r="r" b="b"/>
            <a:pathLst>
              <a:path w="2686929" h="2686929">
                <a:moveTo>
                  <a:pt x="0" y="0"/>
                </a:moveTo>
                <a:lnTo>
                  <a:pt x="2686929" y="0"/>
                </a:lnTo>
                <a:lnTo>
                  <a:pt x="2686929" y="2686929"/>
                </a:lnTo>
                <a:lnTo>
                  <a:pt x="0" y="2686929"/>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3" name="Freeform 12"/>
          <p:cNvSpPr>
            <a:spLocks noGrp="1"/>
          </p:cNvSpPr>
          <p:nvPr>
            <p:ph type="pic" sz="quarter" idx="13"/>
          </p:nvPr>
        </p:nvSpPr>
        <p:spPr>
          <a:xfrm>
            <a:off x="9505071" y="3488787"/>
            <a:ext cx="2686929" cy="2686929"/>
          </a:xfrm>
          <a:custGeom>
            <a:avLst/>
            <a:gdLst>
              <a:gd name="connsiteX0" fmla="*/ 0 w 2686929"/>
              <a:gd name="connsiteY0" fmla="*/ 0 h 2686929"/>
              <a:gd name="connsiteX1" fmla="*/ 2686929 w 2686929"/>
              <a:gd name="connsiteY1" fmla="*/ 0 h 2686929"/>
              <a:gd name="connsiteX2" fmla="*/ 2686929 w 2686929"/>
              <a:gd name="connsiteY2" fmla="*/ 2686929 h 2686929"/>
              <a:gd name="connsiteX3" fmla="*/ 0 w 2686929"/>
              <a:gd name="connsiteY3" fmla="*/ 2686929 h 2686929"/>
            </a:gdLst>
            <a:ahLst/>
            <a:cxnLst>
              <a:cxn ang="0">
                <a:pos x="connsiteX0" y="connsiteY0"/>
              </a:cxn>
              <a:cxn ang="0">
                <a:pos x="connsiteX1" y="connsiteY1"/>
              </a:cxn>
              <a:cxn ang="0">
                <a:pos x="connsiteX2" y="connsiteY2"/>
              </a:cxn>
              <a:cxn ang="0">
                <a:pos x="connsiteX3" y="connsiteY3"/>
              </a:cxn>
            </a:cxnLst>
            <a:rect l="l" t="t" r="r" b="b"/>
            <a:pathLst>
              <a:path w="2686929" h="2686929">
                <a:moveTo>
                  <a:pt x="0" y="0"/>
                </a:moveTo>
                <a:lnTo>
                  <a:pt x="2686929" y="0"/>
                </a:lnTo>
                <a:lnTo>
                  <a:pt x="2686929" y="2686929"/>
                </a:lnTo>
                <a:lnTo>
                  <a:pt x="0" y="2686929"/>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0" name="Freeform 9"/>
          <p:cNvSpPr>
            <a:spLocks noGrp="1"/>
          </p:cNvSpPr>
          <p:nvPr>
            <p:ph type="pic" sz="quarter" idx="12"/>
          </p:nvPr>
        </p:nvSpPr>
        <p:spPr>
          <a:xfrm>
            <a:off x="6818142" y="801859"/>
            <a:ext cx="2686929" cy="2686929"/>
          </a:xfrm>
          <a:custGeom>
            <a:avLst/>
            <a:gdLst>
              <a:gd name="connsiteX0" fmla="*/ 0 w 2686929"/>
              <a:gd name="connsiteY0" fmla="*/ 0 h 2686929"/>
              <a:gd name="connsiteX1" fmla="*/ 2686929 w 2686929"/>
              <a:gd name="connsiteY1" fmla="*/ 0 h 2686929"/>
              <a:gd name="connsiteX2" fmla="*/ 2686929 w 2686929"/>
              <a:gd name="connsiteY2" fmla="*/ 2686929 h 2686929"/>
              <a:gd name="connsiteX3" fmla="*/ 0 w 2686929"/>
              <a:gd name="connsiteY3" fmla="*/ 2686929 h 2686929"/>
            </a:gdLst>
            <a:ahLst/>
            <a:cxnLst>
              <a:cxn ang="0">
                <a:pos x="connsiteX0" y="connsiteY0"/>
              </a:cxn>
              <a:cxn ang="0">
                <a:pos x="connsiteX1" y="connsiteY1"/>
              </a:cxn>
              <a:cxn ang="0">
                <a:pos x="connsiteX2" y="connsiteY2"/>
              </a:cxn>
              <a:cxn ang="0">
                <a:pos x="connsiteX3" y="connsiteY3"/>
              </a:cxn>
            </a:cxnLst>
            <a:rect l="l" t="t" r="r" b="b"/>
            <a:pathLst>
              <a:path w="2686929" h="2686929">
                <a:moveTo>
                  <a:pt x="0" y="0"/>
                </a:moveTo>
                <a:lnTo>
                  <a:pt x="2686929" y="0"/>
                </a:lnTo>
                <a:lnTo>
                  <a:pt x="2686929" y="2686929"/>
                </a:lnTo>
                <a:lnTo>
                  <a:pt x="0" y="2686929"/>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1" name="Freeform 10"/>
          <p:cNvSpPr>
            <a:spLocks noGrp="1"/>
          </p:cNvSpPr>
          <p:nvPr>
            <p:ph type="pic" sz="quarter" idx="10"/>
          </p:nvPr>
        </p:nvSpPr>
        <p:spPr>
          <a:xfrm>
            <a:off x="9505071" y="801858"/>
            <a:ext cx="2686929" cy="2686929"/>
          </a:xfrm>
          <a:custGeom>
            <a:avLst/>
            <a:gdLst>
              <a:gd name="connsiteX0" fmla="*/ 0 w 2686929"/>
              <a:gd name="connsiteY0" fmla="*/ 0 h 2686929"/>
              <a:gd name="connsiteX1" fmla="*/ 2686929 w 2686929"/>
              <a:gd name="connsiteY1" fmla="*/ 0 h 2686929"/>
              <a:gd name="connsiteX2" fmla="*/ 2686929 w 2686929"/>
              <a:gd name="connsiteY2" fmla="*/ 2686929 h 2686929"/>
              <a:gd name="connsiteX3" fmla="*/ 0 w 2686929"/>
              <a:gd name="connsiteY3" fmla="*/ 2686929 h 2686929"/>
            </a:gdLst>
            <a:ahLst/>
            <a:cxnLst>
              <a:cxn ang="0">
                <a:pos x="connsiteX0" y="connsiteY0"/>
              </a:cxn>
              <a:cxn ang="0">
                <a:pos x="connsiteX1" y="connsiteY1"/>
              </a:cxn>
              <a:cxn ang="0">
                <a:pos x="connsiteX2" y="connsiteY2"/>
              </a:cxn>
              <a:cxn ang="0">
                <a:pos x="connsiteX3" y="connsiteY3"/>
              </a:cxn>
            </a:cxnLst>
            <a:rect l="l" t="t" r="r" b="b"/>
            <a:pathLst>
              <a:path w="2686929" h="2686929">
                <a:moveTo>
                  <a:pt x="0" y="0"/>
                </a:moveTo>
                <a:lnTo>
                  <a:pt x="2686929" y="0"/>
                </a:lnTo>
                <a:lnTo>
                  <a:pt x="2686929" y="2686929"/>
                </a:lnTo>
                <a:lnTo>
                  <a:pt x="0" y="2686929"/>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436374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طبي 13">
    <p:spTree>
      <p:nvGrpSpPr>
        <p:cNvPr id="1" name=""/>
        <p:cNvGrpSpPr/>
        <p:nvPr/>
      </p:nvGrpSpPr>
      <p:grpSpPr>
        <a:xfrm>
          <a:off x="0" y="0"/>
          <a:ext cx="0" cy="0"/>
          <a:chOff x="0" y="0"/>
          <a:chExt cx="0" cy="0"/>
        </a:xfrm>
      </p:grpSpPr>
      <p:sp>
        <p:nvSpPr>
          <p:cNvPr id="7" name="Freeform 6"/>
          <p:cNvSpPr>
            <a:spLocks noGrp="1"/>
          </p:cNvSpPr>
          <p:nvPr>
            <p:ph type="pic" sz="quarter" idx="12"/>
          </p:nvPr>
        </p:nvSpPr>
        <p:spPr>
          <a:xfrm>
            <a:off x="1393373" y="885373"/>
            <a:ext cx="4005943" cy="5529942"/>
          </a:xfrm>
          <a:custGeom>
            <a:avLst/>
            <a:gdLst>
              <a:gd name="connsiteX0" fmla="*/ 0 w 4005943"/>
              <a:gd name="connsiteY0" fmla="*/ 0 h 5529942"/>
              <a:gd name="connsiteX1" fmla="*/ 4005943 w 4005943"/>
              <a:gd name="connsiteY1" fmla="*/ 0 h 5529942"/>
              <a:gd name="connsiteX2" fmla="*/ 4005943 w 4005943"/>
              <a:gd name="connsiteY2" fmla="*/ 5529942 h 5529942"/>
              <a:gd name="connsiteX3" fmla="*/ 0 w 4005943"/>
              <a:gd name="connsiteY3" fmla="*/ 5529942 h 5529942"/>
            </a:gdLst>
            <a:ahLst/>
            <a:cxnLst>
              <a:cxn ang="0">
                <a:pos x="connsiteX0" y="connsiteY0"/>
              </a:cxn>
              <a:cxn ang="0">
                <a:pos x="connsiteX1" y="connsiteY1"/>
              </a:cxn>
              <a:cxn ang="0">
                <a:pos x="connsiteX2" y="connsiteY2"/>
              </a:cxn>
              <a:cxn ang="0">
                <a:pos x="connsiteX3" y="connsiteY3"/>
              </a:cxn>
            </a:cxnLst>
            <a:rect l="l" t="t" r="r" b="b"/>
            <a:pathLst>
              <a:path w="4005943" h="5529942">
                <a:moveTo>
                  <a:pt x="0" y="0"/>
                </a:moveTo>
                <a:lnTo>
                  <a:pt x="4005943" y="0"/>
                </a:lnTo>
                <a:lnTo>
                  <a:pt x="4005943" y="5529942"/>
                </a:lnTo>
                <a:lnTo>
                  <a:pt x="0" y="5529942"/>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503080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طبي 14">
    <p:spTree>
      <p:nvGrpSpPr>
        <p:cNvPr id="1" name=""/>
        <p:cNvGrpSpPr/>
        <p:nvPr/>
      </p:nvGrpSpPr>
      <p:grpSpPr>
        <a:xfrm>
          <a:off x="0" y="0"/>
          <a:ext cx="0" cy="0"/>
          <a:chOff x="0" y="0"/>
          <a:chExt cx="0" cy="0"/>
        </a:xfrm>
      </p:grpSpPr>
      <p:sp>
        <p:nvSpPr>
          <p:cNvPr id="10" name="Freeform 9"/>
          <p:cNvSpPr>
            <a:spLocks noGrp="1"/>
          </p:cNvSpPr>
          <p:nvPr>
            <p:ph type="pic" sz="quarter" idx="13"/>
          </p:nvPr>
        </p:nvSpPr>
        <p:spPr>
          <a:xfrm>
            <a:off x="0" y="0"/>
            <a:ext cx="12192000" cy="4220308"/>
          </a:xfrm>
          <a:custGeom>
            <a:avLst/>
            <a:gdLst>
              <a:gd name="connsiteX0" fmla="*/ 0 w 12192000"/>
              <a:gd name="connsiteY0" fmla="*/ 0 h 4220308"/>
              <a:gd name="connsiteX1" fmla="*/ 12192000 w 12192000"/>
              <a:gd name="connsiteY1" fmla="*/ 0 h 4220308"/>
              <a:gd name="connsiteX2" fmla="*/ 12192000 w 12192000"/>
              <a:gd name="connsiteY2" fmla="*/ 4220308 h 4220308"/>
              <a:gd name="connsiteX3" fmla="*/ 0 w 12192000"/>
              <a:gd name="connsiteY3" fmla="*/ 4220308 h 4220308"/>
            </a:gdLst>
            <a:ahLst/>
            <a:cxnLst>
              <a:cxn ang="0">
                <a:pos x="connsiteX0" y="connsiteY0"/>
              </a:cxn>
              <a:cxn ang="0">
                <a:pos x="connsiteX1" y="connsiteY1"/>
              </a:cxn>
              <a:cxn ang="0">
                <a:pos x="connsiteX2" y="connsiteY2"/>
              </a:cxn>
              <a:cxn ang="0">
                <a:pos x="connsiteX3" y="connsiteY3"/>
              </a:cxn>
            </a:cxnLst>
            <a:rect l="l" t="t" r="r" b="b"/>
            <a:pathLst>
              <a:path w="12192000" h="4220308">
                <a:moveTo>
                  <a:pt x="0" y="0"/>
                </a:moveTo>
                <a:lnTo>
                  <a:pt x="12192000" y="0"/>
                </a:lnTo>
                <a:lnTo>
                  <a:pt x="12192000" y="4220308"/>
                </a:lnTo>
                <a:lnTo>
                  <a:pt x="0" y="4220308"/>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5" name="Freeform 4"/>
          <p:cNvSpPr>
            <a:spLocks noGrp="1"/>
          </p:cNvSpPr>
          <p:nvPr>
            <p:ph type="pic" sz="quarter" idx="12"/>
          </p:nvPr>
        </p:nvSpPr>
        <p:spPr>
          <a:xfrm>
            <a:off x="7929489" y="2321170"/>
            <a:ext cx="2928425" cy="3798277"/>
          </a:xfrm>
          <a:custGeom>
            <a:avLst/>
            <a:gdLst>
              <a:gd name="connsiteX0" fmla="*/ 0 w 2928425"/>
              <a:gd name="connsiteY0" fmla="*/ 0 h 3798277"/>
              <a:gd name="connsiteX1" fmla="*/ 2928425 w 2928425"/>
              <a:gd name="connsiteY1" fmla="*/ 0 h 3798277"/>
              <a:gd name="connsiteX2" fmla="*/ 2928425 w 2928425"/>
              <a:gd name="connsiteY2" fmla="*/ 3798277 h 3798277"/>
              <a:gd name="connsiteX3" fmla="*/ 0 w 2928425"/>
              <a:gd name="connsiteY3" fmla="*/ 3798277 h 3798277"/>
            </a:gdLst>
            <a:ahLst/>
            <a:cxnLst>
              <a:cxn ang="0">
                <a:pos x="connsiteX0" y="connsiteY0"/>
              </a:cxn>
              <a:cxn ang="0">
                <a:pos x="connsiteX1" y="connsiteY1"/>
              </a:cxn>
              <a:cxn ang="0">
                <a:pos x="connsiteX2" y="connsiteY2"/>
              </a:cxn>
              <a:cxn ang="0">
                <a:pos x="connsiteX3" y="connsiteY3"/>
              </a:cxn>
            </a:cxnLst>
            <a:rect l="l" t="t" r="r" b="b"/>
            <a:pathLst>
              <a:path w="2928425" h="3798277">
                <a:moveTo>
                  <a:pt x="0" y="0"/>
                </a:moveTo>
                <a:lnTo>
                  <a:pt x="2928425" y="0"/>
                </a:lnTo>
                <a:lnTo>
                  <a:pt x="2928425" y="3798277"/>
                </a:lnTo>
                <a:lnTo>
                  <a:pt x="0" y="3798277"/>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527464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طبي 15">
    <p:spTree>
      <p:nvGrpSpPr>
        <p:cNvPr id="1" name=""/>
        <p:cNvGrpSpPr/>
        <p:nvPr/>
      </p:nvGrpSpPr>
      <p:grpSpPr>
        <a:xfrm>
          <a:off x="0" y="0"/>
          <a:ext cx="0" cy="0"/>
          <a:chOff x="0" y="0"/>
          <a:chExt cx="0" cy="0"/>
        </a:xfrm>
      </p:grpSpPr>
      <p:sp>
        <p:nvSpPr>
          <p:cNvPr id="6" name="Freeform 5"/>
          <p:cNvSpPr>
            <a:spLocks noGrp="1"/>
          </p:cNvSpPr>
          <p:nvPr>
            <p:ph type="pic" sz="quarter" idx="13"/>
          </p:nvPr>
        </p:nvSpPr>
        <p:spPr>
          <a:xfrm>
            <a:off x="7535594" y="0"/>
            <a:ext cx="4656406" cy="6858000"/>
          </a:xfrm>
          <a:custGeom>
            <a:avLst/>
            <a:gdLst>
              <a:gd name="connsiteX0" fmla="*/ 0 w 4656406"/>
              <a:gd name="connsiteY0" fmla="*/ 0 h 6858000"/>
              <a:gd name="connsiteX1" fmla="*/ 4656406 w 4656406"/>
              <a:gd name="connsiteY1" fmla="*/ 0 h 6858000"/>
              <a:gd name="connsiteX2" fmla="*/ 4656406 w 4656406"/>
              <a:gd name="connsiteY2" fmla="*/ 6858000 h 6858000"/>
              <a:gd name="connsiteX3" fmla="*/ 0 w 46564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56406" h="6858000">
                <a:moveTo>
                  <a:pt x="0" y="0"/>
                </a:moveTo>
                <a:lnTo>
                  <a:pt x="4656406" y="0"/>
                </a:lnTo>
                <a:lnTo>
                  <a:pt x="4656406" y="6858000"/>
                </a:lnTo>
                <a:lnTo>
                  <a:pt x="0" y="6858000"/>
                </a:lnTo>
                <a:close/>
              </a:path>
            </a:pathLst>
          </a:custGeom>
        </p:spPr>
        <p:txBody>
          <a:bodyPr wrap="square">
            <a:noAutofit/>
          </a:bodyPr>
          <a:lstStyle>
            <a:lvl1pPr>
              <a:defRPr lang="id-ID" sz="1200">
                <a:solidFill>
                  <a:schemeClr val="accent1"/>
                </a:solidFill>
                <a:latin typeface="Tajawal" panose="00000500000000000000" pitchFamily="2" charset="-78"/>
                <a:cs typeface="Tajawal" panose="00000500000000000000" pitchFamily="2" charset="-78"/>
              </a:defRPr>
            </a:lvl1pPr>
          </a:lstStyle>
          <a:p>
            <a:pPr marL="0" lvl="0" indent="0" algn="ctr">
              <a:buNone/>
            </a:pPr>
            <a:endParaRPr lang="id-ID"/>
          </a:p>
        </p:txBody>
      </p:sp>
    </p:spTree>
    <p:extLst>
      <p:ext uri="{BB962C8B-B14F-4D97-AF65-F5344CB8AC3E}">
        <p14:creationId xmlns:p14="http://schemas.microsoft.com/office/powerpoint/2010/main" val="2132296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طبي 16">
    <p:spTree>
      <p:nvGrpSpPr>
        <p:cNvPr id="1" name=""/>
        <p:cNvGrpSpPr/>
        <p:nvPr/>
      </p:nvGrpSpPr>
      <p:grpSpPr>
        <a:xfrm>
          <a:off x="0" y="0"/>
          <a:ext cx="0" cy="0"/>
          <a:chOff x="0" y="0"/>
          <a:chExt cx="0" cy="0"/>
        </a:xfrm>
      </p:grpSpPr>
      <p:sp>
        <p:nvSpPr>
          <p:cNvPr id="8" name="Freeform 7"/>
          <p:cNvSpPr>
            <a:spLocks noGrp="1"/>
          </p:cNvSpPr>
          <p:nvPr>
            <p:ph type="pic" sz="quarter" idx="14"/>
          </p:nvPr>
        </p:nvSpPr>
        <p:spPr>
          <a:xfrm>
            <a:off x="8515350" y="838200"/>
            <a:ext cx="3181350" cy="5334000"/>
          </a:xfrm>
          <a:custGeom>
            <a:avLst/>
            <a:gdLst>
              <a:gd name="connsiteX0" fmla="*/ 0 w 3181350"/>
              <a:gd name="connsiteY0" fmla="*/ 0 h 5334000"/>
              <a:gd name="connsiteX1" fmla="*/ 3181350 w 3181350"/>
              <a:gd name="connsiteY1" fmla="*/ 0 h 5334000"/>
              <a:gd name="connsiteX2" fmla="*/ 3181350 w 3181350"/>
              <a:gd name="connsiteY2" fmla="*/ 5334000 h 5334000"/>
              <a:gd name="connsiteX3" fmla="*/ 0 w 3181350"/>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3181350" h="5334000">
                <a:moveTo>
                  <a:pt x="0" y="0"/>
                </a:moveTo>
                <a:lnTo>
                  <a:pt x="3181350" y="0"/>
                </a:lnTo>
                <a:lnTo>
                  <a:pt x="3181350" y="5334000"/>
                </a:lnTo>
                <a:lnTo>
                  <a:pt x="0" y="53340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5" name="Freeform 4"/>
          <p:cNvSpPr>
            <a:spLocks noGrp="1"/>
          </p:cNvSpPr>
          <p:nvPr>
            <p:ph type="pic" sz="quarter" idx="13"/>
          </p:nvPr>
        </p:nvSpPr>
        <p:spPr>
          <a:xfrm>
            <a:off x="5067300" y="838200"/>
            <a:ext cx="3181350" cy="5334000"/>
          </a:xfrm>
          <a:custGeom>
            <a:avLst/>
            <a:gdLst>
              <a:gd name="connsiteX0" fmla="*/ 0 w 3181350"/>
              <a:gd name="connsiteY0" fmla="*/ 0 h 5334000"/>
              <a:gd name="connsiteX1" fmla="*/ 3181350 w 3181350"/>
              <a:gd name="connsiteY1" fmla="*/ 0 h 5334000"/>
              <a:gd name="connsiteX2" fmla="*/ 3181350 w 3181350"/>
              <a:gd name="connsiteY2" fmla="*/ 5334000 h 5334000"/>
              <a:gd name="connsiteX3" fmla="*/ 0 w 3181350"/>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3181350" h="5334000">
                <a:moveTo>
                  <a:pt x="0" y="0"/>
                </a:moveTo>
                <a:lnTo>
                  <a:pt x="3181350" y="0"/>
                </a:lnTo>
                <a:lnTo>
                  <a:pt x="3181350" y="5334000"/>
                </a:lnTo>
                <a:lnTo>
                  <a:pt x="0" y="53340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2592121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طبي 17">
    <p:spTree>
      <p:nvGrpSpPr>
        <p:cNvPr id="1" name=""/>
        <p:cNvGrpSpPr/>
        <p:nvPr/>
      </p:nvGrpSpPr>
      <p:grpSpPr>
        <a:xfrm>
          <a:off x="0" y="0"/>
          <a:ext cx="0" cy="0"/>
          <a:chOff x="0" y="0"/>
          <a:chExt cx="0" cy="0"/>
        </a:xfrm>
      </p:grpSpPr>
      <p:sp>
        <p:nvSpPr>
          <p:cNvPr id="6" name="Freeform 5"/>
          <p:cNvSpPr>
            <a:spLocks noGrp="1"/>
          </p:cNvSpPr>
          <p:nvPr>
            <p:ph type="pic" sz="quarter" idx="13"/>
          </p:nvPr>
        </p:nvSpPr>
        <p:spPr>
          <a:xfrm>
            <a:off x="971550" y="1104900"/>
            <a:ext cx="4876800" cy="4876800"/>
          </a:xfrm>
          <a:custGeom>
            <a:avLst/>
            <a:gdLst>
              <a:gd name="connsiteX0" fmla="*/ 2438400 w 4876800"/>
              <a:gd name="connsiteY0" fmla="*/ 0 h 4876800"/>
              <a:gd name="connsiteX1" fmla="*/ 4876800 w 4876800"/>
              <a:gd name="connsiteY1" fmla="*/ 2438400 h 4876800"/>
              <a:gd name="connsiteX2" fmla="*/ 2438400 w 4876800"/>
              <a:gd name="connsiteY2" fmla="*/ 4876800 h 4876800"/>
              <a:gd name="connsiteX3" fmla="*/ 0 w 4876800"/>
              <a:gd name="connsiteY3" fmla="*/ 2438400 h 4876800"/>
              <a:gd name="connsiteX4" fmla="*/ 2438400 w 4876800"/>
              <a:gd name="connsiteY4" fmla="*/ 0 h 48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4876800">
                <a:moveTo>
                  <a:pt x="2438400" y="0"/>
                </a:moveTo>
                <a:cubicBezTo>
                  <a:pt x="3785091" y="0"/>
                  <a:pt x="4876800" y="1091709"/>
                  <a:pt x="4876800" y="2438400"/>
                </a:cubicBezTo>
                <a:cubicBezTo>
                  <a:pt x="4876800" y="3785091"/>
                  <a:pt x="3785091" y="4876800"/>
                  <a:pt x="2438400" y="4876800"/>
                </a:cubicBezTo>
                <a:cubicBezTo>
                  <a:pt x="1091709" y="4876800"/>
                  <a:pt x="0" y="3785091"/>
                  <a:pt x="0" y="2438400"/>
                </a:cubicBezTo>
                <a:cubicBezTo>
                  <a:pt x="0" y="1091709"/>
                  <a:pt x="1091709" y="0"/>
                  <a:pt x="2438400" y="0"/>
                </a:cubicBez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34396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خلفية صورة">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3522403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طبي 18">
    <p:spTree>
      <p:nvGrpSpPr>
        <p:cNvPr id="1" name=""/>
        <p:cNvGrpSpPr/>
        <p:nvPr/>
      </p:nvGrpSpPr>
      <p:grpSpPr>
        <a:xfrm>
          <a:off x="0" y="0"/>
          <a:ext cx="0" cy="0"/>
          <a:chOff x="0" y="0"/>
          <a:chExt cx="0" cy="0"/>
        </a:xfrm>
      </p:grpSpPr>
      <p:sp>
        <p:nvSpPr>
          <p:cNvPr id="18" name="Freeform 17"/>
          <p:cNvSpPr>
            <a:spLocks noGrp="1"/>
          </p:cNvSpPr>
          <p:nvPr>
            <p:ph type="pic" sz="quarter" idx="17"/>
          </p:nvPr>
        </p:nvSpPr>
        <p:spPr>
          <a:xfrm>
            <a:off x="9753600" y="0"/>
            <a:ext cx="2438400" cy="3276598"/>
          </a:xfrm>
          <a:custGeom>
            <a:avLst/>
            <a:gdLst>
              <a:gd name="connsiteX0" fmla="*/ 0 w 2438400"/>
              <a:gd name="connsiteY0" fmla="*/ 0 h 3276598"/>
              <a:gd name="connsiteX1" fmla="*/ 2438400 w 2438400"/>
              <a:gd name="connsiteY1" fmla="*/ 0 h 3276598"/>
              <a:gd name="connsiteX2" fmla="*/ 2438400 w 2438400"/>
              <a:gd name="connsiteY2" fmla="*/ 3276598 h 3276598"/>
              <a:gd name="connsiteX3" fmla="*/ 0 w 2438400"/>
              <a:gd name="connsiteY3" fmla="*/ 3276598 h 3276598"/>
            </a:gdLst>
            <a:ahLst/>
            <a:cxnLst>
              <a:cxn ang="0">
                <a:pos x="connsiteX0" y="connsiteY0"/>
              </a:cxn>
              <a:cxn ang="0">
                <a:pos x="connsiteX1" y="connsiteY1"/>
              </a:cxn>
              <a:cxn ang="0">
                <a:pos x="connsiteX2" y="connsiteY2"/>
              </a:cxn>
              <a:cxn ang="0">
                <a:pos x="connsiteX3" y="connsiteY3"/>
              </a:cxn>
            </a:cxnLst>
            <a:rect l="l" t="t" r="r" b="b"/>
            <a:pathLst>
              <a:path w="2438400" h="3276598">
                <a:moveTo>
                  <a:pt x="0" y="0"/>
                </a:moveTo>
                <a:lnTo>
                  <a:pt x="2438400" y="0"/>
                </a:lnTo>
                <a:lnTo>
                  <a:pt x="2438400" y="3276598"/>
                </a:lnTo>
                <a:lnTo>
                  <a:pt x="0" y="3276598"/>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6" name="Freeform 15"/>
          <p:cNvSpPr>
            <a:spLocks noGrp="1"/>
          </p:cNvSpPr>
          <p:nvPr>
            <p:ph type="pic" sz="quarter" idx="16"/>
          </p:nvPr>
        </p:nvSpPr>
        <p:spPr>
          <a:xfrm>
            <a:off x="7315200" y="1"/>
            <a:ext cx="2438400" cy="3276598"/>
          </a:xfrm>
          <a:custGeom>
            <a:avLst/>
            <a:gdLst>
              <a:gd name="connsiteX0" fmla="*/ 0 w 2438400"/>
              <a:gd name="connsiteY0" fmla="*/ 0 h 3276598"/>
              <a:gd name="connsiteX1" fmla="*/ 2438400 w 2438400"/>
              <a:gd name="connsiteY1" fmla="*/ 0 h 3276598"/>
              <a:gd name="connsiteX2" fmla="*/ 2438400 w 2438400"/>
              <a:gd name="connsiteY2" fmla="*/ 3276598 h 3276598"/>
              <a:gd name="connsiteX3" fmla="*/ 0 w 2438400"/>
              <a:gd name="connsiteY3" fmla="*/ 3276598 h 3276598"/>
            </a:gdLst>
            <a:ahLst/>
            <a:cxnLst>
              <a:cxn ang="0">
                <a:pos x="connsiteX0" y="connsiteY0"/>
              </a:cxn>
              <a:cxn ang="0">
                <a:pos x="connsiteX1" y="connsiteY1"/>
              </a:cxn>
              <a:cxn ang="0">
                <a:pos x="connsiteX2" y="connsiteY2"/>
              </a:cxn>
              <a:cxn ang="0">
                <a:pos x="connsiteX3" y="connsiteY3"/>
              </a:cxn>
            </a:cxnLst>
            <a:rect l="l" t="t" r="r" b="b"/>
            <a:pathLst>
              <a:path w="2438400" h="3276598">
                <a:moveTo>
                  <a:pt x="0" y="0"/>
                </a:moveTo>
                <a:lnTo>
                  <a:pt x="2438400" y="0"/>
                </a:lnTo>
                <a:lnTo>
                  <a:pt x="2438400" y="3276598"/>
                </a:lnTo>
                <a:lnTo>
                  <a:pt x="0" y="3276598"/>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4" name="Freeform 13"/>
          <p:cNvSpPr>
            <a:spLocks noGrp="1"/>
          </p:cNvSpPr>
          <p:nvPr>
            <p:ph type="pic" sz="quarter" idx="15"/>
          </p:nvPr>
        </p:nvSpPr>
        <p:spPr>
          <a:xfrm>
            <a:off x="4876799" y="2"/>
            <a:ext cx="2438400" cy="3276598"/>
          </a:xfrm>
          <a:custGeom>
            <a:avLst/>
            <a:gdLst>
              <a:gd name="connsiteX0" fmla="*/ 0 w 2438400"/>
              <a:gd name="connsiteY0" fmla="*/ 0 h 3276598"/>
              <a:gd name="connsiteX1" fmla="*/ 2438400 w 2438400"/>
              <a:gd name="connsiteY1" fmla="*/ 0 h 3276598"/>
              <a:gd name="connsiteX2" fmla="*/ 2438400 w 2438400"/>
              <a:gd name="connsiteY2" fmla="*/ 3276598 h 3276598"/>
              <a:gd name="connsiteX3" fmla="*/ 0 w 2438400"/>
              <a:gd name="connsiteY3" fmla="*/ 3276598 h 3276598"/>
            </a:gdLst>
            <a:ahLst/>
            <a:cxnLst>
              <a:cxn ang="0">
                <a:pos x="connsiteX0" y="connsiteY0"/>
              </a:cxn>
              <a:cxn ang="0">
                <a:pos x="connsiteX1" y="connsiteY1"/>
              </a:cxn>
              <a:cxn ang="0">
                <a:pos x="connsiteX2" y="connsiteY2"/>
              </a:cxn>
              <a:cxn ang="0">
                <a:pos x="connsiteX3" y="connsiteY3"/>
              </a:cxn>
            </a:cxnLst>
            <a:rect l="l" t="t" r="r" b="b"/>
            <a:pathLst>
              <a:path w="2438400" h="3276598">
                <a:moveTo>
                  <a:pt x="0" y="0"/>
                </a:moveTo>
                <a:lnTo>
                  <a:pt x="2438400" y="0"/>
                </a:lnTo>
                <a:lnTo>
                  <a:pt x="2438400" y="3276598"/>
                </a:lnTo>
                <a:lnTo>
                  <a:pt x="0" y="3276598"/>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2" name="Freeform 11"/>
          <p:cNvSpPr>
            <a:spLocks noGrp="1"/>
          </p:cNvSpPr>
          <p:nvPr>
            <p:ph type="pic" sz="quarter" idx="14"/>
          </p:nvPr>
        </p:nvSpPr>
        <p:spPr>
          <a:xfrm>
            <a:off x="2438399" y="1"/>
            <a:ext cx="2438400" cy="3276598"/>
          </a:xfrm>
          <a:custGeom>
            <a:avLst/>
            <a:gdLst>
              <a:gd name="connsiteX0" fmla="*/ 0 w 2438400"/>
              <a:gd name="connsiteY0" fmla="*/ 0 h 3276598"/>
              <a:gd name="connsiteX1" fmla="*/ 2438400 w 2438400"/>
              <a:gd name="connsiteY1" fmla="*/ 0 h 3276598"/>
              <a:gd name="connsiteX2" fmla="*/ 2438400 w 2438400"/>
              <a:gd name="connsiteY2" fmla="*/ 3276598 h 3276598"/>
              <a:gd name="connsiteX3" fmla="*/ 0 w 2438400"/>
              <a:gd name="connsiteY3" fmla="*/ 3276598 h 3276598"/>
            </a:gdLst>
            <a:ahLst/>
            <a:cxnLst>
              <a:cxn ang="0">
                <a:pos x="connsiteX0" y="connsiteY0"/>
              </a:cxn>
              <a:cxn ang="0">
                <a:pos x="connsiteX1" y="connsiteY1"/>
              </a:cxn>
              <a:cxn ang="0">
                <a:pos x="connsiteX2" y="connsiteY2"/>
              </a:cxn>
              <a:cxn ang="0">
                <a:pos x="connsiteX3" y="connsiteY3"/>
              </a:cxn>
            </a:cxnLst>
            <a:rect l="l" t="t" r="r" b="b"/>
            <a:pathLst>
              <a:path w="2438400" h="3276598">
                <a:moveTo>
                  <a:pt x="0" y="0"/>
                </a:moveTo>
                <a:lnTo>
                  <a:pt x="2438400" y="0"/>
                </a:lnTo>
                <a:lnTo>
                  <a:pt x="2438400" y="3276598"/>
                </a:lnTo>
                <a:lnTo>
                  <a:pt x="0" y="3276598"/>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1" name="Freeform 10"/>
          <p:cNvSpPr>
            <a:spLocks noGrp="1"/>
          </p:cNvSpPr>
          <p:nvPr>
            <p:ph type="pic" sz="quarter" idx="13"/>
          </p:nvPr>
        </p:nvSpPr>
        <p:spPr>
          <a:xfrm>
            <a:off x="-1" y="3"/>
            <a:ext cx="2438400" cy="3276590"/>
          </a:xfrm>
          <a:custGeom>
            <a:avLst/>
            <a:gdLst>
              <a:gd name="connsiteX0" fmla="*/ 0 w 2438400"/>
              <a:gd name="connsiteY0" fmla="*/ 0 h 3276590"/>
              <a:gd name="connsiteX1" fmla="*/ 2438400 w 2438400"/>
              <a:gd name="connsiteY1" fmla="*/ 0 h 3276590"/>
              <a:gd name="connsiteX2" fmla="*/ 2438400 w 2438400"/>
              <a:gd name="connsiteY2" fmla="*/ 3276590 h 3276590"/>
              <a:gd name="connsiteX3" fmla="*/ 0 w 2438400"/>
              <a:gd name="connsiteY3" fmla="*/ 3276590 h 3276590"/>
            </a:gdLst>
            <a:ahLst/>
            <a:cxnLst>
              <a:cxn ang="0">
                <a:pos x="connsiteX0" y="connsiteY0"/>
              </a:cxn>
              <a:cxn ang="0">
                <a:pos x="connsiteX1" y="connsiteY1"/>
              </a:cxn>
              <a:cxn ang="0">
                <a:pos x="connsiteX2" y="connsiteY2"/>
              </a:cxn>
              <a:cxn ang="0">
                <a:pos x="connsiteX3" y="connsiteY3"/>
              </a:cxn>
            </a:cxnLst>
            <a:rect l="l" t="t" r="r" b="b"/>
            <a:pathLst>
              <a:path w="2438400" h="3276590">
                <a:moveTo>
                  <a:pt x="0" y="0"/>
                </a:moveTo>
                <a:lnTo>
                  <a:pt x="2438400" y="0"/>
                </a:lnTo>
                <a:lnTo>
                  <a:pt x="2438400" y="3276590"/>
                </a:lnTo>
                <a:lnTo>
                  <a:pt x="0" y="327659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67466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طبي 19">
    <p:spTree>
      <p:nvGrpSpPr>
        <p:cNvPr id="1" name=""/>
        <p:cNvGrpSpPr/>
        <p:nvPr/>
      </p:nvGrpSpPr>
      <p:grpSpPr>
        <a:xfrm>
          <a:off x="0" y="0"/>
          <a:ext cx="0" cy="0"/>
          <a:chOff x="0" y="0"/>
          <a:chExt cx="0" cy="0"/>
        </a:xfrm>
      </p:grpSpPr>
      <p:sp>
        <p:nvSpPr>
          <p:cNvPr id="19" name="Freeform 18"/>
          <p:cNvSpPr>
            <a:spLocks noGrp="1"/>
          </p:cNvSpPr>
          <p:nvPr>
            <p:ph type="pic" sz="quarter" idx="17"/>
          </p:nvPr>
        </p:nvSpPr>
        <p:spPr>
          <a:xfrm>
            <a:off x="9053502" y="2662783"/>
            <a:ext cx="2126320" cy="2126320"/>
          </a:xfrm>
          <a:custGeom>
            <a:avLst/>
            <a:gdLst>
              <a:gd name="connsiteX0" fmla="*/ 1053416 w 2126320"/>
              <a:gd name="connsiteY0" fmla="*/ 0 h 2126320"/>
              <a:gd name="connsiteX1" fmla="*/ 2126320 w 2126320"/>
              <a:gd name="connsiteY1" fmla="*/ 1053416 h 2126320"/>
              <a:gd name="connsiteX2" fmla="*/ 1072904 w 2126320"/>
              <a:gd name="connsiteY2" fmla="*/ 2126320 h 2126320"/>
              <a:gd name="connsiteX3" fmla="*/ 0 w 2126320"/>
              <a:gd name="connsiteY3" fmla="*/ 1072905 h 2126320"/>
            </a:gdLst>
            <a:ahLst/>
            <a:cxnLst>
              <a:cxn ang="0">
                <a:pos x="connsiteX0" y="connsiteY0"/>
              </a:cxn>
              <a:cxn ang="0">
                <a:pos x="connsiteX1" y="connsiteY1"/>
              </a:cxn>
              <a:cxn ang="0">
                <a:pos x="connsiteX2" y="connsiteY2"/>
              </a:cxn>
              <a:cxn ang="0">
                <a:pos x="connsiteX3" y="connsiteY3"/>
              </a:cxn>
            </a:cxnLst>
            <a:rect l="l" t="t" r="r" b="b"/>
            <a:pathLst>
              <a:path w="2126320" h="2126320">
                <a:moveTo>
                  <a:pt x="1053416" y="0"/>
                </a:moveTo>
                <a:lnTo>
                  <a:pt x="2126320" y="1053416"/>
                </a:lnTo>
                <a:lnTo>
                  <a:pt x="1072904" y="2126320"/>
                </a:lnTo>
                <a:lnTo>
                  <a:pt x="0" y="1072905"/>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7" name="Freeform 16"/>
          <p:cNvSpPr>
            <a:spLocks noGrp="1"/>
          </p:cNvSpPr>
          <p:nvPr>
            <p:ph type="pic" sz="quarter" idx="16"/>
          </p:nvPr>
        </p:nvSpPr>
        <p:spPr>
          <a:xfrm>
            <a:off x="6392855" y="2662783"/>
            <a:ext cx="2126319" cy="2126320"/>
          </a:xfrm>
          <a:custGeom>
            <a:avLst/>
            <a:gdLst>
              <a:gd name="connsiteX0" fmla="*/ 1053415 w 2126319"/>
              <a:gd name="connsiteY0" fmla="*/ 0 h 2126320"/>
              <a:gd name="connsiteX1" fmla="*/ 2126319 w 2126319"/>
              <a:gd name="connsiteY1" fmla="*/ 1053416 h 2126320"/>
              <a:gd name="connsiteX2" fmla="*/ 1072904 w 2126319"/>
              <a:gd name="connsiteY2" fmla="*/ 2126320 h 2126320"/>
              <a:gd name="connsiteX3" fmla="*/ 0 w 2126319"/>
              <a:gd name="connsiteY3" fmla="*/ 1072905 h 2126320"/>
            </a:gdLst>
            <a:ahLst/>
            <a:cxnLst>
              <a:cxn ang="0">
                <a:pos x="connsiteX0" y="connsiteY0"/>
              </a:cxn>
              <a:cxn ang="0">
                <a:pos x="connsiteX1" y="connsiteY1"/>
              </a:cxn>
              <a:cxn ang="0">
                <a:pos x="connsiteX2" y="connsiteY2"/>
              </a:cxn>
              <a:cxn ang="0">
                <a:pos x="connsiteX3" y="connsiteY3"/>
              </a:cxn>
            </a:cxnLst>
            <a:rect l="l" t="t" r="r" b="b"/>
            <a:pathLst>
              <a:path w="2126319" h="2126320">
                <a:moveTo>
                  <a:pt x="1053415" y="0"/>
                </a:moveTo>
                <a:lnTo>
                  <a:pt x="2126319" y="1053416"/>
                </a:lnTo>
                <a:lnTo>
                  <a:pt x="1072904" y="2126320"/>
                </a:lnTo>
                <a:lnTo>
                  <a:pt x="0" y="1072905"/>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5" name="Freeform 14"/>
          <p:cNvSpPr>
            <a:spLocks noGrp="1"/>
          </p:cNvSpPr>
          <p:nvPr>
            <p:ph type="pic" sz="quarter" idx="15"/>
          </p:nvPr>
        </p:nvSpPr>
        <p:spPr>
          <a:xfrm>
            <a:off x="3732203" y="2662783"/>
            <a:ext cx="2126320" cy="2126320"/>
          </a:xfrm>
          <a:custGeom>
            <a:avLst/>
            <a:gdLst>
              <a:gd name="connsiteX0" fmla="*/ 1053416 w 2126320"/>
              <a:gd name="connsiteY0" fmla="*/ 0 h 2126320"/>
              <a:gd name="connsiteX1" fmla="*/ 2126320 w 2126320"/>
              <a:gd name="connsiteY1" fmla="*/ 1053416 h 2126320"/>
              <a:gd name="connsiteX2" fmla="*/ 1072905 w 2126320"/>
              <a:gd name="connsiteY2" fmla="*/ 2126320 h 2126320"/>
              <a:gd name="connsiteX3" fmla="*/ 0 w 2126320"/>
              <a:gd name="connsiteY3" fmla="*/ 1072905 h 2126320"/>
            </a:gdLst>
            <a:ahLst/>
            <a:cxnLst>
              <a:cxn ang="0">
                <a:pos x="connsiteX0" y="connsiteY0"/>
              </a:cxn>
              <a:cxn ang="0">
                <a:pos x="connsiteX1" y="connsiteY1"/>
              </a:cxn>
              <a:cxn ang="0">
                <a:pos x="connsiteX2" y="connsiteY2"/>
              </a:cxn>
              <a:cxn ang="0">
                <a:pos x="connsiteX3" y="connsiteY3"/>
              </a:cxn>
            </a:cxnLst>
            <a:rect l="l" t="t" r="r" b="b"/>
            <a:pathLst>
              <a:path w="2126320" h="2126320">
                <a:moveTo>
                  <a:pt x="1053416" y="0"/>
                </a:moveTo>
                <a:lnTo>
                  <a:pt x="2126320" y="1053416"/>
                </a:lnTo>
                <a:lnTo>
                  <a:pt x="1072905" y="2126320"/>
                </a:lnTo>
                <a:lnTo>
                  <a:pt x="0" y="1072905"/>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3" name="Freeform 12"/>
          <p:cNvSpPr>
            <a:spLocks noGrp="1"/>
          </p:cNvSpPr>
          <p:nvPr>
            <p:ph type="pic" sz="quarter" idx="13"/>
          </p:nvPr>
        </p:nvSpPr>
        <p:spPr>
          <a:xfrm>
            <a:off x="1071553" y="2662783"/>
            <a:ext cx="2126320" cy="2126320"/>
          </a:xfrm>
          <a:custGeom>
            <a:avLst/>
            <a:gdLst>
              <a:gd name="connsiteX0" fmla="*/ 1053416 w 2126320"/>
              <a:gd name="connsiteY0" fmla="*/ 0 h 2126320"/>
              <a:gd name="connsiteX1" fmla="*/ 2126320 w 2126320"/>
              <a:gd name="connsiteY1" fmla="*/ 1053416 h 2126320"/>
              <a:gd name="connsiteX2" fmla="*/ 1072905 w 2126320"/>
              <a:gd name="connsiteY2" fmla="*/ 2126320 h 2126320"/>
              <a:gd name="connsiteX3" fmla="*/ 0 w 2126320"/>
              <a:gd name="connsiteY3" fmla="*/ 1072905 h 2126320"/>
            </a:gdLst>
            <a:ahLst/>
            <a:cxnLst>
              <a:cxn ang="0">
                <a:pos x="connsiteX0" y="connsiteY0"/>
              </a:cxn>
              <a:cxn ang="0">
                <a:pos x="connsiteX1" y="connsiteY1"/>
              </a:cxn>
              <a:cxn ang="0">
                <a:pos x="connsiteX2" y="connsiteY2"/>
              </a:cxn>
              <a:cxn ang="0">
                <a:pos x="connsiteX3" y="connsiteY3"/>
              </a:cxn>
            </a:cxnLst>
            <a:rect l="l" t="t" r="r" b="b"/>
            <a:pathLst>
              <a:path w="2126320" h="2126320">
                <a:moveTo>
                  <a:pt x="1053416" y="0"/>
                </a:moveTo>
                <a:lnTo>
                  <a:pt x="2126320" y="1053416"/>
                </a:lnTo>
                <a:lnTo>
                  <a:pt x="1072905" y="2126320"/>
                </a:lnTo>
                <a:lnTo>
                  <a:pt x="0" y="1072905"/>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503229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طبي 20">
    <p:spTree>
      <p:nvGrpSpPr>
        <p:cNvPr id="1" name=""/>
        <p:cNvGrpSpPr/>
        <p:nvPr/>
      </p:nvGrpSpPr>
      <p:grpSpPr>
        <a:xfrm>
          <a:off x="0" y="0"/>
          <a:ext cx="0" cy="0"/>
          <a:chOff x="0" y="0"/>
          <a:chExt cx="0" cy="0"/>
        </a:xfrm>
      </p:grpSpPr>
      <p:sp>
        <p:nvSpPr>
          <p:cNvPr id="9" name="Freeform 8"/>
          <p:cNvSpPr>
            <a:spLocks noGrp="1"/>
          </p:cNvSpPr>
          <p:nvPr>
            <p:ph type="pic" sz="quarter" idx="14"/>
          </p:nvPr>
        </p:nvSpPr>
        <p:spPr>
          <a:xfrm>
            <a:off x="6515100" y="0"/>
            <a:ext cx="5676900" cy="6381750"/>
          </a:xfrm>
          <a:custGeom>
            <a:avLst/>
            <a:gdLst>
              <a:gd name="connsiteX0" fmla="*/ 0 w 5676900"/>
              <a:gd name="connsiteY0" fmla="*/ 0 h 6381750"/>
              <a:gd name="connsiteX1" fmla="*/ 5676900 w 5676900"/>
              <a:gd name="connsiteY1" fmla="*/ 0 h 6381750"/>
              <a:gd name="connsiteX2" fmla="*/ 5676900 w 5676900"/>
              <a:gd name="connsiteY2" fmla="*/ 6381750 h 6381750"/>
              <a:gd name="connsiteX3" fmla="*/ 0 w 5676900"/>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5676900" h="6381750">
                <a:moveTo>
                  <a:pt x="0" y="0"/>
                </a:moveTo>
                <a:lnTo>
                  <a:pt x="5676900" y="0"/>
                </a:lnTo>
                <a:lnTo>
                  <a:pt x="5676900" y="6381750"/>
                </a:lnTo>
                <a:lnTo>
                  <a:pt x="0" y="638175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65253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طبي 21">
    <p:spTree>
      <p:nvGrpSpPr>
        <p:cNvPr id="1" name=""/>
        <p:cNvGrpSpPr/>
        <p:nvPr/>
      </p:nvGrpSpPr>
      <p:grpSpPr>
        <a:xfrm>
          <a:off x="0" y="0"/>
          <a:ext cx="0" cy="0"/>
          <a:chOff x="0" y="0"/>
          <a:chExt cx="0" cy="0"/>
        </a:xfrm>
      </p:grpSpPr>
      <p:sp>
        <p:nvSpPr>
          <p:cNvPr id="4" name="Freeform 3"/>
          <p:cNvSpPr>
            <a:spLocks noGrp="1"/>
          </p:cNvSpPr>
          <p:nvPr>
            <p:ph type="pic" sz="quarter" idx="14"/>
          </p:nvPr>
        </p:nvSpPr>
        <p:spPr>
          <a:xfrm>
            <a:off x="562709" y="1631852"/>
            <a:ext cx="3784209" cy="5226148"/>
          </a:xfrm>
          <a:custGeom>
            <a:avLst/>
            <a:gdLst>
              <a:gd name="connsiteX0" fmla="*/ 0 w 3784209"/>
              <a:gd name="connsiteY0" fmla="*/ 0 h 5226148"/>
              <a:gd name="connsiteX1" fmla="*/ 3784209 w 3784209"/>
              <a:gd name="connsiteY1" fmla="*/ 0 h 5226148"/>
              <a:gd name="connsiteX2" fmla="*/ 3784209 w 3784209"/>
              <a:gd name="connsiteY2" fmla="*/ 5226148 h 5226148"/>
              <a:gd name="connsiteX3" fmla="*/ 0 w 3784209"/>
              <a:gd name="connsiteY3" fmla="*/ 5226148 h 5226148"/>
            </a:gdLst>
            <a:ahLst/>
            <a:cxnLst>
              <a:cxn ang="0">
                <a:pos x="connsiteX0" y="connsiteY0"/>
              </a:cxn>
              <a:cxn ang="0">
                <a:pos x="connsiteX1" y="connsiteY1"/>
              </a:cxn>
              <a:cxn ang="0">
                <a:pos x="connsiteX2" y="connsiteY2"/>
              </a:cxn>
              <a:cxn ang="0">
                <a:pos x="connsiteX3" y="connsiteY3"/>
              </a:cxn>
            </a:cxnLst>
            <a:rect l="l" t="t" r="r" b="b"/>
            <a:pathLst>
              <a:path w="3784209" h="5226148">
                <a:moveTo>
                  <a:pt x="0" y="0"/>
                </a:moveTo>
                <a:lnTo>
                  <a:pt x="3784209" y="0"/>
                </a:lnTo>
                <a:lnTo>
                  <a:pt x="3784209" y="5226148"/>
                </a:lnTo>
                <a:lnTo>
                  <a:pt x="0" y="5226148"/>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32074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طبي 22">
    <p:spTree>
      <p:nvGrpSpPr>
        <p:cNvPr id="1" name=""/>
        <p:cNvGrpSpPr/>
        <p:nvPr/>
      </p:nvGrpSpPr>
      <p:grpSpPr>
        <a:xfrm>
          <a:off x="0" y="0"/>
          <a:ext cx="0" cy="0"/>
          <a:chOff x="0" y="0"/>
          <a:chExt cx="0" cy="0"/>
        </a:xfrm>
      </p:grpSpPr>
      <p:sp>
        <p:nvSpPr>
          <p:cNvPr id="5" name="Freeform 4"/>
          <p:cNvSpPr>
            <a:spLocks noGrp="1"/>
          </p:cNvSpPr>
          <p:nvPr>
            <p:ph type="pic" sz="quarter" idx="14"/>
          </p:nvPr>
        </p:nvSpPr>
        <p:spPr>
          <a:xfrm>
            <a:off x="759655" y="872197"/>
            <a:ext cx="2489982" cy="2489982"/>
          </a:xfrm>
          <a:custGeom>
            <a:avLst/>
            <a:gdLst>
              <a:gd name="connsiteX0" fmla="*/ 0 w 2489982"/>
              <a:gd name="connsiteY0" fmla="*/ 0 h 2489982"/>
              <a:gd name="connsiteX1" fmla="*/ 2489982 w 2489982"/>
              <a:gd name="connsiteY1" fmla="*/ 0 h 2489982"/>
              <a:gd name="connsiteX2" fmla="*/ 2489982 w 2489982"/>
              <a:gd name="connsiteY2" fmla="*/ 2489982 h 2489982"/>
              <a:gd name="connsiteX3" fmla="*/ 0 w 2489982"/>
              <a:gd name="connsiteY3" fmla="*/ 2489982 h 2489982"/>
            </a:gdLst>
            <a:ahLst/>
            <a:cxnLst>
              <a:cxn ang="0">
                <a:pos x="connsiteX0" y="connsiteY0"/>
              </a:cxn>
              <a:cxn ang="0">
                <a:pos x="connsiteX1" y="connsiteY1"/>
              </a:cxn>
              <a:cxn ang="0">
                <a:pos x="connsiteX2" y="connsiteY2"/>
              </a:cxn>
              <a:cxn ang="0">
                <a:pos x="connsiteX3" y="connsiteY3"/>
              </a:cxn>
            </a:cxnLst>
            <a:rect l="l" t="t" r="r" b="b"/>
            <a:pathLst>
              <a:path w="2489982" h="2489982">
                <a:moveTo>
                  <a:pt x="0" y="0"/>
                </a:moveTo>
                <a:lnTo>
                  <a:pt x="2489982" y="0"/>
                </a:lnTo>
                <a:lnTo>
                  <a:pt x="2489982" y="2489982"/>
                </a:lnTo>
                <a:lnTo>
                  <a:pt x="0" y="2489982"/>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1690381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طبي 23">
    <p:spTree>
      <p:nvGrpSpPr>
        <p:cNvPr id="1" name=""/>
        <p:cNvGrpSpPr/>
        <p:nvPr/>
      </p:nvGrpSpPr>
      <p:grpSpPr>
        <a:xfrm>
          <a:off x="0" y="0"/>
          <a:ext cx="0" cy="0"/>
          <a:chOff x="0" y="0"/>
          <a:chExt cx="0" cy="0"/>
        </a:xfrm>
      </p:grpSpPr>
      <p:sp>
        <p:nvSpPr>
          <p:cNvPr id="8" name="Freeform 7"/>
          <p:cNvSpPr>
            <a:spLocks noGrp="1"/>
          </p:cNvSpPr>
          <p:nvPr>
            <p:ph type="pic" sz="quarter" idx="15"/>
          </p:nvPr>
        </p:nvSpPr>
        <p:spPr>
          <a:xfrm>
            <a:off x="4670473" y="4529798"/>
            <a:ext cx="2729132" cy="1835834"/>
          </a:xfrm>
          <a:custGeom>
            <a:avLst/>
            <a:gdLst>
              <a:gd name="connsiteX0" fmla="*/ 0 w 2729132"/>
              <a:gd name="connsiteY0" fmla="*/ 0 h 1835834"/>
              <a:gd name="connsiteX1" fmla="*/ 2729132 w 2729132"/>
              <a:gd name="connsiteY1" fmla="*/ 0 h 1835834"/>
              <a:gd name="connsiteX2" fmla="*/ 2729132 w 2729132"/>
              <a:gd name="connsiteY2" fmla="*/ 1835834 h 1835834"/>
              <a:gd name="connsiteX3" fmla="*/ 0 w 2729132"/>
              <a:gd name="connsiteY3" fmla="*/ 1835834 h 1835834"/>
            </a:gdLst>
            <a:ahLst/>
            <a:cxnLst>
              <a:cxn ang="0">
                <a:pos x="connsiteX0" y="connsiteY0"/>
              </a:cxn>
              <a:cxn ang="0">
                <a:pos x="connsiteX1" y="connsiteY1"/>
              </a:cxn>
              <a:cxn ang="0">
                <a:pos x="connsiteX2" y="connsiteY2"/>
              </a:cxn>
              <a:cxn ang="0">
                <a:pos x="connsiteX3" y="connsiteY3"/>
              </a:cxn>
            </a:cxnLst>
            <a:rect l="l" t="t" r="r" b="b"/>
            <a:pathLst>
              <a:path w="2729132" h="1835834">
                <a:moveTo>
                  <a:pt x="0" y="0"/>
                </a:moveTo>
                <a:lnTo>
                  <a:pt x="2729132" y="0"/>
                </a:lnTo>
                <a:lnTo>
                  <a:pt x="2729132" y="1835834"/>
                </a:lnTo>
                <a:lnTo>
                  <a:pt x="0" y="1835834"/>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6" name="Freeform 5"/>
          <p:cNvSpPr>
            <a:spLocks noGrp="1"/>
          </p:cNvSpPr>
          <p:nvPr>
            <p:ph type="pic" sz="quarter" idx="14"/>
          </p:nvPr>
        </p:nvSpPr>
        <p:spPr>
          <a:xfrm>
            <a:off x="4670473" y="464235"/>
            <a:ext cx="2729132" cy="3896751"/>
          </a:xfrm>
          <a:custGeom>
            <a:avLst/>
            <a:gdLst>
              <a:gd name="connsiteX0" fmla="*/ 0 w 2729132"/>
              <a:gd name="connsiteY0" fmla="*/ 0 h 3896751"/>
              <a:gd name="connsiteX1" fmla="*/ 2729132 w 2729132"/>
              <a:gd name="connsiteY1" fmla="*/ 0 h 3896751"/>
              <a:gd name="connsiteX2" fmla="*/ 2729132 w 2729132"/>
              <a:gd name="connsiteY2" fmla="*/ 3896751 h 3896751"/>
              <a:gd name="connsiteX3" fmla="*/ 0 w 2729132"/>
              <a:gd name="connsiteY3" fmla="*/ 3896751 h 3896751"/>
            </a:gdLst>
            <a:ahLst/>
            <a:cxnLst>
              <a:cxn ang="0">
                <a:pos x="connsiteX0" y="connsiteY0"/>
              </a:cxn>
              <a:cxn ang="0">
                <a:pos x="connsiteX1" y="connsiteY1"/>
              </a:cxn>
              <a:cxn ang="0">
                <a:pos x="connsiteX2" y="connsiteY2"/>
              </a:cxn>
              <a:cxn ang="0">
                <a:pos x="connsiteX3" y="connsiteY3"/>
              </a:cxn>
            </a:cxnLst>
            <a:rect l="l" t="t" r="r" b="b"/>
            <a:pathLst>
              <a:path w="2729132" h="3896751">
                <a:moveTo>
                  <a:pt x="0" y="0"/>
                </a:moveTo>
                <a:lnTo>
                  <a:pt x="2729132" y="0"/>
                </a:lnTo>
                <a:lnTo>
                  <a:pt x="2729132" y="3896751"/>
                </a:lnTo>
                <a:lnTo>
                  <a:pt x="0" y="3896751"/>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3744426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طبي 24">
    <p:spTree>
      <p:nvGrpSpPr>
        <p:cNvPr id="1" name=""/>
        <p:cNvGrpSpPr/>
        <p:nvPr/>
      </p:nvGrpSpPr>
      <p:grpSpPr>
        <a:xfrm>
          <a:off x="0" y="0"/>
          <a:ext cx="0" cy="0"/>
          <a:chOff x="0" y="0"/>
          <a:chExt cx="0" cy="0"/>
        </a:xfrm>
      </p:grpSpPr>
      <p:sp>
        <p:nvSpPr>
          <p:cNvPr id="9" name="Freeform 8"/>
          <p:cNvSpPr>
            <a:spLocks noGrp="1"/>
          </p:cNvSpPr>
          <p:nvPr>
            <p:ph type="pic" sz="quarter" idx="15"/>
          </p:nvPr>
        </p:nvSpPr>
        <p:spPr>
          <a:xfrm>
            <a:off x="2010011" y="1385668"/>
            <a:ext cx="3723249" cy="5472332"/>
          </a:xfrm>
          <a:custGeom>
            <a:avLst/>
            <a:gdLst>
              <a:gd name="connsiteX0" fmla="*/ 0 w 3723249"/>
              <a:gd name="connsiteY0" fmla="*/ 0 h 5472332"/>
              <a:gd name="connsiteX1" fmla="*/ 3723249 w 3723249"/>
              <a:gd name="connsiteY1" fmla="*/ 0 h 5472332"/>
              <a:gd name="connsiteX2" fmla="*/ 3723249 w 3723249"/>
              <a:gd name="connsiteY2" fmla="*/ 5472332 h 5472332"/>
              <a:gd name="connsiteX3" fmla="*/ 0 w 3723249"/>
              <a:gd name="connsiteY3" fmla="*/ 5472332 h 5472332"/>
            </a:gdLst>
            <a:ahLst/>
            <a:cxnLst>
              <a:cxn ang="0">
                <a:pos x="connsiteX0" y="connsiteY0"/>
              </a:cxn>
              <a:cxn ang="0">
                <a:pos x="connsiteX1" y="connsiteY1"/>
              </a:cxn>
              <a:cxn ang="0">
                <a:pos x="connsiteX2" y="connsiteY2"/>
              </a:cxn>
              <a:cxn ang="0">
                <a:pos x="connsiteX3" y="connsiteY3"/>
              </a:cxn>
            </a:cxnLst>
            <a:rect l="l" t="t" r="r" b="b"/>
            <a:pathLst>
              <a:path w="3723249" h="5472332">
                <a:moveTo>
                  <a:pt x="0" y="0"/>
                </a:moveTo>
                <a:lnTo>
                  <a:pt x="3723249" y="0"/>
                </a:lnTo>
                <a:lnTo>
                  <a:pt x="3723249" y="5472332"/>
                </a:lnTo>
                <a:lnTo>
                  <a:pt x="0" y="5472332"/>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7" name="Freeform 6"/>
          <p:cNvSpPr>
            <a:spLocks noGrp="1"/>
          </p:cNvSpPr>
          <p:nvPr>
            <p:ph type="pic" sz="quarter" idx="14"/>
          </p:nvPr>
        </p:nvSpPr>
        <p:spPr>
          <a:xfrm>
            <a:off x="0" y="0"/>
            <a:ext cx="3723249" cy="5472332"/>
          </a:xfrm>
          <a:custGeom>
            <a:avLst/>
            <a:gdLst>
              <a:gd name="connsiteX0" fmla="*/ 0 w 3723249"/>
              <a:gd name="connsiteY0" fmla="*/ 0 h 5472332"/>
              <a:gd name="connsiteX1" fmla="*/ 3723249 w 3723249"/>
              <a:gd name="connsiteY1" fmla="*/ 0 h 5472332"/>
              <a:gd name="connsiteX2" fmla="*/ 3723249 w 3723249"/>
              <a:gd name="connsiteY2" fmla="*/ 5472332 h 5472332"/>
              <a:gd name="connsiteX3" fmla="*/ 0 w 3723249"/>
              <a:gd name="connsiteY3" fmla="*/ 5472332 h 5472332"/>
            </a:gdLst>
            <a:ahLst/>
            <a:cxnLst>
              <a:cxn ang="0">
                <a:pos x="connsiteX0" y="connsiteY0"/>
              </a:cxn>
              <a:cxn ang="0">
                <a:pos x="connsiteX1" y="connsiteY1"/>
              </a:cxn>
              <a:cxn ang="0">
                <a:pos x="connsiteX2" y="connsiteY2"/>
              </a:cxn>
              <a:cxn ang="0">
                <a:pos x="connsiteX3" y="connsiteY3"/>
              </a:cxn>
            </a:cxnLst>
            <a:rect l="l" t="t" r="r" b="b"/>
            <a:pathLst>
              <a:path w="3723249" h="5472332">
                <a:moveTo>
                  <a:pt x="0" y="0"/>
                </a:moveTo>
                <a:lnTo>
                  <a:pt x="3723249" y="0"/>
                </a:lnTo>
                <a:lnTo>
                  <a:pt x="3723249" y="5472332"/>
                </a:lnTo>
                <a:lnTo>
                  <a:pt x="0" y="5472332"/>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2221348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طبي 25">
    <p:spTree>
      <p:nvGrpSpPr>
        <p:cNvPr id="1" name=""/>
        <p:cNvGrpSpPr/>
        <p:nvPr/>
      </p:nvGrpSpPr>
      <p:grpSpPr>
        <a:xfrm>
          <a:off x="0" y="0"/>
          <a:ext cx="0" cy="0"/>
          <a:chOff x="0" y="0"/>
          <a:chExt cx="0" cy="0"/>
        </a:xfrm>
      </p:grpSpPr>
      <p:sp>
        <p:nvSpPr>
          <p:cNvPr id="21" name="Freeform 20"/>
          <p:cNvSpPr>
            <a:spLocks noGrp="1"/>
          </p:cNvSpPr>
          <p:nvPr>
            <p:ph type="pic" sz="quarter" idx="18"/>
          </p:nvPr>
        </p:nvSpPr>
        <p:spPr>
          <a:xfrm>
            <a:off x="3672115" y="987418"/>
            <a:ext cx="2438400" cy="2438400"/>
          </a:xfrm>
          <a:custGeom>
            <a:avLst/>
            <a:gdLst>
              <a:gd name="connsiteX0" fmla="*/ 0 w 2438400"/>
              <a:gd name="connsiteY0" fmla="*/ 0 h 2438400"/>
              <a:gd name="connsiteX1" fmla="*/ 2438400 w 2438400"/>
              <a:gd name="connsiteY1" fmla="*/ 0 h 2438400"/>
              <a:gd name="connsiteX2" fmla="*/ 2438400 w 2438400"/>
              <a:gd name="connsiteY2" fmla="*/ 2438400 h 2438400"/>
              <a:gd name="connsiteX3" fmla="*/ 0 w 24384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2438400" h="2438400">
                <a:moveTo>
                  <a:pt x="0" y="0"/>
                </a:moveTo>
                <a:lnTo>
                  <a:pt x="2438400" y="0"/>
                </a:lnTo>
                <a:lnTo>
                  <a:pt x="2438400" y="2438400"/>
                </a:lnTo>
                <a:lnTo>
                  <a:pt x="0" y="2438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22" name="Freeform 21"/>
          <p:cNvSpPr>
            <a:spLocks noGrp="1"/>
          </p:cNvSpPr>
          <p:nvPr>
            <p:ph type="pic" sz="quarter" idx="19"/>
          </p:nvPr>
        </p:nvSpPr>
        <p:spPr>
          <a:xfrm>
            <a:off x="8548915" y="987418"/>
            <a:ext cx="2438400" cy="2438400"/>
          </a:xfrm>
          <a:custGeom>
            <a:avLst/>
            <a:gdLst>
              <a:gd name="connsiteX0" fmla="*/ 0 w 2438400"/>
              <a:gd name="connsiteY0" fmla="*/ 0 h 2438400"/>
              <a:gd name="connsiteX1" fmla="*/ 2438400 w 2438400"/>
              <a:gd name="connsiteY1" fmla="*/ 0 h 2438400"/>
              <a:gd name="connsiteX2" fmla="*/ 2438400 w 2438400"/>
              <a:gd name="connsiteY2" fmla="*/ 2438400 h 2438400"/>
              <a:gd name="connsiteX3" fmla="*/ 0 w 24384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2438400" h="2438400">
                <a:moveTo>
                  <a:pt x="0" y="0"/>
                </a:moveTo>
                <a:lnTo>
                  <a:pt x="2438400" y="0"/>
                </a:lnTo>
                <a:lnTo>
                  <a:pt x="2438400" y="2438400"/>
                </a:lnTo>
                <a:lnTo>
                  <a:pt x="0" y="2438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23" name="Freeform 22"/>
          <p:cNvSpPr>
            <a:spLocks noGrp="1"/>
          </p:cNvSpPr>
          <p:nvPr>
            <p:ph type="pic" sz="quarter" idx="20"/>
          </p:nvPr>
        </p:nvSpPr>
        <p:spPr>
          <a:xfrm>
            <a:off x="1233715" y="3425818"/>
            <a:ext cx="2438400" cy="2438400"/>
          </a:xfrm>
          <a:custGeom>
            <a:avLst/>
            <a:gdLst>
              <a:gd name="connsiteX0" fmla="*/ 0 w 2438400"/>
              <a:gd name="connsiteY0" fmla="*/ 0 h 2438400"/>
              <a:gd name="connsiteX1" fmla="*/ 2438400 w 2438400"/>
              <a:gd name="connsiteY1" fmla="*/ 0 h 2438400"/>
              <a:gd name="connsiteX2" fmla="*/ 2438400 w 2438400"/>
              <a:gd name="connsiteY2" fmla="*/ 2438400 h 2438400"/>
              <a:gd name="connsiteX3" fmla="*/ 0 w 24384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2438400" h="2438400">
                <a:moveTo>
                  <a:pt x="0" y="0"/>
                </a:moveTo>
                <a:lnTo>
                  <a:pt x="2438400" y="0"/>
                </a:lnTo>
                <a:lnTo>
                  <a:pt x="2438400" y="2438400"/>
                </a:lnTo>
                <a:lnTo>
                  <a:pt x="0" y="2438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24" name="Freeform 23"/>
          <p:cNvSpPr>
            <a:spLocks noGrp="1"/>
          </p:cNvSpPr>
          <p:nvPr>
            <p:ph type="pic" sz="quarter" idx="21"/>
          </p:nvPr>
        </p:nvSpPr>
        <p:spPr>
          <a:xfrm>
            <a:off x="6110515" y="3425818"/>
            <a:ext cx="2438400" cy="2438400"/>
          </a:xfrm>
          <a:custGeom>
            <a:avLst/>
            <a:gdLst>
              <a:gd name="connsiteX0" fmla="*/ 0 w 2438400"/>
              <a:gd name="connsiteY0" fmla="*/ 0 h 2438400"/>
              <a:gd name="connsiteX1" fmla="*/ 2438400 w 2438400"/>
              <a:gd name="connsiteY1" fmla="*/ 0 h 2438400"/>
              <a:gd name="connsiteX2" fmla="*/ 2438400 w 2438400"/>
              <a:gd name="connsiteY2" fmla="*/ 2438400 h 2438400"/>
              <a:gd name="connsiteX3" fmla="*/ 0 w 24384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2438400" h="2438400">
                <a:moveTo>
                  <a:pt x="0" y="0"/>
                </a:moveTo>
                <a:lnTo>
                  <a:pt x="2438400" y="0"/>
                </a:lnTo>
                <a:lnTo>
                  <a:pt x="2438400" y="2438400"/>
                </a:lnTo>
                <a:lnTo>
                  <a:pt x="0" y="2438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5" name="Freeform 14"/>
          <p:cNvSpPr>
            <a:spLocks noGrp="1"/>
          </p:cNvSpPr>
          <p:nvPr>
            <p:ph type="pic" sz="quarter" idx="17"/>
          </p:nvPr>
        </p:nvSpPr>
        <p:spPr>
          <a:xfrm>
            <a:off x="3672116" y="3425818"/>
            <a:ext cx="2438400" cy="2438400"/>
          </a:xfrm>
          <a:custGeom>
            <a:avLst/>
            <a:gdLst>
              <a:gd name="connsiteX0" fmla="*/ 0 w 2438400"/>
              <a:gd name="connsiteY0" fmla="*/ 0 h 2438400"/>
              <a:gd name="connsiteX1" fmla="*/ 2438400 w 2438400"/>
              <a:gd name="connsiteY1" fmla="*/ 0 h 2438400"/>
              <a:gd name="connsiteX2" fmla="*/ 2438400 w 2438400"/>
              <a:gd name="connsiteY2" fmla="*/ 2438400 h 2438400"/>
              <a:gd name="connsiteX3" fmla="*/ 0 w 24384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2438400" h="2438400">
                <a:moveTo>
                  <a:pt x="0" y="0"/>
                </a:moveTo>
                <a:lnTo>
                  <a:pt x="2438400" y="0"/>
                </a:lnTo>
                <a:lnTo>
                  <a:pt x="2438400" y="2438400"/>
                </a:lnTo>
                <a:lnTo>
                  <a:pt x="0" y="2438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3" name="Freeform 12"/>
          <p:cNvSpPr>
            <a:spLocks noGrp="1"/>
          </p:cNvSpPr>
          <p:nvPr>
            <p:ph type="pic" sz="quarter" idx="16"/>
          </p:nvPr>
        </p:nvSpPr>
        <p:spPr>
          <a:xfrm>
            <a:off x="8548915" y="3425818"/>
            <a:ext cx="2438400" cy="2438400"/>
          </a:xfrm>
          <a:custGeom>
            <a:avLst/>
            <a:gdLst>
              <a:gd name="connsiteX0" fmla="*/ 0 w 2438400"/>
              <a:gd name="connsiteY0" fmla="*/ 0 h 2438400"/>
              <a:gd name="connsiteX1" fmla="*/ 2438400 w 2438400"/>
              <a:gd name="connsiteY1" fmla="*/ 0 h 2438400"/>
              <a:gd name="connsiteX2" fmla="*/ 2438400 w 2438400"/>
              <a:gd name="connsiteY2" fmla="*/ 2438400 h 2438400"/>
              <a:gd name="connsiteX3" fmla="*/ 0 w 24384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2438400" h="2438400">
                <a:moveTo>
                  <a:pt x="0" y="0"/>
                </a:moveTo>
                <a:lnTo>
                  <a:pt x="2438400" y="0"/>
                </a:lnTo>
                <a:lnTo>
                  <a:pt x="2438400" y="2438400"/>
                </a:lnTo>
                <a:lnTo>
                  <a:pt x="0" y="2438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6" name="Freeform 15"/>
          <p:cNvSpPr>
            <a:spLocks noGrp="1"/>
          </p:cNvSpPr>
          <p:nvPr>
            <p:ph type="pic" sz="quarter" idx="15"/>
          </p:nvPr>
        </p:nvSpPr>
        <p:spPr>
          <a:xfrm>
            <a:off x="1233716" y="987418"/>
            <a:ext cx="2438400" cy="2438400"/>
          </a:xfrm>
          <a:custGeom>
            <a:avLst/>
            <a:gdLst>
              <a:gd name="connsiteX0" fmla="*/ 0 w 2438400"/>
              <a:gd name="connsiteY0" fmla="*/ 0 h 2438400"/>
              <a:gd name="connsiteX1" fmla="*/ 2438400 w 2438400"/>
              <a:gd name="connsiteY1" fmla="*/ 0 h 2438400"/>
              <a:gd name="connsiteX2" fmla="*/ 2438400 w 2438400"/>
              <a:gd name="connsiteY2" fmla="*/ 2438400 h 2438400"/>
              <a:gd name="connsiteX3" fmla="*/ 0 w 24384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2438400" h="2438400">
                <a:moveTo>
                  <a:pt x="0" y="0"/>
                </a:moveTo>
                <a:lnTo>
                  <a:pt x="2438400" y="0"/>
                </a:lnTo>
                <a:lnTo>
                  <a:pt x="2438400" y="2438400"/>
                </a:lnTo>
                <a:lnTo>
                  <a:pt x="0" y="2438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0" name="Freeform 9"/>
          <p:cNvSpPr>
            <a:spLocks noGrp="1"/>
          </p:cNvSpPr>
          <p:nvPr>
            <p:ph type="pic" sz="quarter" idx="14"/>
          </p:nvPr>
        </p:nvSpPr>
        <p:spPr>
          <a:xfrm>
            <a:off x="6110516" y="987418"/>
            <a:ext cx="2438400" cy="2438400"/>
          </a:xfrm>
          <a:custGeom>
            <a:avLst/>
            <a:gdLst>
              <a:gd name="connsiteX0" fmla="*/ 0 w 2438400"/>
              <a:gd name="connsiteY0" fmla="*/ 0 h 2438400"/>
              <a:gd name="connsiteX1" fmla="*/ 2438400 w 2438400"/>
              <a:gd name="connsiteY1" fmla="*/ 0 h 2438400"/>
              <a:gd name="connsiteX2" fmla="*/ 2438400 w 2438400"/>
              <a:gd name="connsiteY2" fmla="*/ 2438400 h 2438400"/>
              <a:gd name="connsiteX3" fmla="*/ 0 w 24384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2438400" h="2438400">
                <a:moveTo>
                  <a:pt x="0" y="0"/>
                </a:moveTo>
                <a:lnTo>
                  <a:pt x="2438400" y="0"/>
                </a:lnTo>
                <a:lnTo>
                  <a:pt x="2438400" y="2438400"/>
                </a:lnTo>
                <a:lnTo>
                  <a:pt x="0" y="2438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2081181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طبي 26">
    <p:spTree>
      <p:nvGrpSpPr>
        <p:cNvPr id="1" name=""/>
        <p:cNvGrpSpPr/>
        <p:nvPr/>
      </p:nvGrpSpPr>
      <p:grpSpPr>
        <a:xfrm>
          <a:off x="0" y="0"/>
          <a:ext cx="0" cy="0"/>
          <a:chOff x="0" y="0"/>
          <a:chExt cx="0" cy="0"/>
        </a:xfrm>
      </p:grpSpPr>
      <p:sp>
        <p:nvSpPr>
          <p:cNvPr id="5" name="Freeform 4"/>
          <p:cNvSpPr>
            <a:spLocks noGrp="1"/>
          </p:cNvSpPr>
          <p:nvPr>
            <p:ph type="pic" sz="quarter" idx="14"/>
          </p:nvPr>
        </p:nvSpPr>
        <p:spPr>
          <a:xfrm>
            <a:off x="0" y="1"/>
            <a:ext cx="12192000" cy="2394859"/>
          </a:xfrm>
          <a:custGeom>
            <a:avLst/>
            <a:gdLst>
              <a:gd name="connsiteX0" fmla="*/ 0 w 12192000"/>
              <a:gd name="connsiteY0" fmla="*/ 0 h 2394859"/>
              <a:gd name="connsiteX1" fmla="*/ 12192000 w 12192000"/>
              <a:gd name="connsiteY1" fmla="*/ 0 h 2394859"/>
              <a:gd name="connsiteX2" fmla="*/ 12192000 w 12192000"/>
              <a:gd name="connsiteY2" fmla="*/ 2394859 h 2394859"/>
              <a:gd name="connsiteX3" fmla="*/ 0 w 12192000"/>
              <a:gd name="connsiteY3" fmla="*/ 2394859 h 2394859"/>
            </a:gdLst>
            <a:ahLst/>
            <a:cxnLst>
              <a:cxn ang="0">
                <a:pos x="connsiteX0" y="connsiteY0"/>
              </a:cxn>
              <a:cxn ang="0">
                <a:pos x="connsiteX1" y="connsiteY1"/>
              </a:cxn>
              <a:cxn ang="0">
                <a:pos x="connsiteX2" y="connsiteY2"/>
              </a:cxn>
              <a:cxn ang="0">
                <a:pos x="connsiteX3" y="connsiteY3"/>
              </a:cxn>
            </a:cxnLst>
            <a:rect l="l" t="t" r="r" b="b"/>
            <a:pathLst>
              <a:path w="12192000" h="2394859">
                <a:moveTo>
                  <a:pt x="0" y="0"/>
                </a:moveTo>
                <a:lnTo>
                  <a:pt x="12192000" y="0"/>
                </a:lnTo>
                <a:lnTo>
                  <a:pt x="12192000" y="2394859"/>
                </a:lnTo>
                <a:lnTo>
                  <a:pt x="0" y="2394859"/>
                </a:lnTo>
                <a:close/>
              </a:path>
            </a:pathLst>
          </a:custGeom>
        </p:spPr>
        <p:txBody>
          <a:bodyPr wrap="square">
            <a:noAutofit/>
          </a:bodyPr>
          <a:lstStyle>
            <a:lvl1pPr marL="0" indent="0">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239601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طبي 1">
    <p:spTree>
      <p:nvGrpSpPr>
        <p:cNvPr id="1" name=""/>
        <p:cNvGrpSpPr/>
        <p:nvPr/>
      </p:nvGrpSpPr>
      <p:grpSpPr>
        <a:xfrm>
          <a:off x="0" y="0"/>
          <a:ext cx="0" cy="0"/>
          <a:chOff x="0" y="0"/>
          <a:chExt cx="0" cy="0"/>
        </a:xfrm>
      </p:grpSpPr>
      <p:sp>
        <p:nvSpPr>
          <p:cNvPr id="12" name="Freeform 11"/>
          <p:cNvSpPr>
            <a:spLocks noGrp="1"/>
          </p:cNvSpPr>
          <p:nvPr>
            <p:ph type="pic" sz="quarter" idx="12"/>
          </p:nvPr>
        </p:nvSpPr>
        <p:spPr>
          <a:xfrm>
            <a:off x="2791104" y="1331259"/>
            <a:ext cx="2897003" cy="4195483"/>
          </a:xfrm>
          <a:custGeom>
            <a:avLst/>
            <a:gdLst>
              <a:gd name="connsiteX0" fmla="*/ 0 w 2897003"/>
              <a:gd name="connsiteY0" fmla="*/ 0 h 4195483"/>
              <a:gd name="connsiteX1" fmla="*/ 2897003 w 2897003"/>
              <a:gd name="connsiteY1" fmla="*/ 0 h 4195483"/>
              <a:gd name="connsiteX2" fmla="*/ 2897003 w 2897003"/>
              <a:gd name="connsiteY2" fmla="*/ 4195483 h 4195483"/>
              <a:gd name="connsiteX3" fmla="*/ 0 w 2897003"/>
              <a:gd name="connsiteY3" fmla="*/ 4195483 h 4195483"/>
            </a:gdLst>
            <a:ahLst/>
            <a:cxnLst>
              <a:cxn ang="0">
                <a:pos x="connsiteX0" y="connsiteY0"/>
              </a:cxn>
              <a:cxn ang="0">
                <a:pos x="connsiteX1" y="connsiteY1"/>
              </a:cxn>
              <a:cxn ang="0">
                <a:pos x="connsiteX2" y="connsiteY2"/>
              </a:cxn>
              <a:cxn ang="0">
                <a:pos x="connsiteX3" y="connsiteY3"/>
              </a:cxn>
            </a:cxnLst>
            <a:rect l="l" t="t" r="r" b="b"/>
            <a:pathLst>
              <a:path w="2897003" h="4195483">
                <a:moveTo>
                  <a:pt x="0" y="0"/>
                </a:moveTo>
                <a:lnTo>
                  <a:pt x="2897003" y="0"/>
                </a:lnTo>
                <a:lnTo>
                  <a:pt x="2897003" y="4195483"/>
                </a:lnTo>
                <a:lnTo>
                  <a:pt x="0" y="4195483"/>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7" name="Freeform 6"/>
          <p:cNvSpPr>
            <a:spLocks noGrp="1"/>
          </p:cNvSpPr>
          <p:nvPr>
            <p:ph type="pic" sz="quarter" idx="10"/>
          </p:nvPr>
        </p:nvSpPr>
        <p:spPr>
          <a:xfrm>
            <a:off x="0" y="0"/>
            <a:ext cx="3939988" cy="6858000"/>
          </a:xfrm>
          <a:custGeom>
            <a:avLst/>
            <a:gdLst>
              <a:gd name="connsiteX0" fmla="*/ 0 w 3939988"/>
              <a:gd name="connsiteY0" fmla="*/ 0 h 6858000"/>
              <a:gd name="connsiteX1" fmla="*/ 3939988 w 3939988"/>
              <a:gd name="connsiteY1" fmla="*/ 0 h 6858000"/>
              <a:gd name="connsiteX2" fmla="*/ 3939988 w 3939988"/>
              <a:gd name="connsiteY2" fmla="*/ 6858000 h 6858000"/>
              <a:gd name="connsiteX3" fmla="*/ 0 w 3939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39988" h="6858000">
                <a:moveTo>
                  <a:pt x="0" y="0"/>
                </a:moveTo>
                <a:lnTo>
                  <a:pt x="3939988" y="0"/>
                </a:lnTo>
                <a:lnTo>
                  <a:pt x="3939988" y="6858000"/>
                </a:lnTo>
                <a:lnTo>
                  <a:pt x="0" y="68580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212803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طبي 2">
    <p:spTree>
      <p:nvGrpSpPr>
        <p:cNvPr id="1" name=""/>
        <p:cNvGrpSpPr/>
        <p:nvPr/>
      </p:nvGrpSpPr>
      <p:grpSpPr>
        <a:xfrm>
          <a:off x="0" y="0"/>
          <a:ext cx="0" cy="0"/>
          <a:chOff x="0" y="0"/>
          <a:chExt cx="0" cy="0"/>
        </a:xfrm>
      </p:grpSpPr>
      <p:sp>
        <p:nvSpPr>
          <p:cNvPr id="5" name="Freeform 4"/>
          <p:cNvSpPr>
            <a:spLocks noGrp="1"/>
          </p:cNvSpPr>
          <p:nvPr>
            <p:ph type="pic" sz="quarter" idx="10"/>
          </p:nvPr>
        </p:nvSpPr>
        <p:spPr>
          <a:xfrm>
            <a:off x="0" y="1083213"/>
            <a:ext cx="7505700" cy="4783015"/>
          </a:xfrm>
          <a:custGeom>
            <a:avLst/>
            <a:gdLst>
              <a:gd name="connsiteX0" fmla="*/ 0 w 7505700"/>
              <a:gd name="connsiteY0" fmla="*/ 0 h 4783015"/>
              <a:gd name="connsiteX1" fmla="*/ 7505700 w 7505700"/>
              <a:gd name="connsiteY1" fmla="*/ 0 h 4783015"/>
              <a:gd name="connsiteX2" fmla="*/ 7505700 w 7505700"/>
              <a:gd name="connsiteY2" fmla="*/ 4783015 h 4783015"/>
              <a:gd name="connsiteX3" fmla="*/ 0 w 7505700"/>
              <a:gd name="connsiteY3" fmla="*/ 4783015 h 4783015"/>
            </a:gdLst>
            <a:ahLst/>
            <a:cxnLst>
              <a:cxn ang="0">
                <a:pos x="connsiteX0" y="connsiteY0"/>
              </a:cxn>
              <a:cxn ang="0">
                <a:pos x="connsiteX1" y="connsiteY1"/>
              </a:cxn>
              <a:cxn ang="0">
                <a:pos x="connsiteX2" y="connsiteY2"/>
              </a:cxn>
              <a:cxn ang="0">
                <a:pos x="connsiteX3" y="connsiteY3"/>
              </a:cxn>
            </a:cxnLst>
            <a:rect l="l" t="t" r="r" b="b"/>
            <a:pathLst>
              <a:path w="7505700" h="4783015">
                <a:moveTo>
                  <a:pt x="0" y="0"/>
                </a:moveTo>
                <a:lnTo>
                  <a:pt x="7505700" y="0"/>
                </a:lnTo>
                <a:lnTo>
                  <a:pt x="7505700" y="4783015"/>
                </a:lnTo>
                <a:lnTo>
                  <a:pt x="0" y="4783015"/>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407605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طبي 3">
    <p:spTree>
      <p:nvGrpSpPr>
        <p:cNvPr id="1" name=""/>
        <p:cNvGrpSpPr/>
        <p:nvPr/>
      </p:nvGrpSpPr>
      <p:grpSpPr>
        <a:xfrm>
          <a:off x="0" y="0"/>
          <a:ext cx="0" cy="0"/>
          <a:chOff x="0" y="0"/>
          <a:chExt cx="0" cy="0"/>
        </a:xfrm>
      </p:grpSpPr>
      <p:sp>
        <p:nvSpPr>
          <p:cNvPr id="8" name="Freeform 7"/>
          <p:cNvSpPr>
            <a:spLocks noGrp="1"/>
          </p:cNvSpPr>
          <p:nvPr>
            <p:ph type="pic" sz="quarter" idx="11"/>
          </p:nvPr>
        </p:nvSpPr>
        <p:spPr>
          <a:xfrm>
            <a:off x="9332685" y="1222264"/>
            <a:ext cx="2859315" cy="5635736"/>
          </a:xfrm>
          <a:custGeom>
            <a:avLst/>
            <a:gdLst>
              <a:gd name="connsiteX0" fmla="*/ 0 w 2859315"/>
              <a:gd name="connsiteY0" fmla="*/ 0 h 5635736"/>
              <a:gd name="connsiteX1" fmla="*/ 2859315 w 2859315"/>
              <a:gd name="connsiteY1" fmla="*/ 0 h 5635736"/>
              <a:gd name="connsiteX2" fmla="*/ 2859315 w 2859315"/>
              <a:gd name="connsiteY2" fmla="*/ 5635736 h 5635736"/>
              <a:gd name="connsiteX3" fmla="*/ 0 w 2859315"/>
              <a:gd name="connsiteY3" fmla="*/ 5635736 h 5635736"/>
            </a:gdLst>
            <a:ahLst/>
            <a:cxnLst>
              <a:cxn ang="0">
                <a:pos x="connsiteX0" y="connsiteY0"/>
              </a:cxn>
              <a:cxn ang="0">
                <a:pos x="connsiteX1" y="connsiteY1"/>
              </a:cxn>
              <a:cxn ang="0">
                <a:pos x="connsiteX2" y="connsiteY2"/>
              </a:cxn>
              <a:cxn ang="0">
                <a:pos x="connsiteX3" y="connsiteY3"/>
              </a:cxn>
            </a:cxnLst>
            <a:rect l="l" t="t" r="r" b="b"/>
            <a:pathLst>
              <a:path w="2859315" h="5635736">
                <a:moveTo>
                  <a:pt x="0" y="0"/>
                </a:moveTo>
                <a:lnTo>
                  <a:pt x="2859315" y="0"/>
                </a:lnTo>
                <a:lnTo>
                  <a:pt x="2859315" y="5635736"/>
                </a:lnTo>
                <a:lnTo>
                  <a:pt x="0" y="5635736"/>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6" name="Freeform 5"/>
          <p:cNvSpPr>
            <a:spLocks noGrp="1"/>
          </p:cNvSpPr>
          <p:nvPr>
            <p:ph type="pic" sz="quarter" idx="10"/>
          </p:nvPr>
        </p:nvSpPr>
        <p:spPr>
          <a:xfrm>
            <a:off x="6342370" y="0"/>
            <a:ext cx="2859315" cy="5635736"/>
          </a:xfrm>
          <a:custGeom>
            <a:avLst/>
            <a:gdLst>
              <a:gd name="connsiteX0" fmla="*/ 0 w 2859315"/>
              <a:gd name="connsiteY0" fmla="*/ 0 h 5635736"/>
              <a:gd name="connsiteX1" fmla="*/ 2859315 w 2859315"/>
              <a:gd name="connsiteY1" fmla="*/ 0 h 5635736"/>
              <a:gd name="connsiteX2" fmla="*/ 2859315 w 2859315"/>
              <a:gd name="connsiteY2" fmla="*/ 5635736 h 5635736"/>
              <a:gd name="connsiteX3" fmla="*/ 0 w 2859315"/>
              <a:gd name="connsiteY3" fmla="*/ 5635736 h 5635736"/>
            </a:gdLst>
            <a:ahLst/>
            <a:cxnLst>
              <a:cxn ang="0">
                <a:pos x="connsiteX0" y="connsiteY0"/>
              </a:cxn>
              <a:cxn ang="0">
                <a:pos x="connsiteX1" y="connsiteY1"/>
              </a:cxn>
              <a:cxn ang="0">
                <a:pos x="connsiteX2" y="connsiteY2"/>
              </a:cxn>
              <a:cxn ang="0">
                <a:pos x="connsiteX3" y="connsiteY3"/>
              </a:cxn>
            </a:cxnLst>
            <a:rect l="l" t="t" r="r" b="b"/>
            <a:pathLst>
              <a:path w="2859315" h="5635736">
                <a:moveTo>
                  <a:pt x="0" y="0"/>
                </a:moveTo>
                <a:lnTo>
                  <a:pt x="2859315" y="0"/>
                </a:lnTo>
                <a:lnTo>
                  <a:pt x="2859315" y="5635736"/>
                </a:lnTo>
                <a:lnTo>
                  <a:pt x="0" y="5635736"/>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403602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طبي 4">
    <p:spTree>
      <p:nvGrpSpPr>
        <p:cNvPr id="1" name=""/>
        <p:cNvGrpSpPr/>
        <p:nvPr/>
      </p:nvGrpSpPr>
      <p:grpSpPr>
        <a:xfrm>
          <a:off x="0" y="0"/>
          <a:ext cx="0" cy="0"/>
          <a:chOff x="0" y="0"/>
          <a:chExt cx="0" cy="0"/>
        </a:xfrm>
      </p:grpSpPr>
      <p:sp>
        <p:nvSpPr>
          <p:cNvPr id="32" name="Freeform 31"/>
          <p:cNvSpPr>
            <a:spLocks noGrp="1"/>
          </p:cNvSpPr>
          <p:nvPr>
            <p:ph type="pic" sz="quarter" idx="19"/>
          </p:nvPr>
        </p:nvSpPr>
        <p:spPr>
          <a:xfrm>
            <a:off x="9753600" y="4368801"/>
            <a:ext cx="2438400" cy="1930400"/>
          </a:xfrm>
          <a:custGeom>
            <a:avLst/>
            <a:gdLst>
              <a:gd name="connsiteX0" fmla="*/ 0 w 2438400"/>
              <a:gd name="connsiteY0" fmla="*/ 0 h 1930400"/>
              <a:gd name="connsiteX1" fmla="*/ 2438400 w 2438400"/>
              <a:gd name="connsiteY1" fmla="*/ 0 h 1930400"/>
              <a:gd name="connsiteX2" fmla="*/ 2438400 w 2438400"/>
              <a:gd name="connsiteY2" fmla="*/ 1930400 h 1930400"/>
              <a:gd name="connsiteX3" fmla="*/ 0 w 2438400"/>
              <a:gd name="connsiteY3" fmla="*/ 1930400 h 1930400"/>
            </a:gdLst>
            <a:ahLst/>
            <a:cxnLst>
              <a:cxn ang="0">
                <a:pos x="connsiteX0" y="connsiteY0"/>
              </a:cxn>
              <a:cxn ang="0">
                <a:pos x="connsiteX1" y="connsiteY1"/>
              </a:cxn>
              <a:cxn ang="0">
                <a:pos x="connsiteX2" y="connsiteY2"/>
              </a:cxn>
              <a:cxn ang="0">
                <a:pos x="connsiteX3" y="connsiteY3"/>
              </a:cxn>
            </a:cxnLst>
            <a:rect l="l" t="t" r="r" b="b"/>
            <a:pathLst>
              <a:path w="2438400" h="1930400">
                <a:moveTo>
                  <a:pt x="0" y="0"/>
                </a:moveTo>
                <a:lnTo>
                  <a:pt x="2438400" y="0"/>
                </a:lnTo>
                <a:lnTo>
                  <a:pt x="2438400" y="1930400"/>
                </a:lnTo>
                <a:lnTo>
                  <a:pt x="0" y="1930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30" name="Freeform 29"/>
          <p:cNvSpPr>
            <a:spLocks noGrp="1"/>
          </p:cNvSpPr>
          <p:nvPr>
            <p:ph type="pic" sz="quarter" idx="18"/>
          </p:nvPr>
        </p:nvSpPr>
        <p:spPr>
          <a:xfrm>
            <a:off x="7315200" y="4368801"/>
            <a:ext cx="2438400" cy="1930400"/>
          </a:xfrm>
          <a:custGeom>
            <a:avLst/>
            <a:gdLst>
              <a:gd name="connsiteX0" fmla="*/ 0 w 2438400"/>
              <a:gd name="connsiteY0" fmla="*/ 0 h 1930400"/>
              <a:gd name="connsiteX1" fmla="*/ 2438400 w 2438400"/>
              <a:gd name="connsiteY1" fmla="*/ 0 h 1930400"/>
              <a:gd name="connsiteX2" fmla="*/ 2438400 w 2438400"/>
              <a:gd name="connsiteY2" fmla="*/ 1930400 h 1930400"/>
              <a:gd name="connsiteX3" fmla="*/ 0 w 2438400"/>
              <a:gd name="connsiteY3" fmla="*/ 1930400 h 1930400"/>
            </a:gdLst>
            <a:ahLst/>
            <a:cxnLst>
              <a:cxn ang="0">
                <a:pos x="connsiteX0" y="connsiteY0"/>
              </a:cxn>
              <a:cxn ang="0">
                <a:pos x="connsiteX1" y="connsiteY1"/>
              </a:cxn>
              <a:cxn ang="0">
                <a:pos x="connsiteX2" y="connsiteY2"/>
              </a:cxn>
              <a:cxn ang="0">
                <a:pos x="connsiteX3" y="connsiteY3"/>
              </a:cxn>
            </a:cxnLst>
            <a:rect l="l" t="t" r="r" b="b"/>
            <a:pathLst>
              <a:path w="2438400" h="1930400">
                <a:moveTo>
                  <a:pt x="0" y="0"/>
                </a:moveTo>
                <a:lnTo>
                  <a:pt x="2438400" y="0"/>
                </a:lnTo>
                <a:lnTo>
                  <a:pt x="2438400" y="1930400"/>
                </a:lnTo>
                <a:lnTo>
                  <a:pt x="0" y="1930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28" name="Freeform 27"/>
          <p:cNvSpPr>
            <a:spLocks noGrp="1"/>
          </p:cNvSpPr>
          <p:nvPr>
            <p:ph type="pic" sz="quarter" idx="17"/>
          </p:nvPr>
        </p:nvSpPr>
        <p:spPr>
          <a:xfrm>
            <a:off x="4876802" y="4368801"/>
            <a:ext cx="2438399" cy="1930400"/>
          </a:xfrm>
          <a:custGeom>
            <a:avLst/>
            <a:gdLst>
              <a:gd name="connsiteX0" fmla="*/ 0 w 2438399"/>
              <a:gd name="connsiteY0" fmla="*/ 0 h 1930400"/>
              <a:gd name="connsiteX1" fmla="*/ 2438399 w 2438399"/>
              <a:gd name="connsiteY1" fmla="*/ 0 h 1930400"/>
              <a:gd name="connsiteX2" fmla="*/ 2438399 w 2438399"/>
              <a:gd name="connsiteY2" fmla="*/ 1930400 h 1930400"/>
              <a:gd name="connsiteX3" fmla="*/ 0 w 2438399"/>
              <a:gd name="connsiteY3" fmla="*/ 1930400 h 1930400"/>
            </a:gdLst>
            <a:ahLst/>
            <a:cxnLst>
              <a:cxn ang="0">
                <a:pos x="connsiteX0" y="connsiteY0"/>
              </a:cxn>
              <a:cxn ang="0">
                <a:pos x="connsiteX1" y="connsiteY1"/>
              </a:cxn>
              <a:cxn ang="0">
                <a:pos x="connsiteX2" y="connsiteY2"/>
              </a:cxn>
              <a:cxn ang="0">
                <a:pos x="connsiteX3" y="connsiteY3"/>
              </a:cxn>
            </a:cxnLst>
            <a:rect l="l" t="t" r="r" b="b"/>
            <a:pathLst>
              <a:path w="2438399" h="1930400">
                <a:moveTo>
                  <a:pt x="0" y="0"/>
                </a:moveTo>
                <a:lnTo>
                  <a:pt x="2438399" y="0"/>
                </a:lnTo>
                <a:lnTo>
                  <a:pt x="2438399" y="1930400"/>
                </a:lnTo>
                <a:lnTo>
                  <a:pt x="0" y="1930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26" name="Freeform 25"/>
          <p:cNvSpPr>
            <a:spLocks noGrp="1"/>
          </p:cNvSpPr>
          <p:nvPr>
            <p:ph type="pic" sz="quarter" idx="16"/>
          </p:nvPr>
        </p:nvSpPr>
        <p:spPr>
          <a:xfrm>
            <a:off x="2438401" y="4368801"/>
            <a:ext cx="2438401" cy="1930400"/>
          </a:xfrm>
          <a:custGeom>
            <a:avLst/>
            <a:gdLst>
              <a:gd name="connsiteX0" fmla="*/ 0 w 2438401"/>
              <a:gd name="connsiteY0" fmla="*/ 0 h 1930400"/>
              <a:gd name="connsiteX1" fmla="*/ 2438401 w 2438401"/>
              <a:gd name="connsiteY1" fmla="*/ 0 h 1930400"/>
              <a:gd name="connsiteX2" fmla="*/ 2438401 w 2438401"/>
              <a:gd name="connsiteY2" fmla="*/ 1930400 h 1930400"/>
              <a:gd name="connsiteX3" fmla="*/ 0 w 2438401"/>
              <a:gd name="connsiteY3" fmla="*/ 1930400 h 1930400"/>
            </a:gdLst>
            <a:ahLst/>
            <a:cxnLst>
              <a:cxn ang="0">
                <a:pos x="connsiteX0" y="connsiteY0"/>
              </a:cxn>
              <a:cxn ang="0">
                <a:pos x="connsiteX1" y="connsiteY1"/>
              </a:cxn>
              <a:cxn ang="0">
                <a:pos x="connsiteX2" y="connsiteY2"/>
              </a:cxn>
              <a:cxn ang="0">
                <a:pos x="connsiteX3" y="connsiteY3"/>
              </a:cxn>
            </a:cxnLst>
            <a:rect l="l" t="t" r="r" b="b"/>
            <a:pathLst>
              <a:path w="2438401" h="1930400">
                <a:moveTo>
                  <a:pt x="0" y="0"/>
                </a:moveTo>
                <a:lnTo>
                  <a:pt x="2438401" y="0"/>
                </a:lnTo>
                <a:lnTo>
                  <a:pt x="2438401" y="1930400"/>
                </a:lnTo>
                <a:lnTo>
                  <a:pt x="0" y="1930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24" name="Freeform 23"/>
          <p:cNvSpPr>
            <a:spLocks noGrp="1"/>
          </p:cNvSpPr>
          <p:nvPr>
            <p:ph type="pic" sz="quarter" idx="15"/>
          </p:nvPr>
        </p:nvSpPr>
        <p:spPr>
          <a:xfrm>
            <a:off x="0" y="4368801"/>
            <a:ext cx="2438400" cy="1930400"/>
          </a:xfrm>
          <a:custGeom>
            <a:avLst/>
            <a:gdLst>
              <a:gd name="connsiteX0" fmla="*/ 0 w 2438400"/>
              <a:gd name="connsiteY0" fmla="*/ 0 h 1930400"/>
              <a:gd name="connsiteX1" fmla="*/ 2438400 w 2438400"/>
              <a:gd name="connsiteY1" fmla="*/ 0 h 1930400"/>
              <a:gd name="connsiteX2" fmla="*/ 2438400 w 2438400"/>
              <a:gd name="connsiteY2" fmla="*/ 1930400 h 1930400"/>
              <a:gd name="connsiteX3" fmla="*/ 0 w 2438400"/>
              <a:gd name="connsiteY3" fmla="*/ 1930400 h 1930400"/>
            </a:gdLst>
            <a:ahLst/>
            <a:cxnLst>
              <a:cxn ang="0">
                <a:pos x="connsiteX0" y="connsiteY0"/>
              </a:cxn>
              <a:cxn ang="0">
                <a:pos x="connsiteX1" y="connsiteY1"/>
              </a:cxn>
              <a:cxn ang="0">
                <a:pos x="connsiteX2" y="connsiteY2"/>
              </a:cxn>
              <a:cxn ang="0">
                <a:pos x="connsiteX3" y="connsiteY3"/>
              </a:cxn>
            </a:cxnLst>
            <a:rect l="l" t="t" r="r" b="b"/>
            <a:pathLst>
              <a:path w="2438400" h="1930400">
                <a:moveTo>
                  <a:pt x="0" y="0"/>
                </a:moveTo>
                <a:lnTo>
                  <a:pt x="2438400" y="0"/>
                </a:lnTo>
                <a:lnTo>
                  <a:pt x="2438400" y="1930400"/>
                </a:lnTo>
                <a:lnTo>
                  <a:pt x="0" y="1930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22" name="Freeform 21"/>
          <p:cNvSpPr>
            <a:spLocks noGrp="1"/>
          </p:cNvSpPr>
          <p:nvPr>
            <p:ph type="pic" sz="quarter" idx="14"/>
          </p:nvPr>
        </p:nvSpPr>
        <p:spPr>
          <a:xfrm>
            <a:off x="9753600" y="2438401"/>
            <a:ext cx="2438400" cy="1930400"/>
          </a:xfrm>
          <a:custGeom>
            <a:avLst/>
            <a:gdLst>
              <a:gd name="connsiteX0" fmla="*/ 0 w 2438400"/>
              <a:gd name="connsiteY0" fmla="*/ 0 h 1930400"/>
              <a:gd name="connsiteX1" fmla="*/ 2438400 w 2438400"/>
              <a:gd name="connsiteY1" fmla="*/ 0 h 1930400"/>
              <a:gd name="connsiteX2" fmla="*/ 2438400 w 2438400"/>
              <a:gd name="connsiteY2" fmla="*/ 1930400 h 1930400"/>
              <a:gd name="connsiteX3" fmla="*/ 0 w 2438400"/>
              <a:gd name="connsiteY3" fmla="*/ 1930400 h 1930400"/>
            </a:gdLst>
            <a:ahLst/>
            <a:cxnLst>
              <a:cxn ang="0">
                <a:pos x="connsiteX0" y="connsiteY0"/>
              </a:cxn>
              <a:cxn ang="0">
                <a:pos x="connsiteX1" y="connsiteY1"/>
              </a:cxn>
              <a:cxn ang="0">
                <a:pos x="connsiteX2" y="connsiteY2"/>
              </a:cxn>
              <a:cxn ang="0">
                <a:pos x="connsiteX3" y="connsiteY3"/>
              </a:cxn>
            </a:cxnLst>
            <a:rect l="l" t="t" r="r" b="b"/>
            <a:pathLst>
              <a:path w="2438400" h="1930400">
                <a:moveTo>
                  <a:pt x="0" y="0"/>
                </a:moveTo>
                <a:lnTo>
                  <a:pt x="2438400" y="0"/>
                </a:lnTo>
                <a:lnTo>
                  <a:pt x="2438400" y="1930400"/>
                </a:lnTo>
                <a:lnTo>
                  <a:pt x="0" y="1930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20" name="Freeform 19"/>
          <p:cNvSpPr>
            <a:spLocks noGrp="1"/>
          </p:cNvSpPr>
          <p:nvPr>
            <p:ph type="pic" sz="quarter" idx="13"/>
          </p:nvPr>
        </p:nvSpPr>
        <p:spPr>
          <a:xfrm>
            <a:off x="7315200" y="2438401"/>
            <a:ext cx="2438400" cy="1930400"/>
          </a:xfrm>
          <a:custGeom>
            <a:avLst/>
            <a:gdLst>
              <a:gd name="connsiteX0" fmla="*/ 0 w 2438400"/>
              <a:gd name="connsiteY0" fmla="*/ 0 h 1930400"/>
              <a:gd name="connsiteX1" fmla="*/ 2438400 w 2438400"/>
              <a:gd name="connsiteY1" fmla="*/ 0 h 1930400"/>
              <a:gd name="connsiteX2" fmla="*/ 2438400 w 2438400"/>
              <a:gd name="connsiteY2" fmla="*/ 1930400 h 1930400"/>
              <a:gd name="connsiteX3" fmla="*/ 0 w 2438400"/>
              <a:gd name="connsiteY3" fmla="*/ 1930400 h 1930400"/>
            </a:gdLst>
            <a:ahLst/>
            <a:cxnLst>
              <a:cxn ang="0">
                <a:pos x="connsiteX0" y="connsiteY0"/>
              </a:cxn>
              <a:cxn ang="0">
                <a:pos x="connsiteX1" y="connsiteY1"/>
              </a:cxn>
              <a:cxn ang="0">
                <a:pos x="connsiteX2" y="connsiteY2"/>
              </a:cxn>
              <a:cxn ang="0">
                <a:pos x="connsiteX3" y="connsiteY3"/>
              </a:cxn>
            </a:cxnLst>
            <a:rect l="l" t="t" r="r" b="b"/>
            <a:pathLst>
              <a:path w="2438400" h="1930400">
                <a:moveTo>
                  <a:pt x="0" y="0"/>
                </a:moveTo>
                <a:lnTo>
                  <a:pt x="2438400" y="0"/>
                </a:lnTo>
                <a:lnTo>
                  <a:pt x="2438400" y="1930400"/>
                </a:lnTo>
                <a:lnTo>
                  <a:pt x="0" y="1930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8" name="Freeform 17"/>
          <p:cNvSpPr>
            <a:spLocks noGrp="1"/>
          </p:cNvSpPr>
          <p:nvPr>
            <p:ph type="pic" sz="quarter" idx="12"/>
          </p:nvPr>
        </p:nvSpPr>
        <p:spPr>
          <a:xfrm>
            <a:off x="4876802" y="2438401"/>
            <a:ext cx="2438399" cy="1930400"/>
          </a:xfrm>
          <a:custGeom>
            <a:avLst/>
            <a:gdLst>
              <a:gd name="connsiteX0" fmla="*/ 0 w 2438399"/>
              <a:gd name="connsiteY0" fmla="*/ 0 h 1930400"/>
              <a:gd name="connsiteX1" fmla="*/ 2438399 w 2438399"/>
              <a:gd name="connsiteY1" fmla="*/ 0 h 1930400"/>
              <a:gd name="connsiteX2" fmla="*/ 2438399 w 2438399"/>
              <a:gd name="connsiteY2" fmla="*/ 1930400 h 1930400"/>
              <a:gd name="connsiteX3" fmla="*/ 0 w 2438399"/>
              <a:gd name="connsiteY3" fmla="*/ 1930400 h 1930400"/>
            </a:gdLst>
            <a:ahLst/>
            <a:cxnLst>
              <a:cxn ang="0">
                <a:pos x="connsiteX0" y="connsiteY0"/>
              </a:cxn>
              <a:cxn ang="0">
                <a:pos x="connsiteX1" y="connsiteY1"/>
              </a:cxn>
              <a:cxn ang="0">
                <a:pos x="connsiteX2" y="connsiteY2"/>
              </a:cxn>
              <a:cxn ang="0">
                <a:pos x="connsiteX3" y="connsiteY3"/>
              </a:cxn>
            </a:cxnLst>
            <a:rect l="l" t="t" r="r" b="b"/>
            <a:pathLst>
              <a:path w="2438399" h="1930400">
                <a:moveTo>
                  <a:pt x="0" y="0"/>
                </a:moveTo>
                <a:lnTo>
                  <a:pt x="2438399" y="0"/>
                </a:lnTo>
                <a:lnTo>
                  <a:pt x="2438399" y="1930400"/>
                </a:lnTo>
                <a:lnTo>
                  <a:pt x="0" y="1930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6" name="Freeform 15"/>
          <p:cNvSpPr>
            <a:spLocks noGrp="1"/>
          </p:cNvSpPr>
          <p:nvPr>
            <p:ph type="pic" sz="quarter" idx="11"/>
          </p:nvPr>
        </p:nvSpPr>
        <p:spPr>
          <a:xfrm>
            <a:off x="2438401" y="2438401"/>
            <a:ext cx="2438401" cy="1930400"/>
          </a:xfrm>
          <a:custGeom>
            <a:avLst/>
            <a:gdLst>
              <a:gd name="connsiteX0" fmla="*/ 0 w 2438401"/>
              <a:gd name="connsiteY0" fmla="*/ 0 h 1930400"/>
              <a:gd name="connsiteX1" fmla="*/ 2438401 w 2438401"/>
              <a:gd name="connsiteY1" fmla="*/ 0 h 1930400"/>
              <a:gd name="connsiteX2" fmla="*/ 2438401 w 2438401"/>
              <a:gd name="connsiteY2" fmla="*/ 1930400 h 1930400"/>
              <a:gd name="connsiteX3" fmla="*/ 0 w 2438401"/>
              <a:gd name="connsiteY3" fmla="*/ 1930400 h 1930400"/>
            </a:gdLst>
            <a:ahLst/>
            <a:cxnLst>
              <a:cxn ang="0">
                <a:pos x="connsiteX0" y="connsiteY0"/>
              </a:cxn>
              <a:cxn ang="0">
                <a:pos x="connsiteX1" y="connsiteY1"/>
              </a:cxn>
              <a:cxn ang="0">
                <a:pos x="connsiteX2" y="connsiteY2"/>
              </a:cxn>
              <a:cxn ang="0">
                <a:pos x="connsiteX3" y="connsiteY3"/>
              </a:cxn>
            </a:cxnLst>
            <a:rect l="l" t="t" r="r" b="b"/>
            <a:pathLst>
              <a:path w="2438401" h="1930400">
                <a:moveTo>
                  <a:pt x="0" y="0"/>
                </a:moveTo>
                <a:lnTo>
                  <a:pt x="2438401" y="0"/>
                </a:lnTo>
                <a:lnTo>
                  <a:pt x="2438401" y="1930400"/>
                </a:lnTo>
                <a:lnTo>
                  <a:pt x="0" y="1930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4" name="Freeform 13"/>
          <p:cNvSpPr>
            <a:spLocks noGrp="1"/>
          </p:cNvSpPr>
          <p:nvPr>
            <p:ph type="pic" sz="quarter" idx="10"/>
          </p:nvPr>
        </p:nvSpPr>
        <p:spPr>
          <a:xfrm>
            <a:off x="0" y="2438401"/>
            <a:ext cx="2438400" cy="1930400"/>
          </a:xfrm>
          <a:custGeom>
            <a:avLst/>
            <a:gdLst>
              <a:gd name="connsiteX0" fmla="*/ 0 w 2438400"/>
              <a:gd name="connsiteY0" fmla="*/ 0 h 1930400"/>
              <a:gd name="connsiteX1" fmla="*/ 2438400 w 2438400"/>
              <a:gd name="connsiteY1" fmla="*/ 0 h 1930400"/>
              <a:gd name="connsiteX2" fmla="*/ 2438400 w 2438400"/>
              <a:gd name="connsiteY2" fmla="*/ 1930400 h 1930400"/>
              <a:gd name="connsiteX3" fmla="*/ 0 w 2438400"/>
              <a:gd name="connsiteY3" fmla="*/ 1930400 h 1930400"/>
            </a:gdLst>
            <a:ahLst/>
            <a:cxnLst>
              <a:cxn ang="0">
                <a:pos x="connsiteX0" y="connsiteY0"/>
              </a:cxn>
              <a:cxn ang="0">
                <a:pos x="connsiteX1" y="connsiteY1"/>
              </a:cxn>
              <a:cxn ang="0">
                <a:pos x="connsiteX2" y="connsiteY2"/>
              </a:cxn>
              <a:cxn ang="0">
                <a:pos x="connsiteX3" y="connsiteY3"/>
              </a:cxn>
            </a:cxnLst>
            <a:rect l="l" t="t" r="r" b="b"/>
            <a:pathLst>
              <a:path w="2438400" h="1930400">
                <a:moveTo>
                  <a:pt x="0" y="0"/>
                </a:moveTo>
                <a:lnTo>
                  <a:pt x="2438400" y="0"/>
                </a:lnTo>
                <a:lnTo>
                  <a:pt x="2438400" y="1930400"/>
                </a:lnTo>
                <a:lnTo>
                  <a:pt x="0" y="1930400"/>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21036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طبي 5">
    <p:spTree>
      <p:nvGrpSpPr>
        <p:cNvPr id="1" name=""/>
        <p:cNvGrpSpPr/>
        <p:nvPr/>
      </p:nvGrpSpPr>
      <p:grpSpPr>
        <a:xfrm>
          <a:off x="0" y="0"/>
          <a:ext cx="0" cy="0"/>
          <a:chOff x="0" y="0"/>
          <a:chExt cx="0" cy="0"/>
        </a:xfrm>
      </p:grpSpPr>
      <p:sp>
        <p:nvSpPr>
          <p:cNvPr id="17" name="Freeform 16"/>
          <p:cNvSpPr>
            <a:spLocks noGrp="1"/>
          </p:cNvSpPr>
          <p:nvPr>
            <p:ph type="pic" sz="quarter" idx="14"/>
          </p:nvPr>
        </p:nvSpPr>
        <p:spPr>
          <a:xfrm>
            <a:off x="3294740" y="3759201"/>
            <a:ext cx="2220686" cy="2220686"/>
          </a:xfrm>
          <a:custGeom>
            <a:avLst/>
            <a:gdLst>
              <a:gd name="connsiteX0" fmla="*/ 0 w 2220686"/>
              <a:gd name="connsiteY0" fmla="*/ 0 h 2220686"/>
              <a:gd name="connsiteX1" fmla="*/ 2220686 w 2220686"/>
              <a:gd name="connsiteY1" fmla="*/ 0 h 2220686"/>
              <a:gd name="connsiteX2" fmla="*/ 2220686 w 2220686"/>
              <a:gd name="connsiteY2" fmla="*/ 2220686 h 2220686"/>
              <a:gd name="connsiteX3" fmla="*/ 0 w 2220686"/>
              <a:gd name="connsiteY3" fmla="*/ 2220686 h 2220686"/>
            </a:gdLst>
            <a:ahLst/>
            <a:cxnLst>
              <a:cxn ang="0">
                <a:pos x="connsiteX0" y="connsiteY0"/>
              </a:cxn>
              <a:cxn ang="0">
                <a:pos x="connsiteX1" y="connsiteY1"/>
              </a:cxn>
              <a:cxn ang="0">
                <a:pos x="connsiteX2" y="connsiteY2"/>
              </a:cxn>
              <a:cxn ang="0">
                <a:pos x="connsiteX3" y="connsiteY3"/>
              </a:cxn>
            </a:cxnLst>
            <a:rect l="l" t="t" r="r" b="b"/>
            <a:pathLst>
              <a:path w="2220686" h="2220686">
                <a:moveTo>
                  <a:pt x="0" y="0"/>
                </a:moveTo>
                <a:lnTo>
                  <a:pt x="2220686" y="0"/>
                </a:lnTo>
                <a:lnTo>
                  <a:pt x="2220686" y="2220686"/>
                </a:lnTo>
                <a:lnTo>
                  <a:pt x="0" y="2220686"/>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5" name="Freeform 14"/>
          <p:cNvSpPr>
            <a:spLocks noGrp="1"/>
          </p:cNvSpPr>
          <p:nvPr>
            <p:ph type="pic" sz="quarter" idx="13"/>
          </p:nvPr>
        </p:nvSpPr>
        <p:spPr>
          <a:xfrm>
            <a:off x="990596" y="3759201"/>
            <a:ext cx="2220686" cy="2220686"/>
          </a:xfrm>
          <a:custGeom>
            <a:avLst/>
            <a:gdLst>
              <a:gd name="connsiteX0" fmla="*/ 0 w 2220686"/>
              <a:gd name="connsiteY0" fmla="*/ 0 h 2220686"/>
              <a:gd name="connsiteX1" fmla="*/ 2220686 w 2220686"/>
              <a:gd name="connsiteY1" fmla="*/ 0 h 2220686"/>
              <a:gd name="connsiteX2" fmla="*/ 2220686 w 2220686"/>
              <a:gd name="connsiteY2" fmla="*/ 2220686 h 2220686"/>
              <a:gd name="connsiteX3" fmla="*/ 0 w 2220686"/>
              <a:gd name="connsiteY3" fmla="*/ 2220686 h 2220686"/>
            </a:gdLst>
            <a:ahLst/>
            <a:cxnLst>
              <a:cxn ang="0">
                <a:pos x="connsiteX0" y="connsiteY0"/>
              </a:cxn>
              <a:cxn ang="0">
                <a:pos x="connsiteX1" y="connsiteY1"/>
              </a:cxn>
              <a:cxn ang="0">
                <a:pos x="connsiteX2" y="connsiteY2"/>
              </a:cxn>
              <a:cxn ang="0">
                <a:pos x="connsiteX3" y="connsiteY3"/>
              </a:cxn>
            </a:cxnLst>
            <a:rect l="l" t="t" r="r" b="b"/>
            <a:pathLst>
              <a:path w="2220686" h="2220686">
                <a:moveTo>
                  <a:pt x="0" y="0"/>
                </a:moveTo>
                <a:lnTo>
                  <a:pt x="2220686" y="0"/>
                </a:lnTo>
                <a:lnTo>
                  <a:pt x="2220686" y="2220686"/>
                </a:lnTo>
                <a:lnTo>
                  <a:pt x="0" y="2220686"/>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3" name="Freeform 12"/>
          <p:cNvSpPr>
            <a:spLocks noGrp="1"/>
          </p:cNvSpPr>
          <p:nvPr>
            <p:ph type="pic" sz="quarter" idx="12"/>
          </p:nvPr>
        </p:nvSpPr>
        <p:spPr>
          <a:xfrm>
            <a:off x="3294740" y="1451431"/>
            <a:ext cx="2220686" cy="2220686"/>
          </a:xfrm>
          <a:custGeom>
            <a:avLst/>
            <a:gdLst>
              <a:gd name="connsiteX0" fmla="*/ 0 w 2220686"/>
              <a:gd name="connsiteY0" fmla="*/ 0 h 2220686"/>
              <a:gd name="connsiteX1" fmla="*/ 2220686 w 2220686"/>
              <a:gd name="connsiteY1" fmla="*/ 0 h 2220686"/>
              <a:gd name="connsiteX2" fmla="*/ 2220686 w 2220686"/>
              <a:gd name="connsiteY2" fmla="*/ 2220686 h 2220686"/>
              <a:gd name="connsiteX3" fmla="*/ 0 w 2220686"/>
              <a:gd name="connsiteY3" fmla="*/ 2220686 h 2220686"/>
            </a:gdLst>
            <a:ahLst/>
            <a:cxnLst>
              <a:cxn ang="0">
                <a:pos x="connsiteX0" y="connsiteY0"/>
              </a:cxn>
              <a:cxn ang="0">
                <a:pos x="connsiteX1" y="connsiteY1"/>
              </a:cxn>
              <a:cxn ang="0">
                <a:pos x="connsiteX2" y="connsiteY2"/>
              </a:cxn>
              <a:cxn ang="0">
                <a:pos x="connsiteX3" y="connsiteY3"/>
              </a:cxn>
            </a:cxnLst>
            <a:rect l="l" t="t" r="r" b="b"/>
            <a:pathLst>
              <a:path w="2220686" h="2220686">
                <a:moveTo>
                  <a:pt x="0" y="0"/>
                </a:moveTo>
                <a:lnTo>
                  <a:pt x="2220686" y="0"/>
                </a:lnTo>
                <a:lnTo>
                  <a:pt x="2220686" y="2220686"/>
                </a:lnTo>
                <a:lnTo>
                  <a:pt x="0" y="2220686"/>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1" name="Freeform 10"/>
          <p:cNvSpPr>
            <a:spLocks noGrp="1"/>
          </p:cNvSpPr>
          <p:nvPr>
            <p:ph type="pic" sz="quarter" idx="11"/>
          </p:nvPr>
        </p:nvSpPr>
        <p:spPr>
          <a:xfrm>
            <a:off x="986970" y="1451431"/>
            <a:ext cx="2220686" cy="2220686"/>
          </a:xfrm>
          <a:custGeom>
            <a:avLst/>
            <a:gdLst>
              <a:gd name="connsiteX0" fmla="*/ 0 w 2220686"/>
              <a:gd name="connsiteY0" fmla="*/ 0 h 2220686"/>
              <a:gd name="connsiteX1" fmla="*/ 2220686 w 2220686"/>
              <a:gd name="connsiteY1" fmla="*/ 0 h 2220686"/>
              <a:gd name="connsiteX2" fmla="*/ 2220686 w 2220686"/>
              <a:gd name="connsiteY2" fmla="*/ 2220686 h 2220686"/>
              <a:gd name="connsiteX3" fmla="*/ 0 w 2220686"/>
              <a:gd name="connsiteY3" fmla="*/ 2220686 h 2220686"/>
            </a:gdLst>
            <a:ahLst/>
            <a:cxnLst>
              <a:cxn ang="0">
                <a:pos x="connsiteX0" y="connsiteY0"/>
              </a:cxn>
              <a:cxn ang="0">
                <a:pos x="connsiteX1" y="connsiteY1"/>
              </a:cxn>
              <a:cxn ang="0">
                <a:pos x="connsiteX2" y="connsiteY2"/>
              </a:cxn>
              <a:cxn ang="0">
                <a:pos x="connsiteX3" y="connsiteY3"/>
              </a:cxn>
            </a:cxnLst>
            <a:rect l="l" t="t" r="r" b="b"/>
            <a:pathLst>
              <a:path w="2220686" h="2220686">
                <a:moveTo>
                  <a:pt x="0" y="0"/>
                </a:moveTo>
                <a:lnTo>
                  <a:pt x="2220686" y="0"/>
                </a:lnTo>
                <a:lnTo>
                  <a:pt x="2220686" y="2220686"/>
                </a:lnTo>
                <a:lnTo>
                  <a:pt x="0" y="2220686"/>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9" name="Freeform 8"/>
          <p:cNvSpPr>
            <a:spLocks noGrp="1"/>
          </p:cNvSpPr>
          <p:nvPr>
            <p:ph type="pic" sz="quarter" idx="10"/>
          </p:nvPr>
        </p:nvSpPr>
        <p:spPr>
          <a:xfrm>
            <a:off x="0" y="0"/>
            <a:ext cx="12192000" cy="2960914"/>
          </a:xfrm>
          <a:custGeom>
            <a:avLst/>
            <a:gdLst>
              <a:gd name="connsiteX0" fmla="*/ 0 w 12192000"/>
              <a:gd name="connsiteY0" fmla="*/ 0 h 2960914"/>
              <a:gd name="connsiteX1" fmla="*/ 12192000 w 12192000"/>
              <a:gd name="connsiteY1" fmla="*/ 0 h 2960914"/>
              <a:gd name="connsiteX2" fmla="*/ 12192000 w 12192000"/>
              <a:gd name="connsiteY2" fmla="*/ 2960914 h 2960914"/>
              <a:gd name="connsiteX3" fmla="*/ 0 w 12192000"/>
              <a:gd name="connsiteY3" fmla="*/ 2960914 h 2960914"/>
            </a:gdLst>
            <a:ahLst/>
            <a:cxnLst>
              <a:cxn ang="0">
                <a:pos x="connsiteX0" y="connsiteY0"/>
              </a:cxn>
              <a:cxn ang="0">
                <a:pos x="connsiteX1" y="connsiteY1"/>
              </a:cxn>
              <a:cxn ang="0">
                <a:pos x="connsiteX2" y="connsiteY2"/>
              </a:cxn>
              <a:cxn ang="0">
                <a:pos x="connsiteX3" y="connsiteY3"/>
              </a:cxn>
            </a:cxnLst>
            <a:rect l="l" t="t" r="r" b="b"/>
            <a:pathLst>
              <a:path w="12192000" h="2960914">
                <a:moveTo>
                  <a:pt x="0" y="0"/>
                </a:moveTo>
                <a:lnTo>
                  <a:pt x="12192000" y="0"/>
                </a:lnTo>
                <a:lnTo>
                  <a:pt x="12192000" y="2960914"/>
                </a:lnTo>
                <a:lnTo>
                  <a:pt x="0" y="2960914"/>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208119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طبي 6">
    <p:spTree>
      <p:nvGrpSpPr>
        <p:cNvPr id="1" name=""/>
        <p:cNvGrpSpPr/>
        <p:nvPr/>
      </p:nvGrpSpPr>
      <p:grpSpPr>
        <a:xfrm>
          <a:off x="0" y="0"/>
          <a:ext cx="0" cy="0"/>
          <a:chOff x="0" y="0"/>
          <a:chExt cx="0" cy="0"/>
        </a:xfrm>
      </p:grpSpPr>
      <p:sp>
        <p:nvSpPr>
          <p:cNvPr id="16" name="Freeform 15"/>
          <p:cNvSpPr>
            <a:spLocks noGrp="1"/>
          </p:cNvSpPr>
          <p:nvPr>
            <p:ph type="pic" sz="quarter" idx="13"/>
          </p:nvPr>
        </p:nvSpPr>
        <p:spPr>
          <a:xfrm>
            <a:off x="9384715" y="1"/>
            <a:ext cx="2469661" cy="4360985"/>
          </a:xfrm>
          <a:custGeom>
            <a:avLst/>
            <a:gdLst>
              <a:gd name="connsiteX0" fmla="*/ 0 w 2469661"/>
              <a:gd name="connsiteY0" fmla="*/ 0 h 4360985"/>
              <a:gd name="connsiteX1" fmla="*/ 2469661 w 2469661"/>
              <a:gd name="connsiteY1" fmla="*/ 0 h 4360985"/>
              <a:gd name="connsiteX2" fmla="*/ 2469661 w 2469661"/>
              <a:gd name="connsiteY2" fmla="*/ 4360985 h 4360985"/>
              <a:gd name="connsiteX3" fmla="*/ 0 w 2469661"/>
              <a:gd name="connsiteY3" fmla="*/ 4360985 h 4360985"/>
            </a:gdLst>
            <a:ahLst/>
            <a:cxnLst>
              <a:cxn ang="0">
                <a:pos x="connsiteX0" y="connsiteY0"/>
              </a:cxn>
              <a:cxn ang="0">
                <a:pos x="connsiteX1" y="connsiteY1"/>
              </a:cxn>
              <a:cxn ang="0">
                <a:pos x="connsiteX2" y="connsiteY2"/>
              </a:cxn>
              <a:cxn ang="0">
                <a:pos x="connsiteX3" y="connsiteY3"/>
              </a:cxn>
            </a:cxnLst>
            <a:rect l="l" t="t" r="r" b="b"/>
            <a:pathLst>
              <a:path w="2469661" h="4360985">
                <a:moveTo>
                  <a:pt x="0" y="0"/>
                </a:moveTo>
                <a:lnTo>
                  <a:pt x="2469661" y="0"/>
                </a:lnTo>
                <a:lnTo>
                  <a:pt x="2469661" y="4360985"/>
                </a:lnTo>
                <a:lnTo>
                  <a:pt x="0" y="4360985"/>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4" name="Freeform 13"/>
          <p:cNvSpPr>
            <a:spLocks noGrp="1"/>
          </p:cNvSpPr>
          <p:nvPr>
            <p:ph type="pic" sz="quarter" idx="11"/>
          </p:nvPr>
        </p:nvSpPr>
        <p:spPr>
          <a:xfrm>
            <a:off x="6915052" y="-1"/>
            <a:ext cx="2469661" cy="5152572"/>
          </a:xfrm>
          <a:custGeom>
            <a:avLst/>
            <a:gdLst>
              <a:gd name="connsiteX0" fmla="*/ 0 w 2469661"/>
              <a:gd name="connsiteY0" fmla="*/ 0 h 5152572"/>
              <a:gd name="connsiteX1" fmla="*/ 2469661 w 2469661"/>
              <a:gd name="connsiteY1" fmla="*/ 0 h 5152572"/>
              <a:gd name="connsiteX2" fmla="*/ 2469661 w 2469661"/>
              <a:gd name="connsiteY2" fmla="*/ 5152572 h 5152572"/>
              <a:gd name="connsiteX3" fmla="*/ 0 w 2469661"/>
              <a:gd name="connsiteY3" fmla="*/ 5152572 h 5152572"/>
            </a:gdLst>
            <a:ahLst/>
            <a:cxnLst>
              <a:cxn ang="0">
                <a:pos x="connsiteX0" y="connsiteY0"/>
              </a:cxn>
              <a:cxn ang="0">
                <a:pos x="connsiteX1" y="connsiteY1"/>
              </a:cxn>
              <a:cxn ang="0">
                <a:pos x="connsiteX2" y="connsiteY2"/>
              </a:cxn>
              <a:cxn ang="0">
                <a:pos x="connsiteX3" y="connsiteY3"/>
              </a:cxn>
            </a:cxnLst>
            <a:rect l="l" t="t" r="r" b="b"/>
            <a:pathLst>
              <a:path w="2469661" h="5152572">
                <a:moveTo>
                  <a:pt x="0" y="0"/>
                </a:moveTo>
                <a:lnTo>
                  <a:pt x="2469661" y="0"/>
                </a:lnTo>
                <a:lnTo>
                  <a:pt x="2469661" y="5152572"/>
                </a:lnTo>
                <a:lnTo>
                  <a:pt x="0" y="5152572"/>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2" name="Freeform 11"/>
          <p:cNvSpPr>
            <a:spLocks noGrp="1"/>
          </p:cNvSpPr>
          <p:nvPr>
            <p:ph type="pic" sz="quarter" idx="10"/>
          </p:nvPr>
        </p:nvSpPr>
        <p:spPr>
          <a:xfrm>
            <a:off x="4445392" y="0"/>
            <a:ext cx="2469660" cy="4360985"/>
          </a:xfrm>
          <a:custGeom>
            <a:avLst/>
            <a:gdLst>
              <a:gd name="connsiteX0" fmla="*/ 0 w 2469660"/>
              <a:gd name="connsiteY0" fmla="*/ 0 h 4360985"/>
              <a:gd name="connsiteX1" fmla="*/ 2469660 w 2469660"/>
              <a:gd name="connsiteY1" fmla="*/ 0 h 4360985"/>
              <a:gd name="connsiteX2" fmla="*/ 2469660 w 2469660"/>
              <a:gd name="connsiteY2" fmla="*/ 4360985 h 4360985"/>
              <a:gd name="connsiteX3" fmla="*/ 0 w 2469660"/>
              <a:gd name="connsiteY3" fmla="*/ 4360985 h 4360985"/>
            </a:gdLst>
            <a:ahLst/>
            <a:cxnLst>
              <a:cxn ang="0">
                <a:pos x="connsiteX0" y="connsiteY0"/>
              </a:cxn>
              <a:cxn ang="0">
                <a:pos x="connsiteX1" y="connsiteY1"/>
              </a:cxn>
              <a:cxn ang="0">
                <a:pos x="connsiteX2" y="connsiteY2"/>
              </a:cxn>
              <a:cxn ang="0">
                <a:pos x="connsiteX3" y="connsiteY3"/>
              </a:cxn>
            </a:cxnLst>
            <a:rect l="l" t="t" r="r" b="b"/>
            <a:pathLst>
              <a:path w="2469660" h="4360985">
                <a:moveTo>
                  <a:pt x="0" y="0"/>
                </a:moveTo>
                <a:lnTo>
                  <a:pt x="2469660" y="0"/>
                </a:lnTo>
                <a:lnTo>
                  <a:pt x="2469660" y="4360985"/>
                </a:lnTo>
                <a:lnTo>
                  <a:pt x="0" y="4360985"/>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185554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طبي 7">
    <p:spTree>
      <p:nvGrpSpPr>
        <p:cNvPr id="1" name=""/>
        <p:cNvGrpSpPr/>
        <p:nvPr/>
      </p:nvGrpSpPr>
      <p:grpSpPr>
        <a:xfrm>
          <a:off x="0" y="0"/>
          <a:ext cx="0" cy="0"/>
          <a:chOff x="0" y="0"/>
          <a:chExt cx="0" cy="0"/>
        </a:xfrm>
      </p:grpSpPr>
      <p:sp>
        <p:nvSpPr>
          <p:cNvPr id="17" name="Freeform 16"/>
          <p:cNvSpPr>
            <a:spLocks noGrp="1"/>
          </p:cNvSpPr>
          <p:nvPr>
            <p:ph type="pic" sz="quarter" idx="14"/>
          </p:nvPr>
        </p:nvSpPr>
        <p:spPr>
          <a:xfrm>
            <a:off x="9144000" y="2844800"/>
            <a:ext cx="3048000" cy="3222172"/>
          </a:xfrm>
          <a:custGeom>
            <a:avLst/>
            <a:gdLst>
              <a:gd name="connsiteX0" fmla="*/ 0 w 3048000"/>
              <a:gd name="connsiteY0" fmla="*/ 0 h 3222172"/>
              <a:gd name="connsiteX1" fmla="*/ 3048000 w 3048000"/>
              <a:gd name="connsiteY1" fmla="*/ 0 h 3222172"/>
              <a:gd name="connsiteX2" fmla="*/ 3048000 w 3048000"/>
              <a:gd name="connsiteY2" fmla="*/ 3222172 h 3222172"/>
              <a:gd name="connsiteX3" fmla="*/ 0 w 3048000"/>
              <a:gd name="connsiteY3" fmla="*/ 3222172 h 3222172"/>
            </a:gdLst>
            <a:ahLst/>
            <a:cxnLst>
              <a:cxn ang="0">
                <a:pos x="connsiteX0" y="connsiteY0"/>
              </a:cxn>
              <a:cxn ang="0">
                <a:pos x="connsiteX1" y="connsiteY1"/>
              </a:cxn>
              <a:cxn ang="0">
                <a:pos x="connsiteX2" y="connsiteY2"/>
              </a:cxn>
              <a:cxn ang="0">
                <a:pos x="connsiteX3" y="connsiteY3"/>
              </a:cxn>
            </a:cxnLst>
            <a:rect l="l" t="t" r="r" b="b"/>
            <a:pathLst>
              <a:path w="3048000" h="3222172">
                <a:moveTo>
                  <a:pt x="0" y="0"/>
                </a:moveTo>
                <a:lnTo>
                  <a:pt x="3048000" y="0"/>
                </a:lnTo>
                <a:lnTo>
                  <a:pt x="3048000" y="3222172"/>
                </a:lnTo>
                <a:lnTo>
                  <a:pt x="0" y="3222172"/>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3" name="Freeform 12"/>
          <p:cNvSpPr>
            <a:spLocks noGrp="1"/>
          </p:cNvSpPr>
          <p:nvPr>
            <p:ph type="pic" sz="quarter" idx="13"/>
          </p:nvPr>
        </p:nvSpPr>
        <p:spPr>
          <a:xfrm>
            <a:off x="6095999" y="2844800"/>
            <a:ext cx="3048000" cy="3222172"/>
          </a:xfrm>
          <a:custGeom>
            <a:avLst/>
            <a:gdLst>
              <a:gd name="connsiteX0" fmla="*/ 0 w 3048000"/>
              <a:gd name="connsiteY0" fmla="*/ 0 h 3222172"/>
              <a:gd name="connsiteX1" fmla="*/ 3048000 w 3048000"/>
              <a:gd name="connsiteY1" fmla="*/ 0 h 3222172"/>
              <a:gd name="connsiteX2" fmla="*/ 3048000 w 3048000"/>
              <a:gd name="connsiteY2" fmla="*/ 3222172 h 3222172"/>
              <a:gd name="connsiteX3" fmla="*/ 0 w 3048000"/>
              <a:gd name="connsiteY3" fmla="*/ 3222172 h 3222172"/>
            </a:gdLst>
            <a:ahLst/>
            <a:cxnLst>
              <a:cxn ang="0">
                <a:pos x="connsiteX0" y="connsiteY0"/>
              </a:cxn>
              <a:cxn ang="0">
                <a:pos x="connsiteX1" y="connsiteY1"/>
              </a:cxn>
              <a:cxn ang="0">
                <a:pos x="connsiteX2" y="connsiteY2"/>
              </a:cxn>
              <a:cxn ang="0">
                <a:pos x="connsiteX3" y="connsiteY3"/>
              </a:cxn>
            </a:cxnLst>
            <a:rect l="l" t="t" r="r" b="b"/>
            <a:pathLst>
              <a:path w="3048000" h="3222172">
                <a:moveTo>
                  <a:pt x="0" y="0"/>
                </a:moveTo>
                <a:lnTo>
                  <a:pt x="3048000" y="0"/>
                </a:lnTo>
                <a:lnTo>
                  <a:pt x="3048000" y="3222172"/>
                </a:lnTo>
                <a:lnTo>
                  <a:pt x="0" y="3222172"/>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1" name="Freeform 10"/>
          <p:cNvSpPr>
            <a:spLocks noGrp="1"/>
          </p:cNvSpPr>
          <p:nvPr>
            <p:ph type="pic" sz="quarter" idx="11"/>
          </p:nvPr>
        </p:nvSpPr>
        <p:spPr>
          <a:xfrm>
            <a:off x="3048000" y="2844800"/>
            <a:ext cx="3048000" cy="3222172"/>
          </a:xfrm>
          <a:custGeom>
            <a:avLst/>
            <a:gdLst>
              <a:gd name="connsiteX0" fmla="*/ 0 w 3048000"/>
              <a:gd name="connsiteY0" fmla="*/ 0 h 3222172"/>
              <a:gd name="connsiteX1" fmla="*/ 3048000 w 3048000"/>
              <a:gd name="connsiteY1" fmla="*/ 0 h 3222172"/>
              <a:gd name="connsiteX2" fmla="*/ 3048000 w 3048000"/>
              <a:gd name="connsiteY2" fmla="*/ 3222172 h 3222172"/>
              <a:gd name="connsiteX3" fmla="*/ 0 w 3048000"/>
              <a:gd name="connsiteY3" fmla="*/ 3222172 h 3222172"/>
            </a:gdLst>
            <a:ahLst/>
            <a:cxnLst>
              <a:cxn ang="0">
                <a:pos x="connsiteX0" y="connsiteY0"/>
              </a:cxn>
              <a:cxn ang="0">
                <a:pos x="connsiteX1" y="connsiteY1"/>
              </a:cxn>
              <a:cxn ang="0">
                <a:pos x="connsiteX2" y="connsiteY2"/>
              </a:cxn>
              <a:cxn ang="0">
                <a:pos x="connsiteX3" y="connsiteY3"/>
              </a:cxn>
            </a:cxnLst>
            <a:rect l="l" t="t" r="r" b="b"/>
            <a:pathLst>
              <a:path w="3048000" h="3222172">
                <a:moveTo>
                  <a:pt x="0" y="0"/>
                </a:moveTo>
                <a:lnTo>
                  <a:pt x="3048000" y="0"/>
                </a:lnTo>
                <a:lnTo>
                  <a:pt x="3048000" y="3222172"/>
                </a:lnTo>
                <a:lnTo>
                  <a:pt x="0" y="3222172"/>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
        <p:nvSpPr>
          <p:cNvPr id="10" name="Freeform 9"/>
          <p:cNvSpPr>
            <a:spLocks noGrp="1"/>
          </p:cNvSpPr>
          <p:nvPr>
            <p:ph type="pic" sz="quarter" idx="10"/>
          </p:nvPr>
        </p:nvSpPr>
        <p:spPr>
          <a:xfrm>
            <a:off x="0" y="2844800"/>
            <a:ext cx="3048000" cy="3222172"/>
          </a:xfrm>
          <a:custGeom>
            <a:avLst/>
            <a:gdLst>
              <a:gd name="connsiteX0" fmla="*/ 0 w 3048000"/>
              <a:gd name="connsiteY0" fmla="*/ 0 h 3222172"/>
              <a:gd name="connsiteX1" fmla="*/ 3048000 w 3048000"/>
              <a:gd name="connsiteY1" fmla="*/ 0 h 3222172"/>
              <a:gd name="connsiteX2" fmla="*/ 3048000 w 3048000"/>
              <a:gd name="connsiteY2" fmla="*/ 3222172 h 3222172"/>
              <a:gd name="connsiteX3" fmla="*/ 0 w 3048000"/>
              <a:gd name="connsiteY3" fmla="*/ 3222172 h 3222172"/>
            </a:gdLst>
            <a:ahLst/>
            <a:cxnLst>
              <a:cxn ang="0">
                <a:pos x="connsiteX0" y="connsiteY0"/>
              </a:cxn>
              <a:cxn ang="0">
                <a:pos x="connsiteX1" y="connsiteY1"/>
              </a:cxn>
              <a:cxn ang="0">
                <a:pos x="connsiteX2" y="connsiteY2"/>
              </a:cxn>
              <a:cxn ang="0">
                <a:pos x="connsiteX3" y="connsiteY3"/>
              </a:cxn>
            </a:cxnLst>
            <a:rect l="l" t="t" r="r" b="b"/>
            <a:pathLst>
              <a:path w="3048000" h="3222172">
                <a:moveTo>
                  <a:pt x="0" y="0"/>
                </a:moveTo>
                <a:lnTo>
                  <a:pt x="3048000" y="0"/>
                </a:lnTo>
                <a:lnTo>
                  <a:pt x="3048000" y="3222172"/>
                </a:lnTo>
                <a:lnTo>
                  <a:pt x="0" y="3222172"/>
                </a:lnTo>
                <a:close/>
              </a:path>
            </a:pathLst>
          </a:custGeom>
        </p:spPr>
        <p:txBody>
          <a:bodyPr wrap="square">
            <a:noAutofit/>
          </a:bodyPr>
          <a:lstStyle>
            <a:lvl1pPr marL="0" indent="0" algn="ctr">
              <a:buNone/>
              <a:defRPr sz="1200">
                <a:solidFill>
                  <a:schemeClr val="accent1"/>
                </a:solidFill>
                <a:latin typeface="Tajawal" panose="00000500000000000000" pitchFamily="2" charset="-78"/>
                <a:cs typeface="Tajawal" panose="00000500000000000000" pitchFamily="2" charset="-78"/>
              </a:defRPr>
            </a:lvl1pPr>
          </a:lstStyle>
          <a:p>
            <a:endParaRPr lang="id-ID"/>
          </a:p>
        </p:txBody>
      </p:sp>
    </p:spTree>
    <p:extLst>
      <p:ext uri="{BB962C8B-B14F-4D97-AF65-F5344CB8AC3E}">
        <p14:creationId xmlns:p14="http://schemas.microsoft.com/office/powerpoint/2010/main" val="338718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395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4.jpeg"/><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20.xml"/><Relationship Id="rId6" Type="http://schemas.openxmlformats.org/officeDocument/2006/relationships/image" Target="../media/image2.jpg"/><Relationship Id="rId5" Type="http://schemas.openxmlformats.org/officeDocument/2006/relationships/image" Target="../media/image23.jp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1.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5.jpg"/><Relationship Id="rId7" Type="http://schemas.openxmlformats.org/officeDocument/2006/relationships/image" Target="../media/image20.jpg"/><Relationship Id="rId2" Type="http://schemas.openxmlformats.org/officeDocument/2006/relationships/image" Target="../media/image26.jpg"/><Relationship Id="rId1" Type="http://schemas.openxmlformats.org/officeDocument/2006/relationships/slideLayout" Target="../slideLayouts/slideLayout27.xml"/><Relationship Id="rId6" Type="http://schemas.openxmlformats.org/officeDocument/2006/relationships/image" Target="../media/image21.jpg"/><Relationship Id="rId5" Type="http://schemas.openxmlformats.org/officeDocument/2006/relationships/image" Target="../media/image5.jpg"/><Relationship Id="rId4" Type="http://schemas.openxmlformats.org/officeDocument/2006/relationships/image" Target="../media/image29.jpg"/><Relationship Id="rId9" Type="http://schemas.openxmlformats.org/officeDocument/2006/relationships/image" Target="../media/image25.jpg"/></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19.jp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3.jpg"/><Relationship Id="rId1" Type="http://schemas.openxmlformats.org/officeDocument/2006/relationships/slideLayout" Target="../slideLayouts/slideLayout9.xml"/><Relationship Id="rId5" Type="http://schemas.openxmlformats.org/officeDocument/2006/relationships/image" Target="../media/image6.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B197973-AEC2-400D-90FD-17C7575877B3}"/>
              </a:ext>
            </a:extLst>
          </p:cNvPr>
          <p:cNvPicPr>
            <a:picLocks noGrp="1" noChangeAspect="1"/>
          </p:cNvPicPr>
          <p:nvPr>
            <p:ph type="pic" sz="quarter" idx="10"/>
          </p:nvPr>
        </p:nvPicPr>
        <p:blipFill>
          <a:blip r:embed="rId2"/>
          <a:srcRect l="17514" r="17514"/>
          <a:stretch>
            <a:fillRect/>
          </a:stretch>
        </p:blipFill>
        <p:spPr>
          <a:xfrm>
            <a:off x="0" y="0"/>
            <a:ext cx="3939988" cy="6858000"/>
          </a:xfrm>
          <a:prstGeom prst="rect">
            <a:avLst/>
          </a:prstGeom>
        </p:spPr>
      </p:pic>
      <p:sp>
        <p:nvSpPr>
          <p:cNvPr id="5" name="Rectangle 4"/>
          <p:cNvSpPr/>
          <p:nvPr/>
        </p:nvSpPr>
        <p:spPr>
          <a:xfrm>
            <a:off x="2791103" y="1331258"/>
            <a:ext cx="2897003" cy="4195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6689" r="17213"/>
          <a:stretch/>
        </p:blipFill>
        <p:spPr/>
      </p:pic>
      <p:sp>
        <p:nvSpPr>
          <p:cNvPr id="17" name="Rectangle 16"/>
          <p:cNvSpPr/>
          <p:nvPr/>
        </p:nvSpPr>
        <p:spPr>
          <a:xfrm>
            <a:off x="7934449" y="2159797"/>
            <a:ext cx="3461657" cy="520463"/>
          </a:xfrm>
          <a:prstGeom prst="rect">
            <a:avLst/>
          </a:prstGeom>
        </p:spPr>
        <p:txBody>
          <a:bodyPr wrap="square">
            <a:spAutoFit/>
          </a:bodyPr>
          <a:lstStyle/>
          <a:p>
            <a:pPr algn="just" rtl="1">
              <a:lnSpc>
                <a:spcPct val="107000"/>
              </a:lnSpc>
              <a:spcAft>
                <a:spcPts val="0"/>
              </a:spcAft>
            </a:pPr>
            <a:r>
              <a:rPr lang="ar-EG" sz="2600" dirty="0">
                <a:solidFill>
                  <a:schemeClr val="tx1">
                    <a:lumMod val="85000"/>
                    <a:lumOff val="15000"/>
                  </a:schemeClr>
                </a:solidFill>
                <a:effectLst/>
                <a:latin typeface="Tajawal" panose="00000500000000000000" pitchFamily="2" charset="-78"/>
                <a:ea typeface="Lato Heavy" panose="020F0502020204030203" pitchFamily="34" charset="0"/>
                <a:cs typeface="Tajawal" panose="00000500000000000000" pitchFamily="2" charset="-78"/>
              </a:rPr>
              <a:t>الآن، اصنع عرضك الطبي</a:t>
            </a:r>
            <a:endParaRPr lang="id-ID" sz="2600" dirty="0">
              <a:solidFill>
                <a:schemeClr val="tx1">
                  <a:lumMod val="85000"/>
                  <a:lumOff val="15000"/>
                </a:schemeClr>
              </a:solidFill>
              <a:effectLst/>
              <a:latin typeface="Tajawal" panose="00000500000000000000" pitchFamily="2" charset="-78"/>
              <a:ea typeface="Lato Heavy" panose="020F0502020204030203" pitchFamily="34" charset="0"/>
              <a:cs typeface="Tajawal" panose="00000500000000000000" pitchFamily="2" charset="-78"/>
            </a:endParaRPr>
          </a:p>
        </p:txBody>
      </p:sp>
      <p:sp>
        <p:nvSpPr>
          <p:cNvPr id="19" name="Rectangle 18"/>
          <p:cNvSpPr/>
          <p:nvPr/>
        </p:nvSpPr>
        <p:spPr>
          <a:xfrm>
            <a:off x="7203440" y="3876163"/>
            <a:ext cx="4192666" cy="783869"/>
          </a:xfrm>
          <a:prstGeom prst="rect">
            <a:avLst/>
          </a:prstGeom>
        </p:spPr>
        <p:txBody>
          <a:bodyPr wrap="square">
            <a:spAutoFit/>
          </a:bodyPr>
          <a:lstStyle/>
          <a:p>
            <a:pPr algn="justLow" rtl="1">
              <a:lnSpc>
                <a:spcPct val="107000"/>
              </a:lnSpc>
              <a:spcAft>
                <a:spcPts val="0"/>
              </a:spcAft>
            </a:pPr>
            <a:r>
              <a:rPr lang="ar-EG" sz="1400" dirty="0">
                <a:solidFill>
                  <a:schemeClr val="tx1">
                    <a:lumMod val="75000"/>
                    <a:lumOff val="25000"/>
                  </a:schemeClr>
                </a:solidFill>
                <a:latin typeface="Tajawal" panose="00000500000000000000" pitchFamily="2" charset="-78"/>
                <a:ea typeface="Calibri" panose="020F0502020204030204" pitchFamily="34" charset="0"/>
                <a:cs typeface="Tajawal" panose="00000500000000000000" pitchFamily="2" charset="-78"/>
              </a:rPr>
              <a:t>يمكنك صنع عرض بوربوينت طبي أكثر من رائع خلال بضع ثواني معدودة فقط ستنتهي معاناتك مع تصميم </a:t>
            </a:r>
            <a:r>
              <a:rPr lang="ar-EG" sz="1400" dirty="0" err="1">
                <a:solidFill>
                  <a:schemeClr val="tx1">
                    <a:lumMod val="75000"/>
                    <a:lumOff val="25000"/>
                  </a:schemeClr>
                </a:solidFill>
                <a:latin typeface="Tajawal" panose="00000500000000000000" pitchFamily="2" charset="-78"/>
                <a:ea typeface="Calibri" panose="020F0502020204030204" pitchFamily="34" charset="0"/>
                <a:cs typeface="Tajawal" panose="00000500000000000000" pitchFamily="2" charset="-78"/>
              </a:rPr>
              <a:t>برزنتيشن</a:t>
            </a:r>
            <a:r>
              <a:rPr lang="ar-EG" sz="1400" dirty="0">
                <a:solidFill>
                  <a:schemeClr val="tx1">
                    <a:lumMod val="75000"/>
                    <a:lumOff val="25000"/>
                  </a:schemeClr>
                </a:solidFill>
                <a:latin typeface="Tajawal" panose="00000500000000000000" pitchFamily="2" charset="-78"/>
                <a:ea typeface="Calibri" panose="020F0502020204030204" pitchFamily="34" charset="0"/>
                <a:cs typeface="Tajawal" panose="00000500000000000000" pitchFamily="2" charset="-78"/>
              </a:rPr>
              <a:t> جديد.</a:t>
            </a:r>
            <a:endParaRPr lang="id-ID" sz="1600" dirty="0">
              <a:solidFill>
                <a:schemeClr val="tx1">
                  <a:lumMod val="75000"/>
                  <a:lumOff val="25000"/>
                </a:schemeClr>
              </a:solidFill>
              <a:effectLst/>
              <a:latin typeface="Tajawal" panose="00000500000000000000" pitchFamily="2" charset="-78"/>
              <a:ea typeface="Calibri" panose="020F0502020204030204" pitchFamily="34" charset="0"/>
              <a:cs typeface="Tajawal" panose="00000500000000000000" pitchFamily="2" charset="-78"/>
            </a:endParaRPr>
          </a:p>
        </p:txBody>
      </p:sp>
      <p:sp>
        <p:nvSpPr>
          <p:cNvPr id="20" name="Rounded Rectangle 19"/>
          <p:cNvSpPr/>
          <p:nvPr/>
        </p:nvSpPr>
        <p:spPr>
          <a:xfrm>
            <a:off x="6454929" y="5156991"/>
            <a:ext cx="1281627" cy="366179"/>
          </a:xfrm>
          <a:prstGeom prst="roundRect">
            <a:avLst/>
          </a:prstGeom>
          <a:solidFill>
            <a:schemeClr val="accent1"/>
          </a:solidFill>
          <a:ln>
            <a:noFill/>
          </a:ln>
          <a:effectLst>
            <a:outerShdw blurRad="101600" dir="5400000" sx="107000" sy="107000" algn="ctr" rotWithShape="0">
              <a:srgbClr val="000000">
                <a:alpha val="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1400" dirty="0">
                <a:latin typeface="Tajawal" panose="00000500000000000000" pitchFamily="2" charset="-78"/>
                <a:cs typeface="Tajawal" panose="00000500000000000000" pitchFamily="2" charset="-78"/>
              </a:rPr>
              <a:t>اقرأ المزيد</a:t>
            </a:r>
            <a:endParaRPr lang="id-ID" sz="1400" dirty="0">
              <a:latin typeface="Tajawal" panose="00000500000000000000" pitchFamily="2" charset="-78"/>
              <a:cs typeface="Tajawal" panose="00000500000000000000" pitchFamily="2" charset="-78"/>
            </a:endParaRPr>
          </a:p>
        </p:txBody>
      </p:sp>
      <p:grpSp>
        <p:nvGrpSpPr>
          <p:cNvPr id="9" name="مجموعة 8">
            <a:extLst>
              <a:ext uri="{FF2B5EF4-FFF2-40B4-BE49-F238E27FC236}">
                <a16:creationId xmlns:a16="http://schemas.microsoft.com/office/drawing/2014/main" id="{EA148D2D-0905-4132-8549-6C886E768B06}"/>
              </a:ext>
            </a:extLst>
          </p:cNvPr>
          <p:cNvGrpSpPr/>
          <p:nvPr/>
        </p:nvGrpSpPr>
        <p:grpSpPr>
          <a:xfrm>
            <a:off x="6096000" y="2122787"/>
            <a:ext cx="5871653" cy="2054285"/>
            <a:chOff x="3429254" y="-69796"/>
            <a:chExt cx="5871653" cy="2054285"/>
          </a:xfrm>
        </p:grpSpPr>
        <p:sp>
          <p:nvSpPr>
            <p:cNvPr id="10" name="مربع نص 9">
              <a:extLst>
                <a:ext uri="{FF2B5EF4-FFF2-40B4-BE49-F238E27FC236}">
                  <a16:creationId xmlns:a16="http://schemas.microsoft.com/office/drawing/2014/main" id="{09F5758D-79CD-4778-81E8-E21E9312AEFA}"/>
                </a:ext>
              </a:extLst>
            </p:cNvPr>
            <p:cNvSpPr txBox="1"/>
            <p:nvPr/>
          </p:nvSpPr>
          <p:spPr>
            <a:xfrm>
              <a:off x="4805107" y="439487"/>
              <a:ext cx="4495800" cy="1107996"/>
            </a:xfrm>
            <a:prstGeom prst="rect">
              <a:avLst/>
            </a:prstGeom>
            <a:noFill/>
          </p:spPr>
          <p:txBody>
            <a:bodyPr wrap="square" rtlCol="1">
              <a:spAutoFit/>
            </a:bodyPr>
            <a:lstStyle/>
            <a:p>
              <a:pPr algn="ctr"/>
              <a:r>
                <a:rPr lang="ar-EG" sz="6600" b="1" dirty="0">
                  <a:solidFill>
                    <a:srgbClr val="C60137"/>
                  </a:solidFill>
                  <a:latin typeface="Tajawal Black" panose="00000500000000000000" pitchFamily="2" charset="-78"/>
                  <a:cs typeface="Tajawal Black" panose="00000500000000000000" pitchFamily="2" charset="-78"/>
                </a:rPr>
                <a:t>طــبــــــــــــــــيـ</a:t>
              </a:r>
            </a:p>
          </p:txBody>
        </p:sp>
        <p:pic>
          <p:nvPicPr>
            <p:cNvPr id="12" name="رسم 11">
              <a:extLst>
                <a:ext uri="{FF2B5EF4-FFF2-40B4-BE49-F238E27FC236}">
                  <a16:creationId xmlns:a16="http://schemas.microsoft.com/office/drawing/2014/main" id="{2861C2BA-C787-4804-82B5-E522523BEA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9254" y="-69796"/>
              <a:ext cx="2087530" cy="2054285"/>
            </a:xfrm>
            <a:prstGeom prst="rect">
              <a:avLst/>
            </a:prstGeom>
          </p:spPr>
        </p:pic>
      </p:grpSp>
    </p:spTree>
    <p:extLst>
      <p:ext uri="{BB962C8B-B14F-4D97-AF65-F5344CB8AC3E}">
        <p14:creationId xmlns:p14="http://schemas.microsoft.com/office/powerpoint/2010/main" val="2596930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3"/>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9898" b="9898"/>
          <a:stretch>
            <a:fillRect/>
          </a:stretch>
        </p:blipFill>
        <p:spPr>
          <a:xfrm>
            <a:off x="4441369" y="3048001"/>
            <a:ext cx="3309256" cy="1770743"/>
          </a:xfrm>
        </p:spPr>
      </p:pic>
      <p:pic>
        <p:nvPicPr>
          <p:cNvPr id="31" name="Picture Placeholder 2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9665" b="9665"/>
          <a:stretch>
            <a:fillRect/>
          </a:stretch>
        </p:blipFill>
        <p:spPr>
          <a:xfrm>
            <a:off x="798285" y="3048001"/>
            <a:ext cx="3309257" cy="1770743"/>
          </a:xfrm>
          <a:custGeom>
            <a:avLst/>
            <a:gdLst>
              <a:gd name="connsiteX0" fmla="*/ 0 w 3309256"/>
              <a:gd name="connsiteY0" fmla="*/ 0 h 1770743"/>
              <a:gd name="connsiteX1" fmla="*/ 3309256 w 3309256"/>
              <a:gd name="connsiteY1" fmla="*/ 0 h 1770743"/>
              <a:gd name="connsiteX2" fmla="*/ 3309256 w 3309256"/>
              <a:gd name="connsiteY2" fmla="*/ 1770743 h 1770743"/>
              <a:gd name="connsiteX3" fmla="*/ 0 w 3309256"/>
              <a:gd name="connsiteY3" fmla="*/ 1770743 h 1770743"/>
            </a:gdLst>
            <a:ahLst/>
            <a:cxnLst>
              <a:cxn ang="0">
                <a:pos x="connsiteX0" y="connsiteY0"/>
              </a:cxn>
              <a:cxn ang="0">
                <a:pos x="connsiteX1" y="connsiteY1"/>
              </a:cxn>
              <a:cxn ang="0">
                <a:pos x="connsiteX2" y="connsiteY2"/>
              </a:cxn>
              <a:cxn ang="0">
                <a:pos x="connsiteX3" y="connsiteY3"/>
              </a:cxn>
            </a:cxnLst>
            <a:rect l="l" t="t" r="r" b="b"/>
            <a:pathLst>
              <a:path w="3309256" h="1770743">
                <a:moveTo>
                  <a:pt x="0" y="0"/>
                </a:moveTo>
                <a:lnTo>
                  <a:pt x="3309256" y="0"/>
                </a:lnTo>
                <a:lnTo>
                  <a:pt x="3309256" y="1770743"/>
                </a:lnTo>
                <a:lnTo>
                  <a:pt x="0" y="1770743"/>
                </a:lnTo>
                <a:close/>
              </a:path>
            </a:pathLst>
          </a:custGeom>
        </p:spPr>
      </p:pic>
      <p:pic>
        <p:nvPicPr>
          <p:cNvPr id="26" name="Picture Placeholder 25"/>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t="17799" b="42198"/>
          <a:stretch/>
        </p:blipFill>
        <p:spPr>
          <a:xfrm>
            <a:off x="8084456" y="3048001"/>
            <a:ext cx="3309257" cy="1770743"/>
          </a:xfrm>
        </p:spPr>
      </p:pic>
      <p:sp>
        <p:nvSpPr>
          <p:cNvPr id="3" name="Rectangle 2"/>
          <p:cNvSpPr/>
          <p:nvPr/>
        </p:nvSpPr>
        <p:spPr>
          <a:xfrm>
            <a:off x="2452913" y="789860"/>
            <a:ext cx="7286171" cy="685124"/>
          </a:xfrm>
          <a:prstGeom prst="rect">
            <a:avLst/>
          </a:prstGeom>
        </p:spPr>
        <p:txBody>
          <a:bodyPr wrap="square">
            <a:spAutoFit/>
          </a:bodyPr>
          <a:lstStyle/>
          <a:p>
            <a:pPr algn="ctr" rtl="1">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أخصائي أمراض</a:t>
            </a:r>
            <a:endParaRPr lang="id-ID" sz="32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endParaRPr>
          </a:p>
        </p:txBody>
      </p:sp>
      <p:sp>
        <p:nvSpPr>
          <p:cNvPr id="4" name="Rectangle 3"/>
          <p:cNvSpPr/>
          <p:nvPr/>
        </p:nvSpPr>
        <p:spPr>
          <a:xfrm>
            <a:off x="2359737" y="1613127"/>
            <a:ext cx="7472522" cy="553357"/>
          </a:xfrm>
          <a:prstGeom prst="rect">
            <a:avLst/>
          </a:prstGeom>
        </p:spPr>
        <p:txBody>
          <a:bodyPr wrap="square">
            <a:spAutoFit/>
          </a:bodyPr>
          <a:lstStyle/>
          <a:p>
            <a:pPr algn="ctr" rtl="1">
              <a:lnSpc>
                <a:spcPct val="107000"/>
              </a:lnSpc>
            </a:pPr>
            <a:r>
              <a:rPr lang="ar-EG" sz="1400" dirty="0">
                <a:solidFill>
                  <a:schemeClr val="tx1">
                    <a:lumMod val="85000"/>
                    <a:lumOff val="1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حيث يمكنك أن تولد مثل هذا النص</a:t>
            </a:r>
          </a:p>
        </p:txBody>
      </p:sp>
      <p:sp>
        <p:nvSpPr>
          <p:cNvPr id="9" name="Oval 8"/>
          <p:cNvSpPr/>
          <p:nvPr/>
        </p:nvSpPr>
        <p:spPr>
          <a:xfrm>
            <a:off x="3098798" y="3904343"/>
            <a:ext cx="696686" cy="6966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1" name="Oval 10"/>
          <p:cNvSpPr/>
          <p:nvPr/>
        </p:nvSpPr>
        <p:spPr>
          <a:xfrm>
            <a:off x="4673598" y="2837543"/>
            <a:ext cx="696686" cy="6966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3" name="Oval 12"/>
          <p:cNvSpPr/>
          <p:nvPr/>
        </p:nvSpPr>
        <p:spPr>
          <a:xfrm>
            <a:off x="8360227" y="4252686"/>
            <a:ext cx="696686" cy="696686"/>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32" name="Rectangle 31"/>
          <p:cNvSpPr/>
          <p:nvPr/>
        </p:nvSpPr>
        <p:spPr>
          <a:xfrm>
            <a:off x="798285" y="5132080"/>
            <a:ext cx="3309257" cy="487569"/>
          </a:xfrm>
          <a:prstGeom prst="rect">
            <a:avLst/>
          </a:prstGeom>
        </p:spPr>
        <p:txBody>
          <a:bodyPr wrap="square">
            <a:spAutoFit/>
          </a:bodyPr>
          <a:lstStyle/>
          <a:p>
            <a:pPr algn="ctr"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p>
        </p:txBody>
      </p:sp>
      <p:sp>
        <p:nvSpPr>
          <p:cNvPr id="43" name="Freeform 82"/>
          <p:cNvSpPr>
            <a:spLocks noEditPoints="1"/>
          </p:cNvSpPr>
          <p:nvPr/>
        </p:nvSpPr>
        <p:spPr bwMode="auto">
          <a:xfrm>
            <a:off x="8553005" y="4422767"/>
            <a:ext cx="311130" cy="356524"/>
          </a:xfrm>
          <a:custGeom>
            <a:avLst/>
            <a:gdLst>
              <a:gd name="T0" fmla="*/ 674 w 961"/>
              <a:gd name="T1" fmla="*/ 5 h 1104"/>
              <a:gd name="T2" fmla="*/ 366 w 961"/>
              <a:gd name="T3" fmla="*/ 158 h 1104"/>
              <a:gd name="T4" fmla="*/ 89 w 961"/>
              <a:gd name="T5" fmla="*/ 274 h 1104"/>
              <a:gd name="T6" fmla="*/ 264 w 961"/>
              <a:gd name="T7" fmla="*/ 1024 h 1104"/>
              <a:gd name="T8" fmla="*/ 832 w 961"/>
              <a:gd name="T9" fmla="*/ 726 h 1104"/>
              <a:gd name="T10" fmla="*/ 836 w 961"/>
              <a:gd name="T11" fmla="*/ 33 h 1104"/>
              <a:gd name="T12" fmla="*/ 737 w 961"/>
              <a:gd name="T13" fmla="*/ 80 h 1104"/>
              <a:gd name="T14" fmla="*/ 382 w 961"/>
              <a:gd name="T15" fmla="*/ 1003 h 1104"/>
              <a:gd name="T16" fmla="*/ 332 w 961"/>
              <a:gd name="T17" fmla="*/ 1002 h 1104"/>
              <a:gd name="T18" fmla="*/ 277 w 961"/>
              <a:gd name="T19" fmla="*/ 973 h 1104"/>
              <a:gd name="T20" fmla="*/ 121 w 961"/>
              <a:gd name="T21" fmla="*/ 319 h 1104"/>
              <a:gd name="T22" fmla="*/ 265 w 961"/>
              <a:gd name="T23" fmla="*/ 628 h 1104"/>
              <a:gd name="T24" fmla="*/ 294 w 961"/>
              <a:gd name="T25" fmla="*/ 695 h 1104"/>
              <a:gd name="T26" fmla="*/ 295 w 961"/>
              <a:gd name="T27" fmla="*/ 706 h 1104"/>
              <a:gd name="T28" fmla="*/ 331 w 961"/>
              <a:gd name="T29" fmla="*/ 850 h 1104"/>
              <a:gd name="T30" fmla="*/ 337 w 961"/>
              <a:gd name="T31" fmla="*/ 730 h 1104"/>
              <a:gd name="T32" fmla="*/ 397 w 961"/>
              <a:gd name="T33" fmla="*/ 718 h 1104"/>
              <a:gd name="T34" fmla="*/ 486 w 961"/>
              <a:gd name="T35" fmla="*/ 720 h 1104"/>
              <a:gd name="T36" fmla="*/ 515 w 961"/>
              <a:gd name="T37" fmla="*/ 760 h 1104"/>
              <a:gd name="T38" fmla="*/ 523 w 961"/>
              <a:gd name="T39" fmla="*/ 785 h 1104"/>
              <a:gd name="T40" fmla="*/ 436 w 961"/>
              <a:gd name="T41" fmla="*/ 635 h 1104"/>
              <a:gd name="T42" fmla="*/ 291 w 961"/>
              <a:gd name="T43" fmla="*/ 586 h 1104"/>
              <a:gd name="T44" fmla="*/ 262 w 961"/>
              <a:gd name="T45" fmla="*/ 566 h 1104"/>
              <a:gd name="T46" fmla="*/ 250 w 961"/>
              <a:gd name="T47" fmla="*/ 534 h 1104"/>
              <a:gd name="T48" fmla="*/ 252 w 961"/>
              <a:gd name="T49" fmla="*/ 450 h 1104"/>
              <a:gd name="T50" fmla="*/ 623 w 961"/>
              <a:gd name="T51" fmla="*/ 471 h 1104"/>
              <a:gd name="T52" fmla="*/ 651 w 961"/>
              <a:gd name="T53" fmla="*/ 499 h 1104"/>
              <a:gd name="T54" fmla="*/ 671 w 961"/>
              <a:gd name="T55" fmla="*/ 534 h 1104"/>
              <a:gd name="T56" fmla="*/ 683 w 961"/>
              <a:gd name="T57" fmla="*/ 582 h 1104"/>
              <a:gd name="T58" fmla="*/ 680 w 961"/>
              <a:gd name="T59" fmla="*/ 663 h 1104"/>
              <a:gd name="T60" fmla="*/ 508 w 961"/>
              <a:gd name="T61" fmla="*/ 944 h 1104"/>
              <a:gd name="T62" fmla="*/ 890 w 961"/>
              <a:gd name="T63" fmla="*/ 130 h 1104"/>
              <a:gd name="T64" fmla="*/ 729 w 961"/>
              <a:gd name="T65" fmla="*/ 298 h 1104"/>
              <a:gd name="T66" fmla="*/ 544 w 961"/>
              <a:gd name="T67" fmla="*/ 1029 h 1104"/>
              <a:gd name="T68" fmla="*/ 487 w 961"/>
              <a:gd name="T69" fmla="*/ 1046 h 1104"/>
              <a:gd name="T70" fmla="*/ 428 w 961"/>
              <a:gd name="T71" fmla="*/ 1047 h 1104"/>
              <a:gd name="T72" fmla="*/ 606 w 961"/>
              <a:gd name="T73" fmla="*/ 407 h 1104"/>
              <a:gd name="T74" fmla="*/ 344 w 961"/>
              <a:gd name="T75" fmla="*/ 382 h 1104"/>
              <a:gd name="T76" fmla="*/ 256 w 961"/>
              <a:gd name="T77" fmla="*/ 360 h 1104"/>
              <a:gd name="T78" fmla="*/ 196 w 961"/>
              <a:gd name="T79" fmla="*/ 325 h 1104"/>
              <a:gd name="T80" fmla="*/ 139 w 961"/>
              <a:gd name="T81" fmla="*/ 262 h 1104"/>
              <a:gd name="T82" fmla="*/ 127 w 961"/>
              <a:gd name="T83" fmla="*/ 243 h 1104"/>
              <a:gd name="T84" fmla="*/ 123 w 961"/>
              <a:gd name="T85" fmla="*/ 220 h 1104"/>
              <a:gd name="T86" fmla="*/ 154 w 961"/>
              <a:gd name="T87" fmla="*/ 176 h 1104"/>
              <a:gd name="T88" fmla="*/ 237 w 961"/>
              <a:gd name="T89" fmla="*/ 127 h 1104"/>
              <a:gd name="T90" fmla="*/ 280 w 961"/>
              <a:gd name="T91" fmla="*/ 119 h 1104"/>
              <a:gd name="T92" fmla="*/ 300 w 961"/>
              <a:gd name="T93" fmla="*/ 125 h 1104"/>
              <a:gd name="T94" fmla="*/ 313 w 961"/>
              <a:gd name="T95" fmla="*/ 143 h 1104"/>
              <a:gd name="T96" fmla="*/ 467 w 961"/>
              <a:gd name="T97" fmla="*/ 196 h 1104"/>
              <a:gd name="T98" fmla="*/ 681 w 961"/>
              <a:gd name="T99" fmla="*/ 52 h 1104"/>
              <a:gd name="T100" fmla="*/ 733 w 961"/>
              <a:gd name="T101" fmla="*/ 85 h 1104"/>
              <a:gd name="T102" fmla="*/ 849 w 961"/>
              <a:gd name="T103" fmla="*/ 79 h 1104"/>
              <a:gd name="T104" fmla="*/ 868 w 961"/>
              <a:gd name="T105" fmla="*/ 86 h 1104"/>
              <a:gd name="T106" fmla="*/ 887 w 961"/>
              <a:gd name="T107" fmla="*/ 106 h 1104"/>
              <a:gd name="T108" fmla="*/ 892 w 961"/>
              <a:gd name="T109" fmla="*/ 12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1" h="1104">
                <a:moveTo>
                  <a:pt x="836" y="33"/>
                </a:moveTo>
                <a:cubicBezTo>
                  <a:pt x="835" y="33"/>
                  <a:pt x="834" y="34"/>
                  <a:pt x="833" y="34"/>
                </a:cubicBezTo>
                <a:cubicBezTo>
                  <a:pt x="813" y="40"/>
                  <a:pt x="793" y="49"/>
                  <a:pt x="774" y="58"/>
                </a:cubicBezTo>
                <a:cubicBezTo>
                  <a:pt x="767" y="46"/>
                  <a:pt x="756" y="36"/>
                  <a:pt x="746" y="27"/>
                </a:cubicBezTo>
                <a:cubicBezTo>
                  <a:pt x="726" y="9"/>
                  <a:pt x="701" y="0"/>
                  <a:pt x="674" y="5"/>
                </a:cubicBezTo>
                <a:cubicBezTo>
                  <a:pt x="667" y="6"/>
                  <a:pt x="660" y="9"/>
                  <a:pt x="654" y="13"/>
                </a:cubicBezTo>
                <a:cubicBezTo>
                  <a:pt x="650" y="15"/>
                  <a:pt x="639" y="23"/>
                  <a:pt x="650" y="16"/>
                </a:cubicBezTo>
                <a:cubicBezTo>
                  <a:pt x="610" y="42"/>
                  <a:pt x="571" y="69"/>
                  <a:pt x="531" y="96"/>
                </a:cubicBezTo>
                <a:cubicBezTo>
                  <a:pt x="503" y="115"/>
                  <a:pt x="475" y="134"/>
                  <a:pt x="447" y="153"/>
                </a:cubicBezTo>
                <a:cubicBezTo>
                  <a:pt x="420" y="153"/>
                  <a:pt x="393" y="155"/>
                  <a:pt x="366" y="158"/>
                </a:cubicBezTo>
                <a:cubicBezTo>
                  <a:pt x="361" y="127"/>
                  <a:pt x="348" y="96"/>
                  <a:pt x="319" y="80"/>
                </a:cubicBezTo>
                <a:cubicBezTo>
                  <a:pt x="286" y="64"/>
                  <a:pt x="248" y="71"/>
                  <a:pt x="216" y="84"/>
                </a:cubicBezTo>
                <a:cubicBezTo>
                  <a:pt x="197" y="92"/>
                  <a:pt x="179" y="102"/>
                  <a:pt x="161" y="113"/>
                </a:cubicBezTo>
                <a:cubicBezTo>
                  <a:pt x="140" y="126"/>
                  <a:pt x="119" y="140"/>
                  <a:pt x="103" y="158"/>
                </a:cubicBezTo>
                <a:cubicBezTo>
                  <a:pt x="73" y="191"/>
                  <a:pt x="67" y="235"/>
                  <a:pt x="89" y="274"/>
                </a:cubicBezTo>
                <a:cubicBezTo>
                  <a:pt x="90" y="276"/>
                  <a:pt x="91" y="278"/>
                  <a:pt x="92" y="280"/>
                </a:cubicBezTo>
                <a:cubicBezTo>
                  <a:pt x="28" y="347"/>
                  <a:pt x="0" y="438"/>
                  <a:pt x="4" y="531"/>
                </a:cubicBezTo>
                <a:cubicBezTo>
                  <a:pt x="8" y="625"/>
                  <a:pt x="39" y="717"/>
                  <a:pt x="82" y="800"/>
                </a:cubicBezTo>
                <a:cubicBezTo>
                  <a:pt x="125" y="882"/>
                  <a:pt x="183" y="959"/>
                  <a:pt x="255" y="1017"/>
                </a:cubicBezTo>
                <a:cubicBezTo>
                  <a:pt x="258" y="1019"/>
                  <a:pt x="261" y="1021"/>
                  <a:pt x="264" y="1024"/>
                </a:cubicBezTo>
                <a:cubicBezTo>
                  <a:pt x="265" y="1025"/>
                  <a:pt x="267" y="1026"/>
                  <a:pt x="268" y="1027"/>
                </a:cubicBezTo>
                <a:cubicBezTo>
                  <a:pt x="268" y="1027"/>
                  <a:pt x="268" y="1027"/>
                  <a:pt x="269" y="1027"/>
                </a:cubicBezTo>
                <a:cubicBezTo>
                  <a:pt x="330" y="1072"/>
                  <a:pt x="404" y="1104"/>
                  <a:pt x="482" y="1095"/>
                </a:cubicBezTo>
                <a:cubicBezTo>
                  <a:pt x="567" y="1085"/>
                  <a:pt x="640" y="1035"/>
                  <a:pt x="696" y="972"/>
                </a:cubicBezTo>
                <a:cubicBezTo>
                  <a:pt x="758" y="902"/>
                  <a:pt x="803" y="816"/>
                  <a:pt x="832" y="726"/>
                </a:cubicBezTo>
                <a:cubicBezTo>
                  <a:pt x="878" y="581"/>
                  <a:pt x="883" y="404"/>
                  <a:pt x="780" y="283"/>
                </a:cubicBezTo>
                <a:cubicBezTo>
                  <a:pt x="802" y="260"/>
                  <a:pt x="826" y="241"/>
                  <a:pt x="852" y="222"/>
                </a:cubicBezTo>
                <a:cubicBezTo>
                  <a:pt x="867" y="212"/>
                  <a:pt x="882" y="202"/>
                  <a:pt x="896" y="191"/>
                </a:cubicBezTo>
                <a:cubicBezTo>
                  <a:pt x="910" y="180"/>
                  <a:pt x="924" y="169"/>
                  <a:pt x="932" y="153"/>
                </a:cubicBezTo>
                <a:cubicBezTo>
                  <a:pt x="961" y="97"/>
                  <a:pt x="897" y="20"/>
                  <a:pt x="836" y="33"/>
                </a:cubicBezTo>
                <a:close/>
                <a:moveTo>
                  <a:pt x="741" y="77"/>
                </a:moveTo>
                <a:cubicBezTo>
                  <a:pt x="740" y="79"/>
                  <a:pt x="738" y="80"/>
                  <a:pt x="737" y="81"/>
                </a:cubicBezTo>
                <a:cubicBezTo>
                  <a:pt x="737" y="80"/>
                  <a:pt x="737" y="80"/>
                  <a:pt x="738" y="80"/>
                </a:cubicBezTo>
                <a:cubicBezTo>
                  <a:pt x="738" y="79"/>
                  <a:pt x="740" y="79"/>
                  <a:pt x="741" y="77"/>
                </a:cubicBezTo>
                <a:close/>
                <a:moveTo>
                  <a:pt x="737" y="80"/>
                </a:moveTo>
                <a:cubicBezTo>
                  <a:pt x="736" y="82"/>
                  <a:pt x="735" y="82"/>
                  <a:pt x="737" y="80"/>
                </a:cubicBezTo>
                <a:close/>
                <a:moveTo>
                  <a:pt x="735" y="83"/>
                </a:moveTo>
                <a:cubicBezTo>
                  <a:pt x="736" y="80"/>
                  <a:pt x="736" y="81"/>
                  <a:pt x="735" y="83"/>
                </a:cubicBezTo>
                <a:close/>
                <a:moveTo>
                  <a:pt x="389" y="1002"/>
                </a:moveTo>
                <a:cubicBezTo>
                  <a:pt x="387" y="1002"/>
                  <a:pt x="384" y="1003"/>
                  <a:pt x="382" y="1003"/>
                </a:cubicBezTo>
                <a:cubicBezTo>
                  <a:pt x="384" y="1003"/>
                  <a:pt x="377" y="1004"/>
                  <a:pt x="376" y="1004"/>
                </a:cubicBezTo>
                <a:cubicBezTo>
                  <a:pt x="366" y="1005"/>
                  <a:pt x="355" y="1005"/>
                  <a:pt x="344" y="1004"/>
                </a:cubicBezTo>
                <a:cubicBezTo>
                  <a:pt x="343" y="1004"/>
                  <a:pt x="342" y="1004"/>
                  <a:pt x="341" y="1004"/>
                </a:cubicBezTo>
                <a:cubicBezTo>
                  <a:pt x="341" y="1003"/>
                  <a:pt x="341" y="1003"/>
                  <a:pt x="340" y="1003"/>
                </a:cubicBezTo>
                <a:cubicBezTo>
                  <a:pt x="338" y="1003"/>
                  <a:pt x="335" y="1002"/>
                  <a:pt x="332" y="1002"/>
                </a:cubicBezTo>
                <a:cubicBezTo>
                  <a:pt x="327" y="1001"/>
                  <a:pt x="322" y="999"/>
                  <a:pt x="317" y="998"/>
                </a:cubicBezTo>
                <a:cubicBezTo>
                  <a:pt x="315" y="997"/>
                  <a:pt x="313" y="996"/>
                  <a:pt x="311" y="996"/>
                </a:cubicBezTo>
                <a:cubicBezTo>
                  <a:pt x="313" y="996"/>
                  <a:pt x="307" y="994"/>
                  <a:pt x="306" y="993"/>
                </a:cubicBezTo>
                <a:cubicBezTo>
                  <a:pt x="301" y="991"/>
                  <a:pt x="297" y="988"/>
                  <a:pt x="292" y="986"/>
                </a:cubicBezTo>
                <a:cubicBezTo>
                  <a:pt x="287" y="982"/>
                  <a:pt x="282" y="978"/>
                  <a:pt x="277" y="973"/>
                </a:cubicBezTo>
                <a:cubicBezTo>
                  <a:pt x="243" y="945"/>
                  <a:pt x="212" y="911"/>
                  <a:pt x="187" y="877"/>
                </a:cubicBezTo>
                <a:cubicBezTo>
                  <a:pt x="130" y="802"/>
                  <a:pt x="89" y="717"/>
                  <a:pt x="67" y="627"/>
                </a:cubicBezTo>
                <a:cubicBezTo>
                  <a:pt x="59" y="598"/>
                  <a:pt x="55" y="572"/>
                  <a:pt x="53" y="544"/>
                </a:cubicBezTo>
                <a:cubicBezTo>
                  <a:pt x="50" y="513"/>
                  <a:pt x="51" y="481"/>
                  <a:pt x="57" y="450"/>
                </a:cubicBezTo>
                <a:cubicBezTo>
                  <a:pt x="66" y="400"/>
                  <a:pt x="88" y="356"/>
                  <a:pt x="121" y="319"/>
                </a:cubicBezTo>
                <a:cubicBezTo>
                  <a:pt x="147" y="350"/>
                  <a:pt x="180" y="375"/>
                  <a:pt x="216" y="393"/>
                </a:cubicBezTo>
                <a:cubicBezTo>
                  <a:pt x="216" y="394"/>
                  <a:pt x="216" y="395"/>
                  <a:pt x="215" y="396"/>
                </a:cubicBezTo>
                <a:cubicBezTo>
                  <a:pt x="208" y="422"/>
                  <a:pt x="204" y="449"/>
                  <a:pt x="201" y="476"/>
                </a:cubicBezTo>
                <a:cubicBezTo>
                  <a:pt x="197" y="518"/>
                  <a:pt x="200" y="565"/>
                  <a:pt x="228" y="599"/>
                </a:cubicBezTo>
                <a:cubicBezTo>
                  <a:pt x="238" y="611"/>
                  <a:pt x="251" y="621"/>
                  <a:pt x="265" y="628"/>
                </a:cubicBezTo>
                <a:cubicBezTo>
                  <a:pt x="270" y="636"/>
                  <a:pt x="274" y="645"/>
                  <a:pt x="278" y="653"/>
                </a:cubicBezTo>
                <a:cubicBezTo>
                  <a:pt x="281" y="658"/>
                  <a:pt x="282" y="662"/>
                  <a:pt x="285" y="667"/>
                </a:cubicBezTo>
                <a:cubicBezTo>
                  <a:pt x="285" y="667"/>
                  <a:pt x="287" y="672"/>
                  <a:pt x="287" y="672"/>
                </a:cubicBezTo>
                <a:cubicBezTo>
                  <a:pt x="288" y="675"/>
                  <a:pt x="289" y="678"/>
                  <a:pt x="290" y="680"/>
                </a:cubicBezTo>
                <a:cubicBezTo>
                  <a:pt x="292" y="685"/>
                  <a:pt x="293" y="690"/>
                  <a:pt x="294" y="695"/>
                </a:cubicBezTo>
                <a:cubicBezTo>
                  <a:pt x="295" y="697"/>
                  <a:pt x="295" y="698"/>
                  <a:pt x="295" y="699"/>
                </a:cubicBezTo>
                <a:cubicBezTo>
                  <a:pt x="295" y="699"/>
                  <a:pt x="295" y="703"/>
                  <a:pt x="296" y="704"/>
                </a:cubicBezTo>
                <a:cubicBezTo>
                  <a:pt x="296" y="705"/>
                  <a:pt x="296" y="705"/>
                  <a:pt x="296" y="706"/>
                </a:cubicBezTo>
                <a:cubicBezTo>
                  <a:pt x="295" y="706"/>
                  <a:pt x="295" y="706"/>
                  <a:pt x="295" y="706"/>
                </a:cubicBezTo>
                <a:cubicBezTo>
                  <a:pt x="295" y="703"/>
                  <a:pt x="294" y="708"/>
                  <a:pt x="295" y="706"/>
                </a:cubicBezTo>
                <a:cubicBezTo>
                  <a:pt x="294" y="709"/>
                  <a:pt x="291" y="712"/>
                  <a:pt x="290" y="715"/>
                </a:cubicBezTo>
                <a:cubicBezTo>
                  <a:pt x="283" y="727"/>
                  <a:pt x="279" y="741"/>
                  <a:pt x="276" y="754"/>
                </a:cubicBezTo>
                <a:cubicBezTo>
                  <a:pt x="268" y="790"/>
                  <a:pt x="272" y="828"/>
                  <a:pt x="285" y="863"/>
                </a:cubicBezTo>
                <a:cubicBezTo>
                  <a:pt x="290" y="875"/>
                  <a:pt x="301" y="883"/>
                  <a:pt x="314" y="879"/>
                </a:cubicBezTo>
                <a:cubicBezTo>
                  <a:pt x="326" y="876"/>
                  <a:pt x="336" y="862"/>
                  <a:pt x="331" y="850"/>
                </a:cubicBezTo>
                <a:cubicBezTo>
                  <a:pt x="319" y="819"/>
                  <a:pt x="316" y="787"/>
                  <a:pt x="324" y="757"/>
                </a:cubicBezTo>
                <a:cubicBezTo>
                  <a:pt x="325" y="754"/>
                  <a:pt x="326" y="750"/>
                  <a:pt x="327" y="747"/>
                </a:cubicBezTo>
                <a:cubicBezTo>
                  <a:pt x="328" y="746"/>
                  <a:pt x="328" y="745"/>
                  <a:pt x="328" y="745"/>
                </a:cubicBezTo>
                <a:cubicBezTo>
                  <a:pt x="329" y="744"/>
                  <a:pt x="329" y="744"/>
                  <a:pt x="329" y="743"/>
                </a:cubicBezTo>
                <a:cubicBezTo>
                  <a:pt x="331" y="738"/>
                  <a:pt x="334" y="734"/>
                  <a:pt x="337" y="730"/>
                </a:cubicBezTo>
                <a:cubicBezTo>
                  <a:pt x="343" y="721"/>
                  <a:pt x="344" y="709"/>
                  <a:pt x="343" y="699"/>
                </a:cubicBezTo>
                <a:cubicBezTo>
                  <a:pt x="342" y="683"/>
                  <a:pt x="337" y="667"/>
                  <a:pt x="331" y="652"/>
                </a:cubicBezTo>
                <a:cubicBezTo>
                  <a:pt x="333" y="653"/>
                  <a:pt x="336" y="653"/>
                  <a:pt x="339" y="654"/>
                </a:cubicBezTo>
                <a:cubicBezTo>
                  <a:pt x="360" y="660"/>
                  <a:pt x="380" y="666"/>
                  <a:pt x="400" y="673"/>
                </a:cubicBezTo>
                <a:cubicBezTo>
                  <a:pt x="401" y="688"/>
                  <a:pt x="399" y="703"/>
                  <a:pt x="397" y="718"/>
                </a:cubicBezTo>
                <a:cubicBezTo>
                  <a:pt x="396" y="731"/>
                  <a:pt x="410" y="742"/>
                  <a:pt x="421" y="742"/>
                </a:cubicBezTo>
                <a:cubicBezTo>
                  <a:pt x="436" y="742"/>
                  <a:pt x="443" y="731"/>
                  <a:pt x="445" y="718"/>
                </a:cubicBezTo>
                <a:cubicBezTo>
                  <a:pt x="446" y="709"/>
                  <a:pt x="447" y="701"/>
                  <a:pt x="448" y="693"/>
                </a:cubicBezTo>
                <a:cubicBezTo>
                  <a:pt x="455" y="697"/>
                  <a:pt x="462" y="701"/>
                  <a:pt x="469" y="706"/>
                </a:cubicBezTo>
                <a:cubicBezTo>
                  <a:pt x="475" y="710"/>
                  <a:pt x="480" y="715"/>
                  <a:pt x="486" y="720"/>
                </a:cubicBezTo>
                <a:cubicBezTo>
                  <a:pt x="489" y="722"/>
                  <a:pt x="491" y="725"/>
                  <a:pt x="494" y="728"/>
                </a:cubicBezTo>
                <a:cubicBezTo>
                  <a:pt x="495" y="729"/>
                  <a:pt x="496" y="731"/>
                  <a:pt x="498" y="732"/>
                </a:cubicBezTo>
                <a:cubicBezTo>
                  <a:pt x="497" y="732"/>
                  <a:pt x="501" y="736"/>
                  <a:pt x="501" y="736"/>
                </a:cubicBezTo>
                <a:cubicBezTo>
                  <a:pt x="505" y="741"/>
                  <a:pt x="508" y="747"/>
                  <a:pt x="512" y="753"/>
                </a:cubicBezTo>
                <a:cubicBezTo>
                  <a:pt x="513" y="755"/>
                  <a:pt x="514" y="758"/>
                  <a:pt x="515" y="760"/>
                </a:cubicBezTo>
                <a:cubicBezTo>
                  <a:pt x="516" y="761"/>
                  <a:pt x="516" y="761"/>
                  <a:pt x="516" y="761"/>
                </a:cubicBezTo>
                <a:cubicBezTo>
                  <a:pt x="516" y="763"/>
                  <a:pt x="517" y="764"/>
                  <a:pt x="517" y="765"/>
                </a:cubicBezTo>
                <a:cubicBezTo>
                  <a:pt x="519" y="770"/>
                  <a:pt x="520" y="775"/>
                  <a:pt x="521" y="779"/>
                </a:cubicBezTo>
                <a:cubicBezTo>
                  <a:pt x="522" y="781"/>
                  <a:pt x="522" y="783"/>
                  <a:pt x="522" y="785"/>
                </a:cubicBezTo>
                <a:cubicBezTo>
                  <a:pt x="523" y="785"/>
                  <a:pt x="523" y="785"/>
                  <a:pt x="523" y="785"/>
                </a:cubicBezTo>
                <a:cubicBezTo>
                  <a:pt x="523" y="788"/>
                  <a:pt x="523" y="792"/>
                  <a:pt x="523" y="795"/>
                </a:cubicBezTo>
                <a:cubicBezTo>
                  <a:pt x="522" y="808"/>
                  <a:pt x="534" y="818"/>
                  <a:pt x="547" y="818"/>
                </a:cubicBezTo>
                <a:cubicBezTo>
                  <a:pt x="561" y="818"/>
                  <a:pt x="570" y="808"/>
                  <a:pt x="571" y="795"/>
                </a:cubicBezTo>
                <a:cubicBezTo>
                  <a:pt x="572" y="771"/>
                  <a:pt x="563" y="747"/>
                  <a:pt x="552" y="727"/>
                </a:cubicBezTo>
                <a:cubicBezTo>
                  <a:pt x="527" y="682"/>
                  <a:pt x="482" y="654"/>
                  <a:pt x="436" y="635"/>
                </a:cubicBezTo>
                <a:cubicBezTo>
                  <a:pt x="434" y="634"/>
                  <a:pt x="432" y="634"/>
                  <a:pt x="430" y="633"/>
                </a:cubicBezTo>
                <a:cubicBezTo>
                  <a:pt x="429" y="633"/>
                  <a:pt x="429" y="632"/>
                  <a:pt x="428" y="632"/>
                </a:cubicBezTo>
                <a:cubicBezTo>
                  <a:pt x="388" y="617"/>
                  <a:pt x="345" y="608"/>
                  <a:pt x="304" y="593"/>
                </a:cubicBezTo>
                <a:cubicBezTo>
                  <a:pt x="302" y="592"/>
                  <a:pt x="298" y="590"/>
                  <a:pt x="294" y="588"/>
                </a:cubicBezTo>
                <a:cubicBezTo>
                  <a:pt x="293" y="587"/>
                  <a:pt x="292" y="587"/>
                  <a:pt x="291" y="586"/>
                </a:cubicBezTo>
                <a:cubicBezTo>
                  <a:pt x="288" y="585"/>
                  <a:pt x="285" y="584"/>
                  <a:pt x="282" y="582"/>
                </a:cubicBezTo>
                <a:cubicBezTo>
                  <a:pt x="279" y="580"/>
                  <a:pt x="276" y="578"/>
                  <a:pt x="273" y="576"/>
                </a:cubicBezTo>
                <a:cubicBezTo>
                  <a:pt x="273" y="576"/>
                  <a:pt x="271" y="574"/>
                  <a:pt x="270" y="574"/>
                </a:cubicBezTo>
                <a:cubicBezTo>
                  <a:pt x="268" y="572"/>
                  <a:pt x="266" y="570"/>
                  <a:pt x="264" y="568"/>
                </a:cubicBezTo>
                <a:cubicBezTo>
                  <a:pt x="264" y="568"/>
                  <a:pt x="262" y="566"/>
                  <a:pt x="262" y="566"/>
                </a:cubicBezTo>
                <a:cubicBezTo>
                  <a:pt x="261" y="565"/>
                  <a:pt x="261" y="564"/>
                  <a:pt x="260" y="563"/>
                </a:cubicBezTo>
                <a:cubicBezTo>
                  <a:pt x="259" y="561"/>
                  <a:pt x="258" y="559"/>
                  <a:pt x="257" y="557"/>
                </a:cubicBezTo>
                <a:cubicBezTo>
                  <a:pt x="257" y="557"/>
                  <a:pt x="255" y="554"/>
                  <a:pt x="255" y="553"/>
                </a:cubicBezTo>
                <a:cubicBezTo>
                  <a:pt x="254" y="549"/>
                  <a:pt x="253" y="545"/>
                  <a:pt x="252" y="541"/>
                </a:cubicBezTo>
                <a:cubicBezTo>
                  <a:pt x="251" y="539"/>
                  <a:pt x="251" y="537"/>
                  <a:pt x="250" y="534"/>
                </a:cubicBezTo>
                <a:cubicBezTo>
                  <a:pt x="250" y="534"/>
                  <a:pt x="249" y="527"/>
                  <a:pt x="249" y="527"/>
                </a:cubicBezTo>
                <a:cubicBezTo>
                  <a:pt x="247" y="514"/>
                  <a:pt x="248" y="500"/>
                  <a:pt x="248" y="486"/>
                </a:cubicBezTo>
                <a:cubicBezTo>
                  <a:pt x="249" y="479"/>
                  <a:pt x="249" y="473"/>
                  <a:pt x="250" y="466"/>
                </a:cubicBezTo>
                <a:cubicBezTo>
                  <a:pt x="250" y="466"/>
                  <a:pt x="251" y="461"/>
                  <a:pt x="251" y="460"/>
                </a:cubicBezTo>
                <a:cubicBezTo>
                  <a:pt x="251" y="457"/>
                  <a:pt x="252" y="453"/>
                  <a:pt x="252" y="450"/>
                </a:cubicBezTo>
                <a:cubicBezTo>
                  <a:pt x="255" y="437"/>
                  <a:pt x="257" y="424"/>
                  <a:pt x="261" y="411"/>
                </a:cubicBezTo>
                <a:cubicBezTo>
                  <a:pt x="291" y="422"/>
                  <a:pt x="323" y="428"/>
                  <a:pt x="355" y="431"/>
                </a:cubicBezTo>
                <a:cubicBezTo>
                  <a:pt x="404" y="435"/>
                  <a:pt x="453" y="427"/>
                  <a:pt x="502" y="431"/>
                </a:cubicBezTo>
                <a:cubicBezTo>
                  <a:pt x="537" y="433"/>
                  <a:pt x="575" y="443"/>
                  <a:pt x="604" y="460"/>
                </a:cubicBezTo>
                <a:cubicBezTo>
                  <a:pt x="611" y="463"/>
                  <a:pt x="617" y="467"/>
                  <a:pt x="623" y="471"/>
                </a:cubicBezTo>
                <a:cubicBezTo>
                  <a:pt x="624" y="472"/>
                  <a:pt x="625" y="473"/>
                  <a:pt x="626" y="474"/>
                </a:cubicBezTo>
                <a:cubicBezTo>
                  <a:pt x="627" y="475"/>
                  <a:pt x="629" y="476"/>
                  <a:pt x="630" y="477"/>
                </a:cubicBezTo>
                <a:cubicBezTo>
                  <a:pt x="633" y="480"/>
                  <a:pt x="637" y="483"/>
                  <a:pt x="640" y="487"/>
                </a:cubicBezTo>
                <a:cubicBezTo>
                  <a:pt x="642" y="489"/>
                  <a:pt x="645" y="492"/>
                  <a:pt x="647" y="495"/>
                </a:cubicBezTo>
                <a:cubicBezTo>
                  <a:pt x="649" y="496"/>
                  <a:pt x="650" y="498"/>
                  <a:pt x="651" y="499"/>
                </a:cubicBezTo>
                <a:cubicBezTo>
                  <a:pt x="651" y="499"/>
                  <a:pt x="651" y="499"/>
                  <a:pt x="651" y="499"/>
                </a:cubicBezTo>
                <a:cubicBezTo>
                  <a:pt x="651" y="500"/>
                  <a:pt x="651" y="500"/>
                  <a:pt x="652" y="500"/>
                </a:cubicBezTo>
                <a:cubicBezTo>
                  <a:pt x="657" y="507"/>
                  <a:pt x="661" y="514"/>
                  <a:pt x="665" y="521"/>
                </a:cubicBezTo>
                <a:cubicBezTo>
                  <a:pt x="667" y="524"/>
                  <a:pt x="668" y="528"/>
                  <a:pt x="670" y="531"/>
                </a:cubicBezTo>
                <a:cubicBezTo>
                  <a:pt x="670" y="532"/>
                  <a:pt x="670" y="533"/>
                  <a:pt x="671" y="534"/>
                </a:cubicBezTo>
                <a:cubicBezTo>
                  <a:pt x="671" y="535"/>
                  <a:pt x="672" y="537"/>
                  <a:pt x="673" y="538"/>
                </a:cubicBezTo>
                <a:cubicBezTo>
                  <a:pt x="676" y="546"/>
                  <a:pt x="678" y="554"/>
                  <a:pt x="680" y="562"/>
                </a:cubicBezTo>
                <a:cubicBezTo>
                  <a:pt x="681" y="566"/>
                  <a:pt x="682" y="570"/>
                  <a:pt x="682" y="574"/>
                </a:cubicBezTo>
                <a:cubicBezTo>
                  <a:pt x="682" y="575"/>
                  <a:pt x="683" y="577"/>
                  <a:pt x="683" y="578"/>
                </a:cubicBezTo>
                <a:cubicBezTo>
                  <a:pt x="683" y="579"/>
                  <a:pt x="683" y="582"/>
                  <a:pt x="683" y="582"/>
                </a:cubicBezTo>
                <a:cubicBezTo>
                  <a:pt x="684" y="591"/>
                  <a:pt x="685" y="601"/>
                  <a:pt x="685" y="610"/>
                </a:cubicBezTo>
                <a:cubicBezTo>
                  <a:pt x="685" y="619"/>
                  <a:pt x="684" y="628"/>
                  <a:pt x="684" y="636"/>
                </a:cubicBezTo>
                <a:cubicBezTo>
                  <a:pt x="683" y="639"/>
                  <a:pt x="683" y="641"/>
                  <a:pt x="683" y="643"/>
                </a:cubicBezTo>
                <a:cubicBezTo>
                  <a:pt x="683" y="644"/>
                  <a:pt x="683" y="647"/>
                  <a:pt x="682" y="648"/>
                </a:cubicBezTo>
                <a:cubicBezTo>
                  <a:pt x="682" y="653"/>
                  <a:pt x="681" y="658"/>
                  <a:pt x="680" y="663"/>
                </a:cubicBezTo>
                <a:cubicBezTo>
                  <a:pt x="676" y="684"/>
                  <a:pt x="670" y="704"/>
                  <a:pt x="664" y="724"/>
                </a:cubicBezTo>
                <a:cubicBezTo>
                  <a:pt x="648" y="769"/>
                  <a:pt x="626" y="811"/>
                  <a:pt x="598" y="850"/>
                </a:cubicBezTo>
                <a:cubicBezTo>
                  <a:pt x="585" y="868"/>
                  <a:pt x="571" y="885"/>
                  <a:pt x="555" y="902"/>
                </a:cubicBezTo>
                <a:cubicBezTo>
                  <a:pt x="548" y="909"/>
                  <a:pt x="540" y="917"/>
                  <a:pt x="532" y="924"/>
                </a:cubicBezTo>
                <a:cubicBezTo>
                  <a:pt x="525" y="931"/>
                  <a:pt x="513" y="940"/>
                  <a:pt x="508" y="944"/>
                </a:cubicBezTo>
                <a:cubicBezTo>
                  <a:pt x="492" y="957"/>
                  <a:pt x="474" y="968"/>
                  <a:pt x="456" y="978"/>
                </a:cubicBezTo>
                <a:cubicBezTo>
                  <a:pt x="438" y="988"/>
                  <a:pt x="426" y="992"/>
                  <a:pt x="406" y="998"/>
                </a:cubicBezTo>
                <a:cubicBezTo>
                  <a:pt x="400" y="1000"/>
                  <a:pt x="395" y="1001"/>
                  <a:pt x="389" y="1002"/>
                </a:cubicBezTo>
                <a:close/>
                <a:moveTo>
                  <a:pt x="892" y="126"/>
                </a:moveTo>
                <a:cubicBezTo>
                  <a:pt x="891" y="128"/>
                  <a:pt x="891" y="130"/>
                  <a:pt x="890" y="130"/>
                </a:cubicBezTo>
                <a:cubicBezTo>
                  <a:pt x="889" y="132"/>
                  <a:pt x="888" y="135"/>
                  <a:pt x="888" y="134"/>
                </a:cubicBezTo>
                <a:cubicBezTo>
                  <a:pt x="886" y="137"/>
                  <a:pt x="884" y="139"/>
                  <a:pt x="882" y="141"/>
                </a:cubicBezTo>
                <a:cubicBezTo>
                  <a:pt x="861" y="160"/>
                  <a:pt x="837" y="174"/>
                  <a:pt x="814" y="191"/>
                </a:cubicBezTo>
                <a:cubicBezTo>
                  <a:pt x="786" y="211"/>
                  <a:pt x="761" y="232"/>
                  <a:pt x="738" y="257"/>
                </a:cubicBezTo>
                <a:cubicBezTo>
                  <a:pt x="723" y="262"/>
                  <a:pt x="716" y="285"/>
                  <a:pt x="729" y="298"/>
                </a:cubicBezTo>
                <a:cubicBezTo>
                  <a:pt x="863" y="432"/>
                  <a:pt x="822" y="660"/>
                  <a:pt x="744" y="815"/>
                </a:cubicBezTo>
                <a:cubicBezTo>
                  <a:pt x="724" y="855"/>
                  <a:pt x="699" y="894"/>
                  <a:pt x="672" y="926"/>
                </a:cubicBezTo>
                <a:cubicBezTo>
                  <a:pt x="645" y="959"/>
                  <a:pt x="615" y="987"/>
                  <a:pt x="582" y="1008"/>
                </a:cubicBezTo>
                <a:cubicBezTo>
                  <a:pt x="574" y="1013"/>
                  <a:pt x="565" y="1018"/>
                  <a:pt x="557" y="1022"/>
                </a:cubicBezTo>
                <a:cubicBezTo>
                  <a:pt x="553" y="1025"/>
                  <a:pt x="548" y="1027"/>
                  <a:pt x="544" y="1029"/>
                </a:cubicBezTo>
                <a:cubicBezTo>
                  <a:pt x="542" y="1029"/>
                  <a:pt x="541" y="1030"/>
                  <a:pt x="539" y="1031"/>
                </a:cubicBezTo>
                <a:cubicBezTo>
                  <a:pt x="540" y="1031"/>
                  <a:pt x="533" y="1033"/>
                  <a:pt x="533" y="1033"/>
                </a:cubicBezTo>
                <a:cubicBezTo>
                  <a:pt x="524" y="1037"/>
                  <a:pt x="515" y="1039"/>
                  <a:pt x="507" y="1042"/>
                </a:cubicBezTo>
                <a:cubicBezTo>
                  <a:pt x="502" y="1043"/>
                  <a:pt x="498" y="1044"/>
                  <a:pt x="493" y="1045"/>
                </a:cubicBezTo>
                <a:cubicBezTo>
                  <a:pt x="491" y="1045"/>
                  <a:pt x="489" y="1046"/>
                  <a:pt x="487" y="1046"/>
                </a:cubicBezTo>
                <a:cubicBezTo>
                  <a:pt x="486" y="1046"/>
                  <a:pt x="481" y="1047"/>
                  <a:pt x="480" y="1047"/>
                </a:cubicBezTo>
                <a:cubicBezTo>
                  <a:pt x="472" y="1048"/>
                  <a:pt x="463" y="1048"/>
                  <a:pt x="454" y="1048"/>
                </a:cubicBezTo>
                <a:cubicBezTo>
                  <a:pt x="450" y="1048"/>
                  <a:pt x="445" y="1048"/>
                  <a:pt x="441" y="1048"/>
                </a:cubicBezTo>
                <a:cubicBezTo>
                  <a:pt x="439" y="1048"/>
                  <a:pt x="437" y="1048"/>
                  <a:pt x="434" y="1048"/>
                </a:cubicBezTo>
                <a:cubicBezTo>
                  <a:pt x="434" y="1047"/>
                  <a:pt x="429" y="1047"/>
                  <a:pt x="428" y="1047"/>
                </a:cubicBezTo>
                <a:cubicBezTo>
                  <a:pt x="424" y="1046"/>
                  <a:pt x="419" y="1045"/>
                  <a:pt x="415" y="1044"/>
                </a:cubicBezTo>
                <a:cubicBezTo>
                  <a:pt x="440" y="1038"/>
                  <a:pt x="464" y="1028"/>
                  <a:pt x="486" y="1016"/>
                </a:cubicBezTo>
                <a:cubicBezTo>
                  <a:pt x="567" y="971"/>
                  <a:pt x="633" y="896"/>
                  <a:pt x="676" y="815"/>
                </a:cubicBezTo>
                <a:cubicBezTo>
                  <a:pt x="716" y="739"/>
                  <a:pt x="742" y="650"/>
                  <a:pt x="729" y="563"/>
                </a:cubicBezTo>
                <a:cubicBezTo>
                  <a:pt x="717" y="494"/>
                  <a:pt x="671" y="435"/>
                  <a:pt x="606" y="407"/>
                </a:cubicBezTo>
                <a:cubicBezTo>
                  <a:pt x="566" y="390"/>
                  <a:pt x="524" y="383"/>
                  <a:pt x="481" y="382"/>
                </a:cubicBezTo>
                <a:cubicBezTo>
                  <a:pt x="456" y="381"/>
                  <a:pt x="431" y="384"/>
                  <a:pt x="406" y="385"/>
                </a:cubicBezTo>
                <a:cubicBezTo>
                  <a:pt x="393" y="385"/>
                  <a:pt x="381" y="385"/>
                  <a:pt x="369" y="384"/>
                </a:cubicBezTo>
                <a:cubicBezTo>
                  <a:pt x="363" y="384"/>
                  <a:pt x="358" y="384"/>
                  <a:pt x="352" y="383"/>
                </a:cubicBezTo>
                <a:cubicBezTo>
                  <a:pt x="349" y="383"/>
                  <a:pt x="346" y="383"/>
                  <a:pt x="344" y="382"/>
                </a:cubicBezTo>
                <a:cubicBezTo>
                  <a:pt x="339" y="382"/>
                  <a:pt x="340" y="382"/>
                  <a:pt x="337" y="381"/>
                </a:cubicBezTo>
                <a:cubicBezTo>
                  <a:pt x="316" y="378"/>
                  <a:pt x="296" y="374"/>
                  <a:pt x="277" y="367"/>
                </a:cubicBezTo>
                <a:cubicBezTo>
                  <a:pt x="272" y="366"/>
                  <a:pt x="268" y="364"/>
                  <a:pt x="264" y="363"/>
                </a:cubicBezTo>
                <a:cubicBezTo>
                  <a:pt x="262" y="362"/>
                  <a:pt x="260" y="361"/>
                  <a:pt x="258" y="360"/>
                </a:cubicBezTo>
                <a:cubicBezTo>
                  <a:pt x="257" y="360"/>
                  <a:pt x="257" y="360"/>
                  <a:pt x="256" y="360"/>
                </a:cubicBezTo>
                <a:cubicBezTo>
                  <a:pt x="256" y="360"/>
                  <a:pt x="256" y="360"/>
                  <a:pt x="256" y="359"/>
                </a:cubicBezTo>
                <a:cubicBezTo>
                  <a:pt x="248" y="356"/>
                  <a:pt x="240" y="352"/>
                  <a:pt x="232" y="348"/>
                </a:cubicBezTo>
                <a:cubicBezTo>
                  <a:pt x="225" y="344"/>
                  <a:pt x="219" y="340"/>
                  <a:pt x="212" y="336"/>
                </a:cubicBezTo>
                <a:cubicBezTo>
                  <a:pt x="209" y="334"/>
                  <a:pt x="206" y="332"/>
                  <a:pt x="203" y="330"/>
                </a:cubicBezTo>
                <a:cubicBezTo>
                  <a:pt x="202" y="329"/>
                  <a:pt x="197" y="325"/>
                  <a:pt x="196" y="325"/>
                </a:cubicBezTo>
                <a:cubicBezTo>
                  <a:pt x="186" y="317"/>
                  <a:pt x="177" y="309"/>
                  <a:pt x="169" y="300"/>
                </a:cubicBezTo>
                <a:cubicBezTo>
                  <a:pt x="163" y="295"/>
                  <a:pt x="158" y="289"/>
                  <a:pt x="154" y="283"/>
                </a:cubicBezTo>
                <a:cubicBezTo>
                  <a:pt x="153" y="282"/>
                  <a:pt x="149" y="277"/>
                  <a:pt x="149" y="276"/>
                </a:cubicBezTo>
                <a:cubicBezTo>
                  <a:pt x="148" y="275"/>
                  <a:pt x="147" y="274"/>
                  <a:pt x="146" y="273"/>
                </a:cubicBezTo>
                <a:cubicBezTo>
                  <a:pt x="145" y="269"/>
                  <a:pt x="142" y="265"/>
                  <a:pt x="139" y="262"/>
                </a:cubicBezTo>
                <a:cubicBezTo>
                  <a:pt x="138" y="262"/>
                  <a:pt x="138" y="261"/>
                  <a:pt x="137" y="261"/>
                </a:cubicBezTo>
                <a:cubicBezTo>
                  <a:pt x="137" y="260"/>
                  <a:pt x="136" y="259"/>
                  <a:pt x="135" y="258"/>
                </a:cubicBezTo>
                <a:cubicBezTo>
                  <a:pt x="134" y="257"/>
                  <a:pt x="133" y="255"/>
                  <a:pt x="132" y="254"/>
                </a:cubicBezTo>
                <a:cubicBezTo>
                  <a:pt x="131" y="251"/>
                  <a:pt x="129" y="249"/>
                  <a:pt x="128" y="246"/>
                </a:cubicBezTo>
                <a:cubicBezTo>
                  <a:pt x="128" y="245"/>
                  <a:pt x="127" y="244"/>
                  <a:pt x="127" y="243"/>
                </a:cubicBezTo>
                <a:cubicBezTo>
                  <a:pt x="126" y="242"/>
                  <a:pt x="126" y="242"/>
                  <a:pt x="126" y="241"/>
                </a:cubicBezTo>
                <a:cubicBezTo>
                  <a:pt x="125" y="238"/>
                  <a:pt x="124" y="236"/>
                  <a:pt x="124" y="233"/>
                </a:cubicBezTo>
                <a:cubicBezTo>
                  <a:pt x="123" y="232"/>
                  <a:pt x="123" y="230"/>
                  <a:pt x="123" y="229"/>
                </a:cubicBezTo>
                <a:cubicBezTo>
                  <a:pt x="123" y="227"/>
                  <a:pt x="123" y="224"/>
                  <a:pt x="123" y="221"/>
                </a:cubicBezTo>
                <a:cubicBezTo>
                  <a:pt x="123" y="221"/>
                  <a:pt x="123" y="221"/>
                  <a:pt x="123" y="220"/>
                </a:cubicBezTo>
                <a:cubicBezTo>
                  <a:pt x="123" y="220"/>
                  <a:pt x="123" y="220"/>
                  <a:pt x="123" y="219"/>
                </a:cubicBezTo>
                <a:cubicBezTo>
                  <a:pt x="124" y="217"/>
                  <a:pt x="124" y="215"/>
                  <a:pt x="125" y="213"/>
                </a:cubicBezTo>
                <a:cubicBezTo>
                  <a:pt x="125" y="213"/>
                  <a:pt x="126" y="209"/>
                  <a:pt x="126" y="209"/>
                </a:cubicBezTo>
                <a:cubicBezTo>
                  <a:pt x="127" y="207"/>
                  <a:pt x="128" y="205"/>
                  <a:pt x="129" y="203"/>
                </a:cubicBezTo>
                <a:cubicBezTo>
                  <a:pt x="135" y="192"/>
                  <a:pt x="144" y="184"/>
                  <a:pt x="154" y="176"/>
                </a:cubicBezTo>
                <a:cubicBezTo>
                  <a:pt x="169" y="163"/>
                  <a:pt x="187" y="153"/>
                  <a:pt x="204" y="143"/>
                </a:cubicBezTo>
                <a:cubicBezTo>
                  <a:pt x="212" y="139"/>
                  <a:pt x="220" y="134"/>
                  <a:pt x="229" y="131"/>
                </a:cubicBezTo>
                <a:cubicBezTo>
                  <a:pt x="229" y="130"/>
                  <a:pt x="229" y="130"/>
                  <a:pt x="230" y="130"/>
                </a:cubicBezTo>
                <a:cubicBezTo>
                  <a:pt x="230" y="130"/>
                  <a:pt x="230" y="130"/>
                  <a:pt x="231" y="130"/>
                </a:cubicBezTo>
                <a:cubicBezTo>
                  <a:pt x="233" y="129"/>
                  <a:pt x="235" y="128"/>
                  <a:pt x="237" y="127"/>
                </a:cubicBezTo>
                <a:cubicBezTo>
                  <a:pt x="242" y="126"/>
                  <a:pt x="246" y="124"/>
                  <a:pt x="251" y="123"/>
                </a:cubicBezTo>
                <a:cubicBezTo>
                  <a:pt x="255" y="122"/>
                  <a:pt x="258" y="121"/>
                  <a:pt x="262" y="120"/>
                </a:cubicBezTo>
                <a:cubicBezTo>
                  <a:pt x="263" y="120"/>
                  <a:pt x="264" y="120"/>
                  <a:pt x="265" y="119"/>
                </a:cubicBezTo>
                <a:cubicBezTo>
                  <a:pt x="265" y="119"/>
                  <a:pt x="268" y="119"/>
                  <a:pt x="269" y="119"/>
                </a:cubicBezTo>
                <a:cubicBezTo>
                  <a:pt x="273" y="119"/>
                  <a:pt x="276" y="119"/>
                  <a:pt x="280" y="119"/>
                </a:cubicBezTo>
                <a:cubicBezTo>
                  <a:pt x="281" y="119"/>
                  <a:pt x="283" y="119"/>
                  <a:pt x="285" y="119"/>
                </a:cubicBezTo>
                <a:cubicBezTo>
                  <a:pt x="285" y="119"/>
                  <a:pt x="286" y="119"/>
                  <a:pt x="287" y="119"/>
                </a:cubicBezTo>
                <a:cubicBezTo>
                  <a:pt x="289" y="120"/>
                  <a:pt x="292" y="121"/>
                  <a:pt x="294" y="122"/>
                </a:cubicBezTo>
                <a:cubicBezTo>
                  <a:pt x="291" y="120"/>
                  <a:pt x="298" y="124"/>
                  <a:pt x="300" y="125"/>
                </a:cubicBezTo>
                <a:cubicBezTo>
                  <a:pt x="300" y="125"/>
                  <a:pt x="300" y="125"/>
                  <a:pt x="300" y="125"/>
                </a:cubicBezTo>
                <a:cubicBezTo>
                  <a:pt x="302" y="126"/>
                  <a:pt x="303" y="127"/>
                  <a:pt x="304" y="128"/>
                </a:cubicBezTo>
                <a:cubicBezTo>
                  <a:pt x="305" y="129"/>
                  <a:pt x="306" y="130"/>
                  <a:pt x="306" y="131"/>
                </a:cubicBezTo>
                <a:cubicBezTo>
                  <a:pt x="304" y="129"/>
                  <a:pt x="308" y="134"/>
                  <a:pt x="309" y="135"/>
                </a:cubicBezTo>
                <a:cubicBezTo>
                  <a:pt x="310" y="136"/>
                  <a:pt x="311" y="138"/>
                  <a:pt x="311" y="140"/>
                </a:cubicBezTo>
                <a:cubicBezTo>
                  <a:pt x="312" y="140"/>
                  <a:pt x="313" y="143"/>
                  <a:pt x="313" y="143"/>
                </a:cubicBezTo>
                <a:cubicBezTo>
                  <a:pt x="314" y="147"/>
                  <a:pt x="315" y="150"/>
                  <a:pt x="316" y="154"/>
                </a:cubicBezTo>
                <a:cubicBezTo>
                  <a:pt x="320" y="166"/>
                  <a:pt x="320" y="172"/>
                  <a:pt x="320" y="185"/>
                </a:cubicBezTo>
                <a:cubicBezTo>
                  <a:pt x="321" y="202"/>
                  <a:pt x="335" y="211"/>
                  <a:pt x="351" y="208"/>
                </a:cubicBezTo>
                <a:cubicBezTo>
                  <a:pt x="381" y="203"/>
                  <a:pt x="412" y="201"/>
                  <a:pt x="443" y="200"/>
                </a:cubicBezTo>
                <a:cubicBezTo>
                  <a:pt x="451" y="200"/>
                  <a:pt x="460" y="201"/>
                  <a:pt x="467" y="196"/>
                </a:cubicBezTo>
                <a:cubicBezTo>
                  <a:pt x="469" y="195"/>
                  <a:pt x="471" y="194"/>
                  <a:pt x="473" y="193"/>
                </a:cubicBezTo>
                <a:cubicBezTo>
                  <a:pt x="530" y="154"/>
                  <a:pt x="530" y="154"/>
                  <a:pt x="530" y="154"/>
                </a:cubicBezTo>
                <a:cubicBezTo>
                  <a:pt x="576" y="123"/>
                  <a:pt x="622" y="92"/>
                  <a:pt x="668" y="61"/>
                </a:cubicBezTo>
                <a:cubicBezTo>
                  <a:pt x="671" y="59"/>
                  <a:pt x="674" y="57"/>
                  <a:pt x="678" y="55"/>
                </a:cubicBezTo>
                <a:cubicBezTo>
                  <a:pt x="679" y="54"/>
                  <a:pt x="680" y="53"/>
                  <a:pt x="681" y="52"/>
                </a:cubicBezTo>
                <a:cubicBezTo>
                  <a:pt x="680" y="53"/>
                  <a:pt x="684" y="52"/>
                  <a:pt x="686" y="51"/>
                </a:cubicBezTo>
                <a:cubicBezTo>
                  <a:pt x="687" y="51"/>
                  <a:pt x="689" y="51"/>
                  <a:pt x="689" y="51"/>
                </a:cubicBezTo>
                <a:cubicBezTo>
                  <a:pt x="690" y="51"/>
                  <a:pt x="693" y="51"/>
                  <a:pt x="693" y="51"/>
                </a:cubicBezTo>
                <a:cubicBezTo>
                  <a:pt x="710" y="55"/>
                  <a:pt x="726" y="70"/>
                  <a:pt x="734" y="85"/>
                </a:cubicBezTo>
                <a:cubicBezTo>
                  <a:pt x="734" y="85"/>
                  <a:pt x="734" y="85"/>
                  <a:pt x="733" y="85"/>
                </a:cubicBezTo>
                <a:cubicBezTo>
                  <a:pt x="733" y="85"/>
                  <a:pt x="733" y="85"/>
                  <a:pt x="733" y="85"/>
                </a:cubicBezTo>
                <a:cubicBezTo>
                  <a:pt x="729" y="92"/>
                  <a:pt x="727" y="102"/>
                  <a:pt x="732" y="110"/>
                </a:cubicBezTo>
                <a:cubicBezTo>
                  <a:pt x="739" y="121"/>
                  <a:pt x="754" y="126"/>
                  <a:pt x="765" y="119"/>
                </a:cubicBezTo>
                <a:cubicBezTo>
                  <a:pt x="790" y="103"/>
                  <a:pt x="817" y="89"/>
                  <a:pt x="846" y="80"/>
                </a:cubicBezTo>
                <a:cubicBezTo>
                  <a:pt x="846" y="80"/>
                  <a:pt x="848" y="79"/>
                  <a:pt x="849" y="79"/>
                </a:cubicBezTo>
                <a:cubicBezTo>
                  <a:pt x="850" y="79"/>
                  <a:pt x="851" y="79"/>
                  <a:pt x="852" y="79"/>
                </a:cubicBezTo>
                <a:cubicBezTo>
                  <a:pt x="851" y="79"/>
                  <a:pt x="856" y="80"/>
                  <a:pt x="857" y="81"/>
                </a:cubicBezTo>
                <a:cubicBezTo>
                  <a:pt x="858" y="81"/>
                  <a:pt x="859" y="81"/>
                  <a:pt x="860" y="82"/>
                </a:cubicBezTo>
                <a:cubicBezTo>
                  <a:pt x="860" y="82"/>
                  <a:pt x="861" y="82"/>
                  <a:pt x="861" y="82"/>
                </a:cubicBezTo>
                <a:cubicBezTo>
                  <a:pt x="863" y="83"/>
                  <a:pt x="866" y="85"/>
                  <a:pt x="868" y="86"/>
                </a:cubicBezTo>
                <a:cubicBezTo>
                  <a:pt x="869" y="87"/>
                  <a:pt x="870" y="88"/>
                  <a:pt x="872" y="88"/>
                </a:cubicBezTo>
                <a:cubicBezTo>
                  <a:pt x="872" y="89"/>
                  <a:pt x="872" y="89"/>
                  <a:pt x="872" y="89"/>
                </a:cubicBezTo>
                <a:cubicBezTo>
                  <a:pt x="874" y="91"/>
                  <a:pt x="876" y="93"/>
                  <a:pt x="878" y="95"/>
                </a:cubicBezTo>
                <a:cubicBezTo>
                  <a:pt x="879" y="95"/>
                  <a:pt x="882" y="99"/>
                  <a:pt x="882" y="99"/>
                </a:cubicBezTo>
                <a:cubicBezTo>
                  <a:pt x="884" y="101"/>
                  <a:pt x="885" y="103"/>
                  <a:pt x="887" y="106"/>
                </a:cubicBezTo>
                <a:cubicBezTo>
                  <a:pt x="887" y="106"/>
                  <a:pt x="890" y="112"/>
                  <a:pt x="890" y="111"/>
                </a:cubicBezTo>
                <a:cubicBezTo>
                  <a:pt x="890" y="113"/>
                  <a:pt x="891" y="115"/>
                  <a:pt x="891" y="117"/>
                </a:cubicBezTo>
                <a:cubicBezTo>
                  <a:pt x="892" y="118"/>
                  <a:pt x="892" y="119"/>
                  <a:pt x="892" y="120"/>
                </a:cubicBezTo>
                <a:cubicBezTo>
                  <a:pt x="892" y="120"/>
                  <a:pt x="892" y="121"/>
                  <a:pt x="892" y="121"/>
                </a:cubicBezTo>
                <a:cubicBezTo>
                  <a:pt x="892" y="122"/>
                  <a:pt x="892" y="125"/>
                  <a:pt x="892" y="126"/>
                </a:cubicBezTo>
                <a:close/>
              </a:path>
            </a:pathLst>
          </a:custGeom>
          <a:solidFill>
            <a:schemeClr val="bg1"/>
          </a:solidFill>
          <a:ln>
            <a:noFill/>
          </a:ln>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nvGrpSpPr>
          <p:cNvPr id="44" name="Group 43"/>
          <p:cNvGrpSpPr/>
          <p:nvPr/>
        </p:nvGrpSpPr>
        <p:grpSpPr>
          <a:xfrm>
            <a:off x="4874679" y="2994035"/>
            <a:ext cx="321435" cy="381816"/>
            <a:chOff x="8002588" y="3773488"/>
            <a:chExt cx="2273300" cy="2700338"/>
          </a:xfrm>
          <a:solidFill>
            <a:schemeClr val="bg1"/>
          </a:solidFill>
        </p:grpSpPr>
        <p:sp>
          <p:nvSpPr>
            <p:cNvPr id="45" name="Freeform 139"/>
            <p:cNvSpPr>
              <a:spLocks/>
            </p:cNvSpPr>
            <p:nvPr/>
          </p:nvSpPr>
          <p:spPr bwMode="auto">
            <a:xfrm>
              <a:off x="8002588" y="3773488"/>
              <a:ext cx="2273300" cy="2700338"/>
            </a:xfrm>
            <a:custGeom>
              <a:avLst/>
              <a:gdLst>
                <a:gd name="T0" fmla="*/ 859 w 917"/>
                <a:gd name="T1" fmla="*/ 501 h 1092"/>
                <a:gd name="T2" fmla="*/ 830 w 917"/>
                <a:gd name="T3" fmla="*/ 421 h 1092"/>
                <a:gd name="T4" fmla="*/ 828 w 917"/>
                <a:gd name="T5" fmla="*/ 411 h 1092"/>
                <a:gd name="T6" fmla="*/ 735 w 917"/>
                <a:gd name="T7" fmla="*/ 166 h 1092"/>
                <a:gd name="T8" fmla="*/ 70 w 917"/>
                <a:gd name="T9" fmla="*/ 225 h 1092"/>
                <a:gd name="T10" fmla="*/ 134 w 917"/>
                <a:gd name="T11" fmla="*/ 745 h 1092"/>
                <a:gd name="T12" fmla="*/ 196 w 917"/>
                <a:gd name="T13" fmla="*/ 805 h 1092"/>
                <a:gd name="T14" fmla="*/ 206 w 917"/>
                <a:gd name="T15" fmla="*/ 817 h 1092"/>
                <a:gd name="T16" fmla="*/ 221 w 917"/>
                <a:gd name="T17" fmla="*/ 900 h 1092"/>
                <a:gd name="T18" fmla="*/ 198 w 917"/>
                <a:gd name="T19" fmla="*/ 1010 h 1092"/>
                <a:gd name="T20" fmla="*/ 196 w 917"/>
                <a:gd name="T21" fmla="*/ 1015 h 1092"/>
                <a:gd name="T22" fmla="*/ 183 w 917"/>
                <a:gd name="T23" fmla="*/ 1043 h 1092"/>
                <a:gd name="T24" fmla="*/ 256 w 917"/>
                <a:gd name="T25" fmla="*/ 821 h 1092"/>
                <a:gd name="T26" fmla="*/ 214 w 917"/>
                <a:gd name="T27" fmla="*/ 760 h 1092"/>
                <a:gd name="T28" fmla="*/ 69 w 917"/>
                <a:gd name="T29" fmla="*/ 544 h 1092"/>
                <a:gd name="T30" fmla="*/ 88 w 917"/>
                <a:gd name="T31" fmla="*/ 287 h 1092"/>
                <a:gd name="T32" fmla="*/ 255 w 917"/>
                <a:gd name="T33" fmla="*/ 117 h 1092"/>
                <a:gd name="T34" fmla="*/ 436 w 917"/>
                <a:gd name="T35" fmla="*/ 79 h 1092"/>
                <a:gd name="T36" fmla="*/ 497 w 917"/>
                <a:gd name="T37" fmla="*/ 85 h 1092"/>
                <a:gd name="T38" fmla="*/ 656 w 917"/>
                <a:gd name="T39" fmla="*/ 154 h 1092"/>
                <a:gd name="T40" fmla="*/ 665 w 917"/>
                <a:gd name="T41" fmla="*/ 161 h 1092"/>
                <a:gd name="T42" fmla="*/ 697 w 917"/>
                <a:gd name="T43" fmla="*/ 191 h 1092"/>
                <a:gd name="T44" fmla="*/ 744 w 917"/>
                <a:gd name="T45" fmla="*/ 259 h 1092"/>
                <a:gd name="T46" fmla="*/ 782 w 917"/>
                <a:gd name="T47" fmla="*/ 402 h 1092"/>
                <a:gd name="T48" fmla="*/ 844 w 917"/>
                <a:gd name="T49" fmla="*/ 575 h 1092"/>
                <a:gd name="T50" fmla="*/ 860 w 917"/>
                <a:gd name="T51" fmla="*/ 609 h 1092"/>
                <a:gd name="T52" fmla="*/ 861 w 917"/>
                <a:gd name="T53" fmla="*/ 610 h 1092"/>
                <a:gd name="T54" fmla="*/ 864 w 917"/>
                <a:gd name="T55" fmla="*/ 619 h 1092"/>
                <a:gd name="T56" fmla="*/ 800 w 917"/>
                <a:gd name="T57" fmla="*/ 622 h 1092"/>
                <a:gd name="T58" fmla="*/ 778 w 917"/>
                <a:gd name="T59" fmla="*/ 675 h 1092"/>
                <a:gd name="T60" fmla="*/ 696 w 917"/>
                <a:gd name="T61" fmla="*/ 715 h 1092"/>
                <a:gd name="T62" fmla="*/ 781 w 917"/>
                <a:gd name="T63" fmla="*/ 760 h 1092"/>
                <a:gd name="T64" fmla="*/ 779 w 917"/>
                <a:gd name="T65" fmla="*/ 830 h 1092"/>
                <a:gd name="T66" fmla="*/ 776 w 917"/>
                <a:gd name="T67" fmla="*/ 846 h 1092"/>
                <a:gd name="T68" fmla="*/ 772 w 917"/>
                <a:gd name="T69" fmla="*/ 860 h 1092"/>
                <a:gd name="T70" fmla="*/ 768 w 917"/>
                <a:gd name="T71" fmla="*/ 868 h 1092"/>
                <a:gd name="T72" fmla="*/ 767 w 917"/>
                <a:gd name="T73" fmla="*/ 870 h 1092"/>
                <a:gd name="T74" fmla="*/ 762 w 917"/>
                <a:gd name="T75" fmla="*/ 872 h 1092"/>
                <a:gd name="T76" fmla="*/ 601 w 917"/>
                <a:gd name="T77" fmla="*/ 860 h 1092"/>
                <a:gd name="T78" fmla="*/ 533 w 917"/>
                <a:gd name="T79" fmla="*/ 907 h 1092"/>
                <a:gd name="T80" fmla="*/ 526 w 917"/>
                <a:gd name="T81" fmla="*/ 1055 h 1092"/>
                <a:gd name="T82" fmla="*/ 571 w 917"/>
                <a:gd name="T83" fmla="*/ 998 h 1092"/>
                <a:gd name="T84" fmla="*/ 575 w 917"/>
                <a:gd name="T85" fmla="*/ 928 h 1092"/>
                <a:gd name="T86" fmla="*/ 576 w 917"/>
                <a:gd name="T87" fmla="*/ 923 h 1092"/>
                <a:gd name="T88" fmla="*/ 579 w 917"/>
                <a:gd name="T89" fmla="*/ 908 h 1092"/>
                <a:gd name="T90" fmla="*/ 587 w 917"/>
                <a:gd name="T91" fmla="*/ 906 h 1092"/>
                <a:gd name="T92" fmla="*/ 603 w 917"/>
                <a:gd name="T93" fmla="*/ 906 h 1092"/>
                <a:gd name="T94" fmla="*/ 705 w 917"/>
                <a:gd name="T95" fmla="*/ 919 h 1092"/>
                <a:gd name="T96" fmla="*/ 780 w 917"/>
                <a:gd name="T97" fmla="*/ 914 h 1092"/>
                <a:gd name="T98" fmla="*/ 823 w 917"/>
                <a:gd name="T99" fmla="*/ 669 h 1092"/>
                <a:gd name="T100" fmla="*/ 823 w 917"/>
                <a:gd name="T101" fmla="*/ 664 h 1092"/>
                <a:gd name="T102" fmla="*/ 909 w 917"/>
                <a:gd name="T103" fmla="*/ 64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1092">
                  <a:moveTo>
                    <a:pt x="907" y="604"/>
                  </a:moveTo>
                  <a:cubicBezTo>
                    <a:pt x="894" y="569"/>
                    <a:pt x="875" y="535"/>
                    <a:pt x="859" y="501"/>
                  </a:cubicBezTo>
                  <a:cubicBezTo>
                    <a:pt x="850" y="482"/>
                    <a:pt x="844" y="467"/>
                    <a:pt x="837" y="447"/>
                  </a:cubicBezTo>
                  <a:cubicBezTo>
                    <a:pt x="834" y="438"/>
                    <a:pt x="831" y="430"/>
                    <a:pt x="830" y="421"/>
                  </a:cubicBezTo>
                  <a:cubicBezTo>
                    <a:pt x="829" y="419"/>
                    <a:pt x="829" y="417"/>
                    <a:pt x="828" y="415"/>
                  </a:cubicBezTo>
                  <a:cubicBezTo>
                    <a:pt x="828" y="414"/>
                    <a:pt x="828" y="412"/>
                    <a:pt x="828" y="411"/>
                  </a:cubicBezTo>
                  <a:cubicBezTo>
                    <a:pt x="827" y="406"/>
                    <a:pt x="827" y="402"/>
                    <a:pt x="827" y="397"/>
                  </a:cubicBezTo>
                  <a:cubicBezTo>
                    <a:pt x="822" y="312"/>
                    <a:pt x="791" y="231"/>
                    <a:pt x="735" y="166"/>
                  </a:cubicBezTo>
                  <a:cubicBezTo>
                    <a:pt x="624" y="38"/>
                    <a:pt x="422" y="0"/>
                    <a:pt x="267" y="62"/>
                  </a:cubicBezTo>
                  <a:cubicBezTo>
                    <a:pt x="186" y="94"/>
                    <a:pt x="117" y="151"/>
                    <a:pt x="70" y="225"/>
                  </a:cubicBezTo>
                  <a:cubicBezTo>
                    <a:pt x="22" y="300"/>
                    <a:pt x="0" y="394"/>
                    <a:pt x="10" y="483"/>
                  </a:cubicBezTo>
                  <a:cubicBezTo>
                    <a:pt x="21" y="581"/>
                    <a:pt x="70" y="671"/>
                    <a:pt x="134" y="745"/>
                  </a:cubicBezTo>
                  <a:cubicBezTo>
                    <a:pt x="147" y="760"/>
                    <a:pt x="162" y="775"/>
                    <a:pt x="176" y="788"/>
                  </a:cubicBezTo>
                  <a:cubicBezTo>
                    <a:pt x="183" y="794"/>
                    <a:pt x="189" y="800"/>
                    <a:pt x="196" y="805"/>
                  </a:cubicBezTo>
                  <a:cubicBezTo>
                    <a:pt x="198" y="807"/>
                    <a:pt x="205" y="814"/>
                    <a:pt x="203" y="810"/>
                  </a:cubicBezTo>
                  <a:cubicBezTo>
                    <a:pt x="204" y="811"/>
                    <a:pt x="206" y="817"/>
                    <a:pt x="206" y="817"/>
                  </a:cubicBezTo>
                  <a:cubicBezTo>
                    <a:pt x="209" y="823"/>
                    <a:pt x="211" y="829"/>
                    <a:pt x="212" y="835"/>
                  </a:cubicBezTo>
                  <a:cubicBezTo>
                    <a:pt x="219" y="857"/>
                    <a:pt x="221" y="877"/>
                    <a:pt x="221" y="900"/>
                  </a:cubicBezTo>
                  <a:cubicBezTo>
                    <a:pt x="222" y="934"/>
                    <a:pt x="214" y="968"/>
                    <a:pt x="202" y="1000"/>
                  </a:cubicBezTo>
                  <a:cubicBezTo>
                    <a:pt x="201" y="1004"/>
                    <a:pt x="200" y="1007"/>
                    <a:pt x="198" y="1010"/>
                  </a:cubicBezTo>
                  <a:cubicBezTo>
                    <a:pt x="198" y="1011"/>
                    <a:pt x="197" y="1013"/>
                    <a:pt x="197" y="1014"/>
                  </a:cubicBezTo>
                  <a:cubicBezTo>
                    <a:pt x="197" y="1014"/>
                    <a:pt x="197" y="1015"/>
                    <a:pt x="196" y="1015"/>
                  </a:cubicBezTo>
                  <a:cubicBezTo>
                    <a:pt x="194" y="1020"/>
                    <a:pt x="192" y="1026"/>
                    <a:pt x="189" y="1031"/>
                  </a:cubicBezTo>
                  <a:cubicBezTo>
                    <a:pt x="187" y="1035"/>
                    <a:pt x="185" y="1039"/>
                    <a:pt x="183" y="1043"/>
                  </a:cubicBezTo>
                  <a:cubicBezTo>
                    <a:pt x="168" y="1069"/>
                    <a:pt x="207" y="1092"/>
                    <a:pt x="222" y="1066"/>
                  </a:cubicBezTo>
                  <a:cubicBezTo>
                    <a:pt x="264" y="993"/>
                    <a:pt x="279" y="903"/>
                    <a:pt x="256" y="821"/>
                  </a:cubicBezTo>
                  <a:cubicBezTo>
                    <a:pt x="253" y="809"/>
                    <a:pt x="248" y="798"/>
                    <a:pt x="242" y="787"/>
                  </a:cubicBezTo>
                  <a:cubicBezTo>
                    <a:pt x="237" y="776"/>
                    <a:pt x="223" y="769"/>
                    <a:pt x="214" y="760"/>
                  </a:cubicBezTo>
                  <a:cubicBezTo>
                    <a:pt x="183" y="733"/>
                    <a:pt x="155" y="702"/>
                    <a:pt x="132" y="669"/>
                  </a:cubicBezTo>
                  <a:cubicBezTo>
                    <a:pt x="105" y="630"/>
                    <a:pt x="83" y="588"/>
                    <a:pt x="69" y="544"/>
                  </a:cubicBezTo>
                  <a:cubicBezTo>
                    <a:pt x="55" y="498"/>
                    <a:pt x="50" y="451"/>
                    <a:pt x="55" y="403"/>
                  </a:cubicBezTo>
                  <a:cubicBezTo>
                    <a:pt x="59" y="366"/>
                    <a:pt x="72" y="321"/>
                    <a:pt x="88" y="287"/>
                  </a:cubicBezTo>
                  <a:cubicBezTo>
                    <a:pt x="106" y="249"/>
                    <a:pt x="129" y="217"/>
                    <a:pt x="157" y="188"/>
                  </a:cubicBezTo>
                  <a:cubicBezTo>
                    <a:pt x="186" y="158"/>
                    <a:pt x="217" y="136"/>
                    <a:pt x="255" y="117"/>
                  </a:cubicBezTo>
                  <a:cubicBezTo>
                    <a:pt x="289" y="100"/>
                    <a:pt x="333" y="86"/>
                    <a:pt x="370" y="82"/>
                  </a:cubicBezTo>
                  <a:cubicBezTo>
                    <a:pt x="392" y="79"/>
                    <a:pt x="414" y="78"/>
                    <a:pt x="436" y="79"/>
                  </a:cubicBezTo>
                  <a:cubicBezTo>
                    <a:pt x="447" y="79"/>
                    <a:pt x="457" y="80"/>
                    <a:pt x="467" y="81"/>
                  </a:cubicBezTo>
                  <a:cubicBezTo>
                    <a:pt x="479" y="82"/>
                    <a:pt x="485" y="83"/>
                    <a:pt x="497" y="85"/>
                  </a:cubicBezTo>
                  <a:cubicBezTo>
                    <a:pt x="537" y="93"/>
                    <a:pt x="574" y="105"/>
                    <a:pt x="608" y="123"/>
                  </a:cubicBezTo>
                  <a:cubicBezTo>
                    <a:pt x="625" y="132"/>
                    <a:pt x="641" y="142"/>
                    <a:pt x="656" y="154"/>
                  </a:cubicBezTo>
                  <a:cubicBezTo>
                    <a:pt x="656" y="154"/>
                    <a:pt x="660" y="157"/>
                    <a:pt x="660" y="157"/>
                  </a:cubicBezTo>
                  <a:cubicBezTo>
                    <a:pt x="662" y="158"/>
                    <a:pt x="664" y="160"/>
                    <a:pt x="665" y="161"/>
                  </a:cubicBezTo>
                  <a:cubicBezTo>
                    <a:pt x="669" y="164"/>
                    <a:pt x="672" y="167"/>
                    <a:pt x="676" y="170"/>
                  </a:cubicBezTo>
                  <a:cubicBezTo>
                    <a:pt x="683" y="177"/>
                    <a:pt x="690" y="184"/>
                    <a:pt x="697" y="191"/>
                  </a:cubicBezTo>
                  <a:cubicBezTo>
                    <a:pt x="711" y="206"/>
                    <a:pt x="719" y="217"/>
                    <a:pt x="730" y="234"/>
                  </a:cubicBezTo>
                  <a:cubicBezTo>
                    <a:pt x="735" y="242"/>
                    <a:pt x="739" y="250"/>
                    <a:pt x="744" y="259"/>
                  </a:cubicBezTo>
                  <a:cubicBezTo>
                    <a:pt x="748" y="266"/>
                    <a:pt x="754" y="278"/>
                    <a:pt x="756" y="283"/>
                  </a:cubicBezTo>
                  <a:cubicBezTo>
                    <a:pt x="772" y="322"/>
                    <a:pt x="780" y="362"/>
                    <a:pt x="782" y="402"/>
                  </a:cubicBezTo>
                  <a:cubicBezTo>
                    <a:pt x="784" y="444"/>
                    <a:pt x="800" y="482"/>
                    <a:pt x="817" y="520"/>
                  </a:cubicBezTo>
                  <a:cubicBezTo>
                    <a:pt x="826" y="538"/>
                    <a:pt x="835" y="557"/>
                    <a:pt x="844" y="575"/>
                  </a:cubicBezTo>
                  <a:cubicBezTo>
                    <a:pt x="848" y="583"/>
                    <a:pt x="852" y="591"/>
                    <a:pt x="856" y="599"/>
                  </a:cubicBezTo>
                  <a:cubicBezTo>
                    <a:pt x="857" y="602"/>
                    <a:pt x="859" y="606"/>
                    <a:pt x="860" y="609"/>
                  </a:cubicBezTo>
                  <a:cubicBezTo>
                    <a:pt x="861" y="609"/>
                    <a:pt x="861" y="610"/>
                    <a:pt x="861" y="610"/>
                  </a:cubicBezTo>
                  <a:cubicBezTo>
                    <a:pt x="861" y="610"/>
                    <a:pt x="861" y="610"/>
                    <a:pt x="861" y="610"/>
                  </a:cubicBezTo>
                  <a:cubicBezTo>
                    <a:pt x="862" y="612"/>
                    <a:pt x="863" y="614"/>
                    <a:pt x="863" y="616"/>
                  </a:cubicBezTo>
                  <a:cubicBezTo>
                    <a:pt x="864" y="617"/>
                    <a:pt x="864" y="618"/>
                    <a:pt x="864" y="619"/>
                  </a:cubicBezTo>
                  <a:cubicBezTo>
                    <a:pt x="857" y="619"/>
                    <a:pt x="849" y="619"/>
                    <a:pt x="842" y="618"/>
                  </a:cubicBezTo>
                  <a:cubicBezTo>
                    <a:pt x="828" y="618"/>
                    <a:pt x="813" y="617"/>
                    <a:pt x="800" y="622"/>
                  </a:cubicBezTo>
                  <a:cubicBezTo>
                    <a:pt x="792" y="625"/>
                    <a:pt x="784" y="630"/>
                    <a:pt x="780" y="638"/>
                  </a:cubicBezTo>
                  <a:cubicBezTo>
                    <a:pt x="775" y="650"/>
                    <a:pt x="777" y="662"/>
                    <a:pt x="778" y="675"/>
                  </a:cubicBezTo>
                  <a:cubicBezTo>
                    <a:pt x="778" y="688"/>
                    <a:pt x="779" y="702"/>
                    <a:pt x="780" y="715"/>
                  </a:cubicBezTo>
                  <a:cubicBezTo>
                    <a:pt x="696" y="715"/>
                    <a:pt x="696" y="715"/>
                    <a:pt x="696" y="715"/>
                  </a:cubicBezTo>
                  <a:cubicBezTo>
                    <a:pt x="666" y="715"/>
                    <a:pt x="666" y="760"/>
                    <a:pt x="696" y="760"/>
                  </a:cubicBezTo>
                  <a:cubicBezTo>
                    <a:pt x="781" y="760"/>
                    <a:pt x="781" y="760"/>
                    <a:pt x="781" y="760"/>
                  </a:cubicBezTo>
                  <a:cubicBezTo>
                    <a:pt x="782" y="781"/>
                    <a:pt x="781" y="802"/>
                    <a:pt x="780" y="823"/>
                  </a:cubicBezTo>
                  <a:cubicBezTo>
                    <a:pt x="780" y="825"/>
                    <a:pt x="779" y="828"/>
                    <a:pt x="779" y="830"/>
                  </a:cubicBezTo>
                  <a:cubicBezTo>
                    <a:pt x="779" y="830"/>
                    <a:pt x="779" y="833"/>
                    <a:pt x="778" y="834"/>
                  </a:cubicBezTo>
                  <a:cubicBezTo>
                    <a:pt x="778" y="838"/>
                    <a:pt x="777" y="842"/>
                    <a:pt x="776" y="846"/>
                  </a:cubicBezTo>
                  <a:cubicBezTo>
                    <a:pt x="776" y="850"/>
                    <a:pt x="775" y="853"/>
                    <a:pt x="773" y="857"/>
                  </a:cubicBezTo>
                  <a:cubicBezTo>
                    <a:pt x="773" y="858"/>
                    <a:pt x="773" y="859"/>
                    <a:pt x="772" y="860"/>
                  </a:cubicBezTo>
                  <a:cubicBezTo>
                    <a:pt x="773" y="859"/>
                    <a:pt x="771" y="864"/>
                    <a:pt x="770" y="864"/>
                  </a:cubicBezTo>
                  <a:cubicBezTo>
                    <a:pt x="770" y="866"/>
                    <a:pt x="769" y="867"/>
                    <a:pt x="768" y="868"/>
                  </a:cubicBezTo>
                  <a:cubicBezTo>
                    <a:pt x="768" y="868"/>
                    <a:pt x="768" y="868"/>
                    <a:pt x="768" y="868"/>
                  </a:cubicBezTo>
                  <a:cubicBezTo>
                    <a:pt x="768" y="869"/>
                    <a:pt x="767" y="869"/>
                    <a:pt x="767" y="870"/>
                  </a:cubicBezTo>
                  <a:cubicBezTo>
                    <a:pt x="766" y="870"/>
                    <a:pt x="766" y="870"/>
                    <a:pt x="765" y="871"/>
                  </a:cubicBezTo>
                  <a:cubicBezTo>
                    <a:pt x="764" y="871"/>
                    <a:pt x="763" y="871"/>
                    <a:pt x="762" y="872"/>
                  </a:cubicBezTo>
                  <a:cubicBezTo>
                    <a:pt x="755" y="873"/>
                    <a:pt x="748" y="873"/>
                    <a:pt x="741" y="873"/>
                  </a:cubicBezTo>
                  <a:cubicBezTo>
                    <a:pt x="693" y="876"/>
                    <a:pt x="648" y="862"/>
                    <a:pt x="601" y="860"/>
                  </a:cubicBezTo>
                  <a:cubicBezTo>
                    <a:pt x="583" y="859"/>
                    <a:pt x="561" y="862"/>
                    <a:pt x="547" y="875"/>
                  </a:cubicBezTo>
                  <a:cubicBezTo>
                    <a:pt x="538" y="882"/>
                    <a:pt x="535" y="896"/>
                    <a:pt x="533" y="907"/>
                  </a:cubicBezTo>
                  <a:cubicBezTo>
                    <a:pt x="527" y="938"/>
                    <a:pt x="526" y="970"/>
                    <a:pt x="526" y="1002"/>
                  </a:cubicBezTo>
                  <a:cubicBezTo>
                    <a:pt x="526" y="1020"/>
                    <a:pt x="526" y="1037"/>
                    <a:pt x="526" y="1055"/>
                  </a:cubicBezTo>
                  <a:cubicBezTo>
                    <a:pt x="527" y="1084"/>
                    <a:pt x="572" y="1084"/>
                    <a:pt x="571" y="1055"/>
                  </a:cubicBezTo>
                  <a:cubicBezTo>
                    <a:pt x="571" y="1036"/>
                    <a:pt x="571" y="1017"/>
                    <a:pt x="571" y="998"/>
                  </a:cubicBezTo>
                  <a:cubicBezTo>
                    <a:pt x="572" y="982"/>
                    <a:pt x="572" y="966"/>
                    <a:pt x="573" y="950"/>
                  </a:cubicBezTo>
                  <a:cubicBezTo>
                    <a:pt x="574" y="943"/>
                    <a:pt x="575" y="936"/>
                    <a:pt x="575" y="928"/>
                  </a:cubicBezTo>
                  <a:cubicBezTo>
                    <a:pt x="576" y="928"/>
                    <a:pt x="576" y="927"/>
                    <a:pt x="576" y="927"/>
                  </a:cubicBezTo>
                  <a:cubicBezTo>
                    <a:pt x="576" y="926"/>
                    <a:pt x="576" y="924"/>
                    <a:pt x="576" y="923"/>
                  </a:cubicBezTo>
                  <a:cubicBezTo>
                    <a:pt x="577" y="920"/>
                    <a:pt x="577" y="917"/>
                    <a:pt x="578" y="914"/>
                  </a:cubicBezTo>
                  <a:cubicBezTo>
                    <a:pt x="579" y="912"/>
                    <a:pt x="579" y="910"/>
                    <a:pt x="579" y="908"/>
                  </a:cubicBezTo>
                  <a:cubicBezTo>
                    <a:pt x="581" y="908"/>
                    <a:pt x="582" y="907"/>
                    <a:pt x="583" y="907"/>
                  </a:cubicBezTo>
                  <a:cubicBezTo>
                    <a:pt x="584" y="907"/>
                    <a:pt x="585" y="906"/>
                    <a:pt x="587" y="906"/>
                  </a:cubicBezTo>
                  <a:cubicBezTo>
                    <a:pt x="585" y="907"/>
                    <a:pt x="589" y="906"/>
                    <a:pt x="590" y="906"/>
                  </a:cubicBezTo>
                  <a:cubicBezTo>
                    <a:pt x="594" y="905"/>
                    <a:pt x="599" y="906"/>
                    <a:pt x="603" y="906"/>
                  </a:cubicBezTo>
                  <a:cubicBezTo>
                    <a:pt x="614" y="906"/>
                    <a:pt x="622" y="907"/>
                    <a:pt x="631" y="909"/>
                  </a:cubicBezTo>
                  <a:cubicBezTo>
                    <a:pt x="656" y="912"/>
                    <a:pt x="680" y="917"/>
                    <a:pt x="705" y="919"/>
                  </a:cubicBezTo>
                  <a:cubicBezTo>
                    <a:pt x="718" y="920"/>
                    <a:pt x="731" y="920"/>
                    <a:pt x="744" y="919"/>
                  </a:cubicBezTo>
                  <a:cubicBezTo>
                    <a:pt x="756" y="918"/>
                    <a:pt x="769" y="918"/>
                    <a:pt x="780" y="914"/>
                  </a:cubicBezTo>
                  <a:cubicBezTo>
                    <a:pt x="818" y="898"/>
                    <a:pt x="823" y="853"/>
                    <a:pt x="826" y="818"/>
                  </a:cubicBezTo>
                  <a:cubicBezTo>
                    <a:pt x="829" y="768"/>
                    <a:pt x="825" y="718"/>
                    <a:pt x="823" y="669"/>
                  </a:cubicBezTo>
                  <a:cubicBezTo>
                    <a:pt x="823" y="667"/>
                    <a:pt x="823" y="665"/>
                    <a:pt x="823" y="664"/>
                  </a:cubicBezTo>
                  <a:cubicBezTo>
                    <a:pt x="823" y="664"/>
                    <a:pt x="823" y="664"/>
                    <a:pt x="823" y="664"/>
                  </a:cubicBezTo>
                  <a:cubicBezTo>
                    <a:pt x="837" y="663"/>
                    <a:pt x="852" y="665"/>
                    <a:pt x="866" y="665"/>
                  </a:cubicBezTo>
                  <a:cubicBezTo>
                    <a:pt x="883" y="664"/>
                    <a:pt x="899" y="661"/>
                    <a:pt x="909" y="646"/>
                  </a:cubicBezTo>
                  <a:cubicBezTo>
                    <a:pt x="917" y="634"/>
                    <a:pt x="912" y="617"/>
                    <a:pt x="907" y="6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46" name="Freeform 140"/>
            <p:cNvSpPr>
              <a:spLocks noEditPoints="1"/>
            </p:cNvSpPr>
            <p:nvPr/>
          </p:nvSpPr>
          <p:spPr bwMode="auto">
            <a:xfrm>
              <a:off x="8259763" y="4119563"/>
              <a:ext cx="1571625" cy="1320800"/>
            </a:xfrm>
            <a:custGeom>
              <a:avLst/>
              <a:gdLst>
                <a:gd name="T0" fmla="*/ 555 w 634"/>
                <a:gd name="T1" fmla="*/ 86 h 534"/>
                <a:gd name="T2" fmla="*/ 63 w 634"/>
                <a:gd name="T3" fmla="*/ 132 h 534"/>
                <a:gd name="T4" fmla="*/ 130 w 634"/>
                <a:gd name="T5" fmla="*/ 408 h 534"/>
                <a:gd name="T6" fmla="*/ 188 w 634"/>
                <a:gd name="T7" fmla="*/ 471 h 534"/>
                <a:gd name="T8" fmla="*/ 179 w 634"/>
                <a:gd name="T9" fmla="*/ 484 h 534"/>
                <a:gd name="T10" fmla="*/ 177 w 634"/>
                <a:gd name="T11" fmla="*/ 486 h 534"/>
                <a:gd name="T12" fmla="*/ 158 w 634"/>
                <a:gd name="T13" fmla="*/ 515 h 534"/>
                <a:gd name="T14" fmla="*/ 190 w 634"/>
                <a:gd name="T15" fmla="*/ 534 h 534"/>
                <a:gd name="T16" fmla="*/ 315 w 634"/>
                <a:gd name="T17" fmla="*/ 456 h 534"/>
                <a:gd name="T18" fmla="*/ 336 w 634"/>
                <a:gd name="T19" fmla="*/ 456 h 534"/>
                <a:gd name="T20" fmla="*/ 587 w 634"/>
                <a:gd name="T21" fmla="*/ 329 h 534"/>
                <a:gd name="T22" fmla="*/ 556 w 634"/>
                <a:gd name="T23" fmla="*/ 290 h 534"/>
                <a:gd name="T24" fmla="*/ 548 w 634"/>
                <a:gd name="T25" fmla="*/ 306 h 534"/>
                <a:gd name="T26" fmla="*/ 482 w 634"/>
                <a:gd name="T27" fmla="*/ 361 h 534"/>
                <a:gd name="T28" fmla="*/ 477 w 634"/>
                <a:gd name="T29" fmla="*/ 364 h 534"/>
                <a:gd name="T30" fmla="*/ 424 w 634"/>
                <a:gd name="T31" fmla="*/ 378 h 534"/>
                <a:gd name="T32" fmla="*/ 418 w 634"/>
                <a:gd name="T33" fmla="*/ 379 h 534"/>
                <a:gd name="T34" fmla="*/ 386 w 634"/>
                <a:gd name="T35" fmla="*/ 381 h 534"/>
                <a:gd name="T36" fmla="*/ 347 w 634"/>
                <a:gd name="T37" fmla="*/ 401 h 534"/>
                <a:gd name="T38" fmla="*/ 340 w 634"/>
                <a:gd name="T39" fmla="*/ 408 h 534"/>
                <a:gd name="T40" fmla="*/ 332 w 634"/>
                <a:gd name="T41" fmla="*/ 411 h 534"/>
                <a:gd name="T42" fmla="*/ 284 w 634"/>
                <a:gd name="T43" fmla="*/ 417 h 534"/>
                <a:gd name="T44" fmla="*/ 271 w 634"/>
                <a:gd name="T45" fmla="*/ 442 h 534"/>
                <a:gd name="T46" fmla="*/ 269 w 634"/>
                <a:gd name="T47" fmla="*/ 449 h 534"/>
                <a:gd name="T48" fmla="*/ 261 w 634"/>
                <a:gd name="T49" fmla="*/ 462 h 534"/>
                <a:gd name="T50" fmla="*/ 254 w 634"/>
                <a:gd name="T51" fmla="*/ 470 h 534"/>
                <a:gd name="T52" fmla="*/ 249 w 634"/>
                <a:gd name="T53" fmla="*/ 474 h 534"/>
                <a:gd name="T54" fmla="*/ 236 w 634"/>
                <a:gd name="T55" fmla="*/ 481 h 534"/>
                <a:gd name="T56" fmla="*/ 238 w 634"/>
                <a:gd name="T57" fmla="*/ 463 h 534"/>
                <a:gd name="T58" fmla="*/ 218 w 634"/>
                <a:gd name="T59" fmla="*/ 429 h 534"/>
                <a:gd name="T60" fmla="*/ 199 w 634"/>
                <a:gd name="T61" fmla="*/ 428 h 534"/>
                <a:gd name="T62" fmla="*/ 190 w 634"/>
                <a:gd name="T63" fmla="*/ 423 h 534"/>
                <a:gd name="T64" fmla="*/ 188 w 634"/>
                <a:gd name="T65" fmla="*/ 422 h 534"/>
                <a:gd name="T66" fmla="*/ 183 w 634"/>
                <a:gd name="T67" fmla="*/ 417 h 534"/>
                <a:gd name="T68" fmla="*/ 177 w 634"/>
                <a:gd name="T69" fmla="*/ 406 h 534"/>
                <a:gd name="T70" fmla="*/ 176 w 634"/>
                <a:gd name="T71" fmla="*/ 405 h 534"/>
                <a:gd name="T72" fmla="*/ 172 w 634"/>
                <a:gd name="T73" fmla="*/ 387 h 534"/>
                <a:gd name="T74" fmla="*/ 142 w 634"/>
                <a:gd name="T75" fmla="*/ 359 h 534"/>
                <a:gd name="T76" fmla="*/ 133 w 634"/>
                <a:gd name="T77" fmla="*/ 362 h 534"/>
                <a:gd name="T78" fmla="*/ 125 w 634"/>
                <a:gd name="T79" fmla="*/ 362 h 534"/>
                <a:gd name="T80" fmla="*/ 95 w 634"/>
                <a:gd name="T81" fmla="*/ 352 h 534"/>
                <a:gd name="T82" fmla="*/ 59 w 634"/>
                <a:gd name="T83" fmla="*/ 312 h 534"/>
                <a:gd name="T84" fmla="*/ 54 w 634"/>
                <a:gd name="T85" fmla="*/ 293 h 534"/>
                <a:gd name="T86" fmla="*/ 54 w 634"/>
                <a:gd name="T87" fmla="*/ 257 h 534"/>
                <a:gd name="T88" fmla="*/ 54 w 634"/>
                <a:gd name="T89" fmla="*/ 254 h 534"/>
                <a:gd name="T90" fmla="*/ 59 w 634"/>
                <a:gd name="T91" fmla="*/ 234 h 534"/>
                <a:gd name="T92" fmla="*/ 275 w 634"/>
                <a:gd name="T93" fmla="*/ 58 h 534"/>
                <a:gd name="T94" fmla="*/ 402 w 634"/>
                <a:gd name="T95" fmla="*/ 56 h 534"/>
                <a:gd name="T96" fmla="*/ 458 w 634"/>
                <a:gd name="T97" fmla="*/ 73 h 534"/>
                <a:gd name="T98" fmla="*/ 506 w 634"/>
                <a:gd name="T99" fmla="*/ 103 h 534"/>
                <a:gd name="T100" fmla="*/ 566 w 634"/>
                <a:gd name="T101" fmla="*/ 226 h 534"/>
                <a:gd name="T102" fmla="*/ 566 w 634"/>
                <a:gd name="T103" fmla="*/ 249 h 534"/>
                <a:gd name="T104" fmla="*/ 559 w 634"/>
                <a:gd name="T105" fmla="*/ 28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4" h="534">
                  <a:moveTo>
                    <a:pt x="587" y="329"/>
                  </a:moveTo>
                  <a:cubicBezTo>
                    <a:pt x="634" y="253"/>
                    <a:pt x="612" y="149"/>
                    <a:pt x="555" y="86"/>
                  </a:cubicBezTo>
                  <a:cubicBezTo>
                    <a:pt x="496" y="21"/>
                    <a:pt x="401" y="0"/>
                    <a:pt x="316" y="7"/>
                  </a:cubicBezTo>
                  <a:cubicBezTo>
                    <a:pt x="220" y="14"/>
                    <a:pt x="125" y="57"/>
                    <a:pt x="63" y="132"/>
                  </a:cubicBezTo>
                  <a:cubicBezTo>
                    <a:pt x="24" y="180"/>
                    <a:pt x="0" y="240"/>
                    <a:pt x="10" y="303"/>
                  </a:cubicBezTo>
                  <a:cubicBezTo>
                    <a:pt x="18" y="357"/>
                    <a:pt x="73" y="410"/>
                    <a:pt x="130" y="408"/>
                  </a:cubicBezTo>
                  <a:cubicBezTo>
                    <a:pt x="133" y="419"/>
                    <a:pt x="137" y="430"/>
                    <a:pt x="144" y="440"/>
                  </a:cubicBezTo>
                  <a:cubicBezTo>
                    <a:pt x="155" y="456"/>
                    <a:pt x="170" y="467"/>
                    <a:pt x="188" y="471"/>
                  </a:cubicBezTo>
                  <a:cubicBezTo>
                    <a:pt x="187" y="473"/>
                    <a:pt x="186" y="474"/>
                    <a:pt x="185" y="476"/>
                  </a:cubicBezTo>
                  <a:cubicBezTo>
                    <a:pt x="183" y="480"/>
                    <a:pt x="183" y="480"/>
                    <a:pt x="179" y="484"/>
                  </a:cubicBezTo>
                  <a:cubicBezTo>
                    <a:pt x="178" y="484"/>
                    <a:pt x="178" y="485"/>
                    <a:pt x="178" y="485"/>
                  </a:cubicBezTo>
                  <a:cubicBezTo>
                    <a:pt x="178" y="485"/>
                    <a:pt x="177" y="485"/>
                    <a:pt x="177" y="486"/>
                  </a:cubicBezTo>
                  <a:cubicBezTo>
                    <a:pt x="176" y="486"/>
                    <a:pt x="170" y="489"/>
                    <a:pt x="174" y="487"/>
                  </a:cubicBezTo>
                  <a:cubicBezTo>
                    <a:pt x="163" y="491"/>
                    <a:pt x="155" y="502"/>
                    <a:pt x="158" y="515"/>
                  </a:cubicBezTo>
                  <a:cubicBezTo>
                    <a:pt x="161" y="524"/>
                    <a:pt x="170" y="532"/>
                    <a:pt x="180" y="532"/>
                  </a:cubicBezTo>
                  <a:cubicBezTo>
                    <a:pt x="183" y="534"/>
                    <a:pt x="186" y="534"/>
                    <a:pt x="190" y="534"/>
                  </a:cubicBezTo>
                  <a:cubicBezTo>
                    <a:pt x="232" y="534"/>
                    <a:pt x="273" y="522"/>
                    <a:pt x="299" y="488"/>
                  </a:cubicBezTo>
                  <a:cubicBezTo>
                    <a:pt x="306" y="478"/>
                    <a:pt x="311" y="467"/>
                    <a:pt x="315" y="456"/>
                  </a:cubicBezTo>
                  <a:cubicBezTo>
                    <a:pt x="316" y="456"/>
                    <a:pt x="316" y="456"/>
                    <a:pt x="317" y="456"/>
                  </a:cubicBezTo>
                  <a:cubicBezTo>
                    <a:pt x="323" y="456"/>
                    <a:pt x="330" y="457"/>
                    <a:pt x="336" y="456"/>
                  </a:cubicBezTo>
                  <a:cubicBezTo>
                    <a:pt x="357" y="454"/>
                    <a:pt x="372" y="442"/>
                    <a:pt x="385" y="426"/>
                  </a:cubicBezTo>
                  <a:cubicBezTo>
                    <a:pt x="463" y="426"/>
                    <a:pt x="545" y="397"/>
                    <a:pt x="587" y="329"/>
                  </a:cubicBezTo>
                  <a:close/>
                  <a:moveTo>
                    <a:pt x="556" y="289"/>
                  </a:moveTo>
                  <a:cubicBezTo>
                    <a:pt x="556" y="290"/>
                    <a:pt x="556" y="290"/>
                    <a:pt x="556" y="290"/>
                  </a:cubicBezTo>
                  <a:cubicBezTo>
                    <a:pt x="556" y="290"/>
                    <a:pt x="556" y="291"/>
                    <a:pt x="555" y="292"/>
                  </a:cubicBezTo>
                  <a:cubicBezTo>
                    <a:pt x="553" y="297"/>
                    <a:pt x="551" y="301"/>
                    <a:pt x="548" y="306"/>
                  </a:cubicBezTo>
                  <a:cubicBezTo>
                    <a:pt x="536" y="326"/>
                    <a:pt x="519" y="341"/>
                    <a:pt x="498" y="353"/>
                  </a:cubicBezTo>
                  <a:cubicBezTo>
                    <a:pt x="493" y="356"/>
                    <a:pt x="487" y="359"/>
                    <a:pt x="482" y="361"/>
                  </a:cubicBezTo>
                  <a:cubicBezTo>
                    <a:pt x="481" y="362"/>
                    <a:pt x="479" y="363"/>
                    <a:pt x="478" y="363"/>
                  </a:cubicBezTo>
                  <a:cubicBezTo>
                    <a:pt x="480" y="362"/>
                    <a:pt x="479" y="363"/>
                    <a:pt x="477" y="364"/>
                  </a:cubicBezTo>
                  <a:cubicBezTo>
                    <a:pt x="473" y="365"/>
                    <a:pt x="470" y="366"/>
                    <a:pt x="466" y="368"/>
                  </a:cubicBezTo>
                  <a:cubicBezTo>
                    <a:pt x="452" y="372"/>
                    <a:pt x="438" y="376"/>
                    <a:pt x="424" y="378"/>
                  </a:cubicBezTo>
                  <a:cubicBezTo>
                    <a:pt x="423" y="378"/>
                    <a:pt x="421" y="379"/>
                    <a:pt x="420" y="379"/>
                  </a:cubicBezTo>
                  <a:cubicBezTo>
                    <a:pt x="420" y="379"/>
                    <a:pt x="419" y="379"/>
                    <a:pt x="418" y="379"/>
                  </a:cubicBezTo>
                  <a:cubicBezTo>
                    <a:pt x="415" y="379"/>
                    <a:pt x="412" y="380"/>
                    <a:pt x="408" y="380"/>
                  </a:cubicBezTo>
                  <a:cubicBezTo>
                    <a:pt x="401" y="381"/>
                    <a:pt x="394" y="381"/>
                    <a:pt x="386" y="381"/>
                  </a:cubicBezTo>
                  <a:cubicBezTo>
                    <a:pt x="373" y="381"/>
                    <a:pt x="362" y="380"/>
                    <a:pt x="354" y="392"/>
                  </a:cubicBezTo>
                  <a:cubicBezTo>
                    <a:pt x="352" y="395"/>
                    <a:pt x="350" y="398"/>
                    <a:pt x="347" y="401"/>
                  </a:cubicBezTo>
                  <a:cubicBezTo>
                    <a:pt x="346" y="402"/>
                    <a:pt x="345" y="403"/>
                    <a:pt x="344" y="405"/>
                  </a:cubicBezTo>
                  <a:cubicBezTo>
                    <a:pt x="344" y="405"/>
                    <a:pt x="341" y="407"/>
                    <a:pt x="340" y="408"/>
                  </a:cubicBezTo>
                  <a:cubicBezTo>
                    <a:pt x="339" y="408"/>
                    <a:pt x="337" y="409"/>
                    <a:pt x="336" y="410"/>
                  </a:cubicBezTo>
                  <a:cubicBezTo>
                    <a:pt x="334" y="410"/>
                    <a:pt x="332" y="411"/>
                    <a:pt x="332" y="411"/>
                  </a:cubicBezTo>
                  <a:cubicBezTo>
                    <a:pt x="328" y="411"/>
                    <a:pt x="324" y="411"/>
                    <a:pt x="320" y="411"/>
                  </a:cubicBezTo>
                  <a:cubicBezTo>
                    <a:pt x="307" y="410"/>
                    <a:pt x="296" y="412"/>
                    <a:pt x="284" y="417"/>
                  </a:cubicBezTo>
                  <a:cubicBezTo>
                    <a:pt x="276" y="420"/>
                    <a:pt x="273" y="428"/>
                    <a:pt x="273" y="436"/>
                  </a:cubicBezTo>
                  <a:cubicBezTo>
                    <a:pt x="272" y="438"/>
                    <a:pt x="272" y="440"/>
                    <a:pt x="271" y="442"/>
                  </a:cubicBezTo>
                  <a:cubicBezTo>
                    <a:pt x="271" y="443"/>
                    <a:pt x="270" y="445"/>
                    <a:pt x="270" y="446"/>
                  </a:cubicBezTo>
                  <a:cubicBezTo>
                    <a:pt x="270" y="447"/>
                    <a:pt x="269" y="448"/>
                    <a:pt x="269" y="449"/>
                  </a:cubicBezTo>
                  <a:cubicBezTo>
                    <a:pt x="267" y="453"/>
                    <a:pt x="265" y="457"/>
                    <a:pt x="262" y="461"/>
                  </a:cubicBezTo>
                  <a:cubicBezTo>
                    <a:pt x="262" y="461"/>
                    <a:pt x="262" y="462"/>
                    <a:pt x="261" y="462"/>
                  </a:cubicBezTo>
                  <a:cubicBezTo>
                    <a:pt x="261" y="462"/>
                    <a:pt x="261" y="463"/>
                    <a:pt x="260" y="463"/>
                  </a:cubicBezTo>
                  <a:cubicBezTo>
                    <a:pt x="258" y="466"/>
                    <a:pt x="256" y="468"/>
                    <a:pt x="254" y="470"/>
                  </a:cubicBezTo>
                  <a:cubicBezTo>
                    <a:pt x="253" y="470"/>
                    <a:pt x="253" y="471"/>
                    <a:pt x="252" y="471"/>
                  </a:cubicBezTo>
                  <a:cubicBezTo>
                    <a:pt x="252" y="472"/>
                    <a:pt x="250" y="473"/>
                    <a:pt x="249" y="474"/>
                  </a:cubicBezTo>
                  <a:cubicBezTo>
                    <a:pt x="246" y="476"/>
                    <a:pt x="243" y="477"/>
                    <a:pt x="240" y="479"/>
                  </a:cubicBezTo>
                  <a:cubicBezTo>
                    <a:pt x="238" y="480"/>
                    <a:pt x="237" y="480"/>
                    <a:pt x="236" y="481"/>
                  </a:cubicBezTo>
                  <a:cubicBezTo>
                    <a:pt x="236" y="481"/>
                    <a:pt x="234" y="482"/>
                    <a:pt x="232" y="482"/>
                  </a:cubicBezTo>
                  <a:cubicBezTo>
                    <a:pt x="235" y="476"/>
                    <a:pt x="237" y="469"/>
                    <a:pt x="238" y="463"/>
                  </a:cubicBezTo>
                  <a:cubicBezTo>
                    <a:pt x="240" y="460"/>
                    <a:pt x="241" y="456"/>
                    <a:pt x="241" y="451"/>
                  </a:cubicBezTo>
                  <a:cubicBezTo>
                    <a:pt x="241" y="440"/>
                    <a:pt x="231" y="428"/>
                    <a:pt x="218" y="429"/>
                  </a:cubicBezTo>
                  <a:cubicBezTo>
                    <a:pt x="213" y="429"/>
                    <a:pt x="209" y="429"/>
                    <a:pt x="204" y="428"/>
                  </a:cubicBezTo>
                  <a:cubicBezTo>
                    <a:pt x="205" y="428"/>
                    <a:pt x="199" y="428"/>
                    <a:pt x="199" y="428"/>
                  </a:cubicBezTo>
                  <a:cubicBezTo>
                    <a:pt x="199" y="427"/>
                    <a:pt x="194" y="426"/>
                    <a:pt x="194" y="426"/>
                  </a:cubicBezTo>
                  <a:cubicBezTo>
                    <a:pt x="192" y="425"/>
                    <a:pt x="191" y="424"/>
                    <a:pt x="190" y="423"/>
                  </a:cubicBezTo>
                  <a:cubicBezTo>
                    <a:pt x="189" y="423"/>
                    <a:pt x="189" y="423"/>
                    <a:pt x="189" y="423"/>
                  </a:cubicBezTo>
                  <a:cubicBezTo>
                    <a:pt x="189" y="423"/>
                    <a:pt x="188" y="423"/>
                    <a:pt x="188" y="422"/>
                  </a:cubicBezTo>
                  <a:cubicBezTo>
                    <a:pt x="187" y="421"/>
                    <a:pt x="186" y="420"/>
                    <a:pt x="184" y="418"/>
                  </a:cubicBezTo>
                  <a:cubicBezTo>
                    <a:pt x="184" y="418"/>
                    <a:pt x="183" y="417"/>
                    <a:pt x="183" y="417"/>
                  </a:cubicBezTo>
                  <a:cubicBezTo>
                    <a:pt x="183" y="417"/>
                    <a:pt x="182" y="416"/>
                    <a:pt x="182" y="416"/>
                  </a:cubicBezTo>
                  <a:cubicBezTo>
                    <a:pt x="180" y="413"/>
                    <a:pt x="178" y="410"/>
                    <a:pt x="177" y="406"/>
                  </a:cubicBezTo>
                  <a:cubicBezTo>
                    <a:pt x="177" y="406"/>
                    <a:pt x="177" y="406"/>
                    <a:pt x="177" y="406"/>
                  </a:cubicBezTo>
                  <a:cubicBezTo>
                    <a:pt x="177" y="406"/>
                    <a:pt x="177" y="406"/>
                    <a:pt x="176" y="405"/>
                  </a:cubicBezTo>
                  <a:cubicBezTo>
                    <a:pt x="176" y="403"/>
                    <a:pt x="175" y="401"/>
                    <a:pt x="174" y="399"/>
                  </a:cubicBezTo>
                  <a:cubicBezTo>
                    <a:pt x="173" y="395"/>
                    <a:pt x="172" y="391"/>
                    <a:pt x="172" y="387"/>
                  </a:cubicBezTo>
                  <a:cubicBezTo>
                    <a:pt x="171" y="385"/>
                    <a:pt x="169" y="373"/>
                    <a:pt x="170" y="381"/>
                  </a:cubicBezTo>
                  <a:cubicBezTo>
                    <a:pt x="169" y="368"/>
                    <a:pt x="157" y="354"/>
                    <a:pt x="142" y="359"/>
                  </a:cubicBezTo>
                  <a:cubicBezTo>
                    <a:pt x="139" y="360"/>
                    <a:pt x="137" y="361"/>
                    <a:pt x="135" y="361"/>
                  </a:cubicBezTo>
                  <a:cubicBezTo>
                    <a:pt x="134" y="361"/>
                    <a:pt x="134" y="362"/>
                    <a:pt x="133" y="362"/>
                  </a:cubicBezTo>
                  <a:cubicBezTo>
                    <a:pt x="133" y="362"/>
                    <a:pt x="132" y="362"/>
                    <a:pt x="132" y="362"/>
                  </a:cubicBezTo>
                  <a:cubicBezTo>
                    <a:pt x="130" y="362"/>
                    <a:pt x="127" y="362"/>
                    <a:pt x="125" y="362"/>
                  </a:cubicBezTo>
                  <a:cubicBezTo>
                    <a:pt x="125" y="362"/>
                    <a:pt x="119" y="361"/>
                    <a:pt x="121" y="362"/>
                  </a:cubicBezTo>
                  <a:cubicBezTo>
                    <a:pt x="110" y="360"/>
                    <a:pt x="104" y="357"/>
                    <a:pt x="95" y="352"/>
                  </a:cubicBezTo>
                  <a:cubicBezTo>
                    <a:pt x="87" y="347"/>
                    <a:pt x="81" y="342"/>
                    <a:pt x="74" y="334"/>
                  </a:cubicBezTo>
                  <a:cubicBezTo>
                    <a:pt x="68" y="328"/>
                    <a:pt x="61" y="318"/>
                    <a:pt x="59" y="312"/>
                  </a:cubicBezTo>
                  <a:cubicBezTo>
                    <a:pt x="57" y="307"/>
                    <a:pt x="56" y="303"/>
                    <a:pt x="55" y="298"/>
                  </a:cubicBezTo>
                  <a:cubicBezTo>
                    <a:pt x="55" y="298"/>
                    <a:pt x="54" y="293"/>
                    <a:pt x="54" y="293"/>
                  </a:cubicBezTo>
                  <a:cubicBezTo>
                    <a:pt x="54" y="291"/>
                    <a:pt x="54" y="289"/>
                    <a:pt x="54" y="288"/>
                  </a:cubicBezTo>
                  <a:cubicBezTo>
                    <a:pt x="53" y="278"/>
                    <a:pt x="53" y="267"/>
                    <a:pt x="54" y="257"/>
                  </a:cubicBezTo>
                  <a:cubicBezTo>
                    <a:pt x="54" y="257"/>
                    <a:pt x="54" y="256"/>
                    <a:pt x="54" y="256"/>
                  </a:cubicBezTo>
                  <a:cubicBezTo>
                    <a:pt x="54" y="255"/>
                    <a:pt x="54" y="255"/>
                    <a:pt x="54" y="254"/>
                  </a:cubicBezTo>
                  <a:cubicBezTo>
                    <a:pt x="55" y="252"/>
                    <a:pt x="55" y="250"/>
                    <a:pt x="56" y="247"/>
                  </a:cubicBezTo>
                  <a:cubicBezTo>
                    <a:pt x="56" y="243"/>
                    <a:pt x="58" y="238"/>
                    <a:pt x="59" y="234"/>
                  </a:cubicBezTo>
                  <a:cubicBezTo>
                    <a:pt x="62" y="223"/>
                    <a:pt x="65" y="215"/>
                    <a:pt x="68" y="208"/>
                  </a:cubicBezTo>
                  <a:cubicBezTo>
                    <a:pt x="105" y="128"/>
                    <a:pt x="189" y="77"/>
                    <a:pt x="275" y="58"/>
                  </a:cubicBezTo>
                  <a:cubicBezTo>
                    <a:pt x="297" y="54"/>
                    <a:pt x="317" y="52"/>
                    <a:pt x="340" y="51"/>
                  </a:cubicBezTo>
                  <a:cubicBezTo>
                    <a:pt x="362" y="51"/>
                    <a:pt x="383" y="52"/>
                    <a:pt x="402" y="56"/>
                  </a:cubicBezTo>
                  <a:cubicBezTo>
                    <a:pt x="412" y="58"/>
                    <a:pt x="422" y="61"/>
                    <a:pt x="432" y="63"/>
                  </a:cubicBezTo>
                  <a:cubicBezTo>
                    <a:pt x="441" y="66"/>
                    <a:pt x="452" y="70"/>
                    <a:pt x="458" y="73"/>
                  </a:cubicBezTo>
                  <a:cubicBezTo>
                    <a:pt x="467" y="77"/>
                    <a:pt x="476" y="82"/>
                    <a:pt x="484" y="87"/>
                  </a:cubicBezTo>
                  <a:cubicBezTo>
                    <a:pt x="493" y="92"/>
                    <a:pt x="500" y="97"/>
                    <a:pt x="506" y="103"/>
                  </a:cubicBezTo>
                  <a:cubicBezTo>
                    <a:pt x="536" y="128"/>
                    <a:pt x="553" y="159"/>
                    <a:pt x="562" y="197"/>
                  </a:cubicBezTo>
                  <a:cubicBezTo>
                    <a:pt x="564" y="208"/>
                    <a:pt x="565" y="216"/>
                    <a:pt x="566" y="226"/>
                  </a:cubicBezTo>
                  <a:cubicBezTo>
                    <a:pt x="566" y="231"/>
                    <a:pt x="566" y="237"/>
                    <a:pt x="566" y="242"/>
                  </a:cubicBezTo>
                  <a:cubicBezTo>
                    <a:pt x="566" y="244"/>
                    <a:pt x="566" y="247"/>
                    <a:pt x="566" y="249"/>
                  </a:cubicBezTo>
                  <a:cubicBezTo>
                    <a:pt x="566" y="250"/>
                    <a:pt x="565" y="256"/>
                    <a:pt x="565" y="256"/>
                  </a:cubicBezTo>
                  <a:cubicBezTo>
                    <a:pt x="564" y="265"/>
                    <a:pt x="562" y="274"/>
                    <a:pt x="559" y="283"/>
                  </a:cubicBezTo>
                  <a:cubicBezTo>
                    <a:pt x="558" y="285"/>
                    <a:pt x="557" y="287"/>
                    <a:pt x="556"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47" name="Group 46"/>
          <p:cNvGrpSpPr/>
          <p:nvPr/>
        </p:nvGrpSpPr>
        <p:grpSpPr>
          <a:xfrm>
            <a:off x="3253049" y="4093828"/>
            <a:ext cx="388184" cy="317716"/>
            <a:chOff x="7880350" y="4111625"/>
            <a:chExt cx="2527300" cy="2068513"/>
          </a:xfrm>
          <a:solidFill>
            <a:schemeClr val="bg1"/>
          </a:solidFill>
        </p:grpSpPr>
        <p:sp>
          <p:nvSpPr>
            <p:cNvPr id="48" name="Freeform 134"/>
            <p:cNvSpPr>
              <a:spLocks noEditPoints="1"/>
            </p:cNvSpPr>
            <p:nvPr/>
          </p:nvSpPr>
          <p:spPr bwMode="auto">
            <a:xfrm>
              <a:off x="7880350" y="4111625"/>
              <a:ext cx="2527300" cy="2068513"/>
            </a:xfrm>
            <a:custGeom>
              <a:avLst/>
              <a:gdLst>
                <a:gd name="T0" fmla="*/ 744 w 1019"/>
                <a:gd name="T1" fmla="*/ 218 h 836"/>
                <a:gd name="T2" fmla="*/ 591 w 1019"/>
                <a:gd name="T3" fmla="*/ 298 h 836"/>
                <a:gd name="T4" fmla="*/ 572 w 1019"/>
                <a:gd name="T5" fmla="*/ 279 h 836"/>
                <a:gd name="T6" fmla="*/ 554 w 1019"/>
                <a:gd name="T7" fmla="*/ 247 h 836"/>
                <a:gd name="T8" fmla="*/ 534 w 1019"/>
                <a:gd name="T9" fmla="*/ 172 h 836"/>
                <a:gd name="T10" fmla="*/ 531 w 1019"/>
                <a:gd name="T11" fmla="*/ 22 h 836"/>
                <a:gd name="T12" fmla="*/ 476 w 1019"/>
                <a:gd name="T13" fmla="*/ 22 h 836"/>
                <a:gd name="T14" fmla="*/ 474 w 1019"/>
                <a:gd name="T15" fmla="*/ 166 h 836"/>
                <a:gd name="T16" fmla="*/ 453 w 1019"/>
                <a:gd name="T17" fmla="*/ 250 h 836"/>
                <a:gd name="T18" fmla="*/ 436 w 1019"/>
                <a:gd name="T19" fmla="*/ 281 h 836"/>
                <a:gd name="T20" fmla="*/ 424 w 1019"/>
                <a:gd name="T21" fmla="*/ 294 h 836"/>
                <a:gd name="T22" fmla="*/ 215 w 1019"/>
                <a:gd name="T23" fmla="*/ 257 h 836"/>
                <a:gd name="T24" fmla="*/ 31 w 1019"/>
                <a:gd name="T25" fmla="*/ 766 h 836"/>
                <a:gd name="T26" fmla="*/ 486 w 1019"/>
                <a:gd name="T27" fmla="*/ 540 h 836"/>
                <a:gd name="T28" fmla="*/ 482 w 1019"/>
                <a:gd name="T29" fmla="*/ 292 h 836"/>
                <a:gd name="T30" fmla="*/ 576 w 1019"/>
                <a:gd name="T31" fmla="*/ 341 h 836"/>
                <a:gd name="T32" fmla="*/ 750 w 1019"/>
                <a:gd name="T33" fmla="*/ 833 h 836"/>
                <a:gd name="T34" fmla="*/ 1011 w 1019"/>
                <a:gd name="T35" fmla="*/ 642 h 836"/>
                <a:gd name="T36" fmla="*/ 48 w 1019"/>
                <a:gd name="T37" fmla="*/ 713 h 836"/>
                <a:gd name="T38" fmla="*/ 445 w 1019"/>
                <a:gd name="T39" fmla="*/ 652 h 836"/>
                <a:gd name="T40" fmla="*/ 433 w 1019"/>
                <a:gd name="T41" fmla="*/ 698 h 836"/>
                <a:gd name="T42" fmla="*/ 418 w 1019"/>
                <a:gd name="T43" fmla="*/ 725 h 836"/>
                <a:gd name="T44" fmla="*/ 302 w 1019"/>
                <a:gd name="T45" fmla="*/ 786 h 836"/>
                <a:gd name="T46" fmla="*/ 235 w 1019"/>
                <a:gd name="T47" fmla="*/ 789 h 836"/>
                <a:gd name="T48" fmla="*/ 109 w 1019"/>
                <a:gd name="T49" fmla="*/ 763 h 836"/>
                <a:gd name="T50" fmla="*/ 72 w 1019"/>
                <a:gd name="T51" fmla="*/ 743 h 836"/>
                <a:gd name="T52" fmla="*/ 56 w 1019"/>
                <a:gd name="T53" fmla="*/ 727 h 836"/>
                <a:gd name="T54" fmla="*/ 47 w 1019"/>
                <a:gd name="T55" fmla="*/ 711 h 836"/>
                <a:gd name="T56" fmla="*/ 45 w 1019"/>
                <a:gd name="T57" fmla="*/ 680 h 836"/>
                <a:gd name="T58" fmla="*/ 50 w 1019"/>
                <a:gd name="T59" fmla="*/ 649 h 836"/>
                <a:gd name="T60" fmla="*/ 88 w 1019"/>
                <a:gd name="T61" fmla="*/ 529 h 836"/>
                <a:gd name="T62" fmla="*/ 141 w 1019"/>
                <a:gd name="T63" fmla="*/ 420 h 836"/>
                <a:gd name="T64" fmla="*/ 254 w 1019"/>
                <a:gd name="T65" fmla="*/ 283 h 836"/>
                <a:gd name="T66" fmla="*/ 271 w 1019"/>
                <a:gd name="T67" fmla="*/ 271 h 836"/>
                <a:gd name="T68" fmla="*/ 322 w 1019"/>
                <a:gd name="T69" fmla="*/ 248 h 836"/>
                <a:gd name="T70" fmla="*/ 331 w 1019"/>
                <a:gd name="T71" fmla="*/ 247 h 836"/>
                <a:gd name="T72" fmla="*/ 346 w 1019"/>
                <a:gd name="T73" fmla="*/ 254 h 836"/>
                <a:gd name="T74" fmla="*/ 362 w 1019"/>
                <a:gd name="T75" fmla="*/ 272 h 836"/>
                <a:gd name="T76" fmla="*/ 363 w 1019"/>
                <a:gd name="T77" fmla="*/ 311 h 836"/>
                <a:gd name="T78" fmla="*/ 329 w 1019"/>
                <a:gd name="T79" fmla="*/ 326 h 836"/>
                <a:gd name="T80" fmla="*/ 436 w 1019"/>
                <a:gd name="T81" fmla="*/ 512 h 836"/>
                <a:gd name="T82" fmla="*/ 972 w 1019"/>
                <a:gd name="T83" fmla="*/ 704 h 836"/>
                <a:gd name="T84" fmla="*/ 962 w 1019"/>
                <a:gd name="T85" fmla="*/ 726 h 836"/>
                <a:gd name="T86" fmla="*/ 945 w 1019"/>
                <a:gd name="T87" fmla="*/ 743 h 836"/>
                <a:gd name="T88" fmla="*/ 907 w 1019"/>
                <a:gd name="T89" fmla="*/ 763 h 836"/>
                <a:gd name="T90" fmla="*/ 831 w 1019"/>
                <a:gd name="T91" fmla="*/ 784 h 836"/>
                <a:gd name="T92" fmla="*/ 761 w 1019"/>
                <a:gd name="T93" fmla="*/ 789 h 836"/>
                <a:gd name="T94" fmla="*/ 711 w 1019"/>
                <a:gd name="T95" fmla="*/ 785 h 836"/>
                <a:gd name="T96" fmla="*/ 622 w 1019"/>
                <a:gd name="T97" fmla="*/ 750 h 836"/>
                <a:gd name="T98" fmla="*/ 586 w 1019"/>
                <a:gd name="T99" fmla="*/ 703 h 836"/>
                <a:gd name="T100" fmla="*/ 580 w 1019"/>
                <a:gd name="T101" fmla="*/ 687 h 836"/>
                <a:gd name="T102" fmla="*/ 571 w 1019"/>
                <a:gd name="T103" fmla="*/ 650 h 836"/>
                <a:gd name="T104" fmla="*/ 618 w 1019"/>
                <a:gd name="T105" fmla="*/ 357 h 836"/>
                <a:gd name="T106" fmla="*/ 658 w 1019"/>
                <a:gd name="T107" fmla="*/ 310 h 836"/>
                <a:gd name="T108" fmla="*/ 641 w 1019"/>
                <a:gd name="T109" fmla="*/ 312 h 836"/>
                <a:gd name="T110" fmla="*/ 656 w 1019"/>
                <a:gd name="T111" fmla="*/ 271 h 836"/>
                <a:gd name="T112" fmla="*/ 678 w 1019"/>
                <a:gd name="T113" fmla="*/ 250 h 836"/>
                <a:gd name="T114" fmla="*/ 688 w 1019"/>
                <a:gd name="T115" fmla="*/ 247 h 836"/>
                <a:gd name="T116" fmla="*/ 705 w 1019"/>
                <a:gd name="T117" fmla="*/ 250 h 836"/>
                <a:gd name="T118" fmla="*/ 760 w 1019"/>
                <a:gd name="T119" fmla="*/ 280 h 836"/>
                <a:gd name="T120" fmla="*/ 793 w 1019"/>
                <a:gd name="T121" fmla="*/ 310 h 836"/>
                <a:gd name="T122" fmla="*/ 948 w 1019"/>
                <a:gd name="T123" fmla="*/ 580 h 836"/>
                <a:gd name="T124" fmla="*/ 972 w 1019"/>
                <a:gd name="T125" fmla="*/ 69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836">
                  <a:moveTo>
                    <a:pt x="1011" y="642"/>
                  </a:moveTo>
                  <a:cubicBezTo>
                    <a:pt x="999" y="578"/>
                    <a:pt x="974" y="515"/>
                    <a:pt x="945" y="457"/>
                  </a:cubicBezTo>
                  <a:cubicBezTo>
                    <a:pt x="914" y="391"/>
                    <a:pt x="874" y="327"/>
                    <a:pt x="822" y="276"/>
                  </a:cubicBezTo>
                  <a:cubicBezTo>
                    <a:pt x="799" y="253"/>
                    <a:pt x="773" y="232"/>
                    <a:pt x="744" y="218"/>
                  </a:cubicBezTo>
                  <a:cubicBezTo>
                    <a:pt x="730" y="212"/>
                    <a:pt x="715" y="206"/>
                    <a:pt x="700" y="203"/>
                  </a:cubicBezTo>
                  <a:cubicBezTo>
                    <a:pt x="683" y="199"/>
                    <a:pt x="664" y="205"/>
                    <a:pt x="650" y="215"/>
                  </a:cubicBezTo>
                  <a:cubicBezTo>
                    <a:pt x="621" y="234"/>
                    <a:pt x="604" y="267"/>
                    <a:pt x="591" y="298"/>
                  </a:cubicBezTo>
                  <a:cubicBezTo>
                    <a:pt x="591" y="298"/>
                    <a:pt x="591" y="298"/>
                    <a:pt x="591" y="298"/>
                  </a:cubicBezTo>
                  <a:cubicBezTo>
                    <a:pt x="590" y="298"/>
                    <a:pt x="590" y="297"/>
                    <a:pt x="589" y="297"/>
                  </a:cubicBezTo>
                  <a:cubicBezTo>
                    <a:pt x="589" y="297"/>
                    <a:pt x="588" y="296"/>
                    <a:pt x="588" y="296"/>
                  </a:cubicBezTo>
                  <a:cubicBezTo>
                    <a:pt x="584" y="292"/>
                    <a:pt x="580" y="288"/>
                    <a:pt x="576" y="284"/>
                  </a:cubicBezTo>
                  <a:cubicBezTo>
                    <a:pt x="575" y="283"/>
                    <a:pt x="573" y="280"/>
                    <a:pt x="572" y="279"/>
                  </a:cubicBezTo>
                  <a:cubicBezTo>
                    <a:pt x="571" y="278"/>
                    <a:pt x="570" y="276"/>
                    <a:pt x="569" y="274"/>
                  </a:cubicBezTo>
                  <a:cubicBezTo>
                    <a:pt x="565" y="269"/>
                    <a:pt x="562" y="264"/>
                    <a:pt x="559" y="259"/>
                  </a:cubicBezTo>
                  <a:cubicBezTo>
                    <a:pt x="558" y="256"/>
                    <a:pt x="557" y="253"/>
                    <a:pt x="556" y="251"/>
                  </a:cubicBezTo>
                  <a:cubicBezTo>
                    <a:pt x="555" y="250"/>
                    <a:pt x="554" y="248"/>
                    <a:pt x="554" y="247"/>
                  </a:cubicBezTo>
                  <a:cubicBezTo>
                    <a:pt x="554" y="247"/>
                    <a:pt x="554" y="247"/>
                    <a:pt x="554" y="247"/>
                  </a:cubicBezTo>
                  <a:cubicBezTo>
                    <a:pt x="551" y="241"/>
                    <a:pt x="549" y="234"/>
                    <a:pt x="547" y="228"/>
                  </a:cubicBezTo>
                  <a:cubicBezTo>
                    <a:pt x="543" y="216"/>
                    <a:pt x="540" y="203"/>
                    <a:pt x="537" y="191"/>
                  </a:cubicBezTo>
                  <a:cubicBezTo>
                    <a:pt x="536" y="185"/>
                    <a:pt x="535" y="178"/>
                    <a:pt x="534" y="172"/>
                  </a:cubicBezTo>
                  <a:cubicBezTo>
                    <a:pt x="534" y="171"/>
                    <a:pt x="533" y="167"/>
                    <a:pt x="533" y="166"/>
                  </a:cubicBezTo>
                  <a:cubicBezTo>
                    <a:pt x="533" y="163"/>
                    <a:pt x="533" y="160"/>
                    <a:pt x="532" y="157"/>
                  </a:cubicBezTo>
                  <a:cubicBezTo>
                    <a:pt x="531" y="144"/>
                    <a:pt x="530" y="132"/>
                    <a:pt x="529" y="119"/>
                  </a:cubicBezTo>
                  <a:cubicBezTo>
                    <a:pt x="528" y="87"/>
                    <a:pt x="528" y="54"/>
                    <a:pt x="531" y="22"/>
                  </a:cubicBezTo>
                  <a:cubicBezTo>
                    <a:pt x="532" y="10"/>
                    <a:pt x="520" y="0"/>
                    <a:pt x="509" y="0"/>
                  </a:cubicBezTo>
                  <a:cubicBezTo>
                    <a:pt x="507" y="0"/>
                    <a:pt x="505" y="0"/>
                    <a:pt x="504" y="0"/>
                  </a:cubicBezTo>
                  <a:cubicBezTo>
                    <a:pt x="502" y="0"/>
                    <a:pt x="500" y="0"/>
                    <a:pt x="499" y="0"/>
                  </a:cubicBezTo>
                  <a:cubicBezTo>
                    <a:pt x="487" y="0"/>
                    <a:pt x="475" y="10"/>
                    <a:pt x="476" y="22"/>
                  </a:cubicBezTo>
                  <a:cubicBezTo>
                    <a:pt x="479" y="49"/>
                    <a:pt x="479" y="76"/>
                    <a:pt x="479" y="102"/>
                  </a:cubicBezTo>
                  <a:cubicBezTo>
                    <a:pt x="478" y="115"/>
                    <a:pt x="478" y="127"/>
                    <a:pt x="477" y="139"/>
                  </a:cubicBezTo>
                  <a:cubicBezTo>
                    <a:pt x="476" y="145"/>
                    <a:pt x="476" y="151"/>
                    <a:pt x="475" y="157"/>
                  </a:cubicBezTo>
                  <a:cubicBezTo>
                    <a:pt x="475" y="160"/>
                    <a:pt x="474" y="163"/>
                    <a:pt x="474" y="166"/>
                  </a:cubicBezTo>
                  <a:cubicBezTo>
                    <a:pt x="474" y="167"/>
                    <a:pt x="474" y="168"/>
                    <a:pt x="474" y="168"/>
                  </a:cubicBezTo>
                  <a:cubicBezTo>
                    <a:pt x="474" y="170"/>
                    <a:pt x="473" y="171"/>
                    <a:pt x="473" y="173"/>
                  </a:cubicBezTo>
                  <a:cubicBezTo>
                    <a:pt x="469" y="198"/>
                    <a:pt x="463" y="224"/>
                    <a:pt x="454" y="248"/>
                  </a:cubicBezTo>
                  <a:cubicBezTo>
                    <a:pt x="454" y="248"/>
                    <a:pt x="454" y="249"/>
                    <a:pt x="453" y="250"/>
                  </a:cubicBezTo>
                  <a:cubicBezTo>
                    <a:pt x="453" y="250"/>
                    <a:pt x="453" y="252"/>
                    <a:pt x="452" y="252"/>
                  </a:cubicBezTo>
                  <a:cubicBezTo>
                    <a:pt x="451" y="255"/>
                    <a:pt x="449" y="258"/>
                    <a:pt x="448" y="261"/>
                  </a:cubicBezTo>
                  <a:cubicBezTo>
                    <a:pt x="445" y="267"/>
                    <a:pt x="442" y="273"/>
                    <a:pt x="438" y="278"/>
                  </a:cubicBezTo>
                  <a:cubicBezTo>
                    <a:pt x="437" y="279"/>
                    <a:pt x="436" y="280"/>
                    <a:pt x="436" y="281"/>
                  </a:cubicBezTo>
                  <a:cubicBezTo>
                    <a:pt x="435" y="282"/>
                    <a:pt x="435" y="282"/>
                    <a:pt x="435" y="282"/>
                  </a:cubicBezTo>
                  <a:cubicBezTo>
                    <a:pt x="435" y="282"/>
                    <a:pt x="435" y="282"/>
                    <a:pt x="435" y="282"/>
                  </a:cubicBezTo>
                  <a:cubicBezTo>
                    <a:pt x="433" y="285"/>
                    <a:pt x="431" y="287"/>
                    <a:pt x="429" y="289"/>
                  </a:cubicBezTo>
                  <a:cubicBezTo>
                    <a:pt x="427" y="291"/>
                    <a:pt x="426" y="292"/>
                    <a:pt x="424" y="294"/>
                  </a:cubicBezTo>
                  <a:cubicBezTo>
                    <a:pt x="415" y="272"/>
                    <a:pt x="403" y="251"/>
                    <a:pt x="388" y="233"/>
                  </a:cubicBezTo>
                  <a:cubicBezTo>
                    <a:pt x="377" y="220"/>
                    <a:pt x="363" y="211"/>
                    <a:pt x="347" y="205"/>
                  </a:cubicBezTo>
                  <a:cubicBezTo>
                    <a:pt x="331" y="200"/>
                    <a:pt x="315" y="203"/>
                    <a:pt x="299" y="208"/>
                  </a:cubicBezTo>
                  <a:cubicBezTo>
                    <a:pt x="268" y="218"/>
                    <a:pt x="240" y="236"/>
                    <a:pt x="215" y="257"/>
                  </a:cubicBezTo>
                  <a:cubicBezTo>
                    <a:pt x="160" y="303"/>
                    <a:pt x="119" y="366"/>
                    <a:pt x="86" y="429"/>
                  </a:cubicBezTo>
                  <a:cubicBezTo>
                    <a:pt x="53" y="489"/>
                    <a:pt x="27" y="554"/>
                    <a:pt x="11" y="620"/>
                  </a:cubicBezTo>
                  <a:cubicBezTo>
                    <a:pt x="5" y="644"/>
                    <a:pt x="0" y="669"/>
                    <a:pt x="0" y="694"/>
                  </a:cubicBezTo>
                  <a:cubicBezTo>
                    <a:pt x="0" y="721"/>
                    <a:pt x="11" y="746"/>
                    <a:pt x="31" y="766"/>
                  </a:cubicBezTo>
                  <a:cubicBezTo>
                    <a:pt x="55" y="790"/>
                    <a:pt x="88" y="804"/>
                    <a:pt x="120" y="814"/>
                  </a:cubicBezTo>
                  <a:cubicBezTo>
                    <a:pt x="157" y="826"/>
                    <a:pt x="197" y="832"/>
                    <a:pt x="235" y="833"/>
                  </a:cubicBezTo>
                  <a:cubicBezTo>
                    <a:pt x="307" y="836"/>
                    <a:pt x="387" y="823"/>
                    <a:pt x="439" y="769"/>
                  </a:cubicBezTo>
                  <a:cubicBezTo>
                    <a:pt x="497" y="708"/>
                    <a:pt x="497" y="618"/>
                    <a:pt x="486" y="540"/>
                  </a:cubicBezTo>
                  <a:cubicBezTo>
                    <a:pt x="484" y="527"/>
                    <a:pt x="482" y="513"/>
                    <a:pt x="479" y="500"/>
                  </a:cubicBezTo>
                  <a:cubicBezTo>
                    <a:pt x="468" y="448"/>
                    <a:pt x="457" y="396"/>
                    <a:pt x="442" y="345"/>
                  </a:cubicBezTo>
                  <a:cubicBezTo>
                    <a:pt x="441" y="343"/>
                    <a:pt x="441" y="340"/>
                    <a:pt x="440" y="338"/>
                  </a:cubicBezTo>
                  <a:cubicBezTo>
                    <a:pt x="457" y="327"/>
                    <a:pt x="471" y="310"/>
                    <a:pt x="482" y="292"/>
                  </a:cubicBezTo>
                  <a:cubicBezTo>
                    <a:pt x="491" y="276"/>
                    <a:pt x="499" y="259"/>
                    <a:pt x="504" y="240"/>
                  </a:cubicBezTo>
                  <a:cubicBezTo>
                    <a:pt x="506" y="245"/>
                    <a:pt x="507" y="250"/>
                    <a:pt x="509" y="254"/>
                  </a:cubicBezTo>
                  <a:cubicBezTo>
                    <a:pt x="521" y="286"/>
                    <a:pt x="539" y="315"/>
                    <a:pt x="566" y="335"/>
                  </a:cubicBezTo>
                  <a:cubicBezTo>
                    <a:pt x="569" y="337"/>
                    <a:pt x="573" y="339"/>
                    <a:pt x="576" y="341"/>
                  </a:cubicBezTo>
                  <a:cubicBezTo>
                    <a:pt x="564" y="378"/>
                    <a:pt x="556" y="416"/>
                    <a:pt x="548" y="454"/>
                  </a:cubicBezTo>
                  <a:cubicBezTo>
                    <a:pt x="544" y="469"/>
                    <a:pt x="541" y="484"/>
                    <a:pt x="538" y="500"/>
                  </a:cubicBezTo>
                  <a:cubicBezTo>
                    <a:pt x="521" y="579"/>
                    <a:pt x="512" y="673"/>
                    <a:pt x="558" y="744"/>
                  </a:cubicBezTo>
                  <a:cubicBezTo>
                    <a:pt x="600" y="809"/>
                    <a:pt x="677" y="831"/>
                    <a:pt x="750" y="833"/>
                  </a:cubicBezTo>
                  <a:cubicBezTo>
                    <a:pt x="789" y="835"/>
                    <a:pt x="829" y="831"/>
                    <a:pt x="867" y="822"/>
                  </a:cubicBezTo>
                  <a:cubicBezTo>
                    <a:pt x="901" y="815"/>
                    <a:pt x="935" y="803"/>
                    <a:pt x="964" y="783"/>
                  </a:cubicBezTo>
                  <a:cubicBezTo>
                    <a:pt x="988" y="767"/>
                    <a:pt x="1011" y="743"/>
                    <a:pt x="1015" y="712"/>
                  </a:cubicBezTo>
                  <a:cubicBezTo>
                    <a:pt x="1019" y="689"/>
                    <a:pt x="1015" y="665"/>
                    <a:pt x="1011" y="642"/>
                  </a:cubicBezTo>
                  <a:close/>
                  <a:moveTo>
                    <a:pt x="46" y="669"/>
                  </a:moveTo>
                  <a:cubicBezTo>
                    <a:pt x="46" y="673"/>
                    <a:pt x="46" y="671"/>
                    <a:pt x="46" y="669"/>
                  </a:cubicBezTo>
                  <a:close/>
                  <a:moveTo>
                    <a:pt x="48" y="713"/>
                  </a:moveTo>
                  <a:cubicBezTo>
                    <a:pt x="47" y="712"/>
                    <a:pt x="47" y="712"/>
                    <a:pt x="48" y="713"/>
                  </a:cubicBezTo>
                  <a:close/>
                  <a:moveTo>
                    <a:pt x="446" y="642"/>
                  </a:moveTo>
                  <a:cubicBezTo>
                    <a:pt x="446" y="644"/>
                    <a:pt x="446" y="646"/>
                    <a:pt x="446" y="648"/>
                  </a:cubicBezTo>
                  <a:cubicBezTo>
                    <a:pt x="446" y="649"/>
                    <a:pt x="446" y="649"/>
                    <a:pt x="446" y="650"/>
                  </a:cubicBezTo>
                  <a:cubicBezTo>
                    <a:pt x="446" y="650"/>
                    <a:pt x="445" y="651"/>
                    <a:pt x="445" y="652"/>
                  </a:cubicBezTo>
                  <a:cubicBezTo>
                    <a:pt x="445" y="656"/>
                    <a:pt x="444" y="660"/>
                    <a:pt x="443" y="665"/>
                  </a:cubicBezTo>
                  <a:cubicBezTo>
                    <a:pt x="441" y="674"/>
                    <a:pt x="439" y="683"/>
                    <a:pt x="436" y="691"/>
                  </a:cubicBezTo>
                  <a:cubicBezTo>
                    <a:pt x="435" y="693"/>
                    <a:pt x="434" y="695"/>
                    <a:pt x="433" y="697"/>
                  </a:cubicBezTo>
                  <a:cubicBezTo>
                    <a:pt x="433" y="697"/>
                    <a:pt x="433" y="698"/>
                    <a:pt x="433" y="698"/>
                  </a:cubicBezTo>
                  <a:cubicBezTo>
                    <a:pt x="433" y="698"/>
                    <a:pt x="433" y="699"/>
                    <a:pt x="433" y="699"/>
                  </a:cubicBezTo>
                  <a:cubicBezTo>
                    <a:pt x="431" y="703"/>
                    <a:pt x="429" y="706"/>
                    <a:pt x="427" y="710"/>
                  </a:cubicBezTo>
                  <a:cubicBezTo>
                    <a:pt x="425" y="713"/>
                    <a:pt x="423" y="717"/>
                    <a:pt x="421" y="720"/>
                  </a:cubicBezTo>
                  <a:cubicBezTo>
                    <a:pt x="420" y="722"/>
                    <a:pt x="419" y="723"/>
                    <a:pt x="418" y="725"/>
                  </a:cubicBezTo>
                  <a:cubicBezTo>
                    <a:pt x="418" y="726"/>
                    <a:pt x="415" y="729"/>
                    <a:pt x="415" y="730"/>
                  </a:cubicBezTo>
                  <a:cubicBezTo>
                    <a:pt x="394" y="755"/>
                    <a:pt x="368" y="770"/>
                    <a:pt x="337" y="779"/>
                  </a:cubicBezTo>
                  <a:cubicBezTo>
                    <a:pt x="329" y="781"/>
                    <a:pt x="322" y="782"/>
                    <a:pt x="314" y="784"/>
                  </a:cubicBezTo>
                  <a:cubicBezTo>
                    <a:pt x="310" y="785"/>
                    <a:pt x="306" y="785"/>
                    <a:pt x="302" y="786"/>
                  </a:cubicBezTo>
                  <a:cubicBezTo>
                    <a:pt x="301" y="786"/>
                    <a:pt x="301" y="786"/>
                    <a:pt x="301" y="786"/>
                  </a:cubicBezTo>
                  <a:cubicBezTo>
                    <a:pt x="301" y="786"/>
                    <a:pt x="300" y="786"/>
                    <a:pt x="299" y="786"/>
                  </a:cubicBezTo>
                  <a:cubicBezTo>
                    <a:pt x="296" y="787"/>
                    <a:pt x="294" y="787"/>
                    <a:pt x="291" y="787"/>
                  </a:cubicBezTo>
                  <a:cubicBezTo>
                    <a:pt x="272" y="789"/>
                    <a:pt x="254" y="789"/>
                    <a:pt x="235" y="789"/>
                  </a:cubicBezTo>
                  <a:cubicBezTo>
                    <a:pt x="198" y="787"/>
                    <a:pt x="165" y="782"/>
                    <a:pt x="128" y="770"/>
                  </a:cubicBezTo>
                  <a:cubicBezTo>
                    <a:pt x="124" y="769"/>
                    <a:pt x="120" y="767"/>
                    <a:pt x="116" y="766"/>
                  </a:cubicBezTo>
                  <a:cubicBezTo>
                    <a:pt x="114" y="765"/>
                    <a:pt x="113" y="765"/>
                    <a:pt x="111" y="764"/>
                  </a:cubicBezTo>
                  <a:cubicBezTo>
                    <a:pt x="110" y="764"/>
                    <a:pt x="110" y="763"/>
                    <a:pt x="109" y="763"/>
                  </a:cubicBezTo>
                  <a:cubicBezTo>
                    <a:pt x="109" y="763"/>
                    <a:pt x="109" y="763"/>
                    <a:pt x="109" y="763"/>
                  </a:cubicBezTo>
                  <a:cubicBezTo>
                    <a:pt x="101" y="760"/>
                    <a:pt x="93" y="756"/>
                    <a:pt x="86" y="752"/>
                  </a:cubicBezTo>
                  <a:cubicBezTo>
                    <a:pt x="83" y="750"/>
                    <a:pt x="80" y="748"/>
                    <a:pt x="77" y="746"/>
                  </a:cubicBezTo>
                  <a:cubicBezTo>
                    <a:pt x="75" y="745"/>
                    <a:pt x="74" y="744"/>
                    <a:pt x="72" y="743"/>
                  </a:cubicBezTo>
                  <a:cubicBezTo>
                    <a:pt x="72" y="742"/>
                    <a:pt x="72" y="742"/>
                    <a:pt x="71" y="742"/>
                  </a:cubicBezTo>
                  <a:cubicBezTo>
                    <a:pt x="71" y="742"/>
                    <a:pt x="71" y="742"/>
                    <a:pt x="71" y="742"/>
                  </a:cubicBezTo>
                  <a:cubicBezTo>
                    <a:pt x="66" y="738"/>
                    <a:pt x="61" y="733"/>
                    <a:pt x="56" y="727"/>
                  </a:cubicBezTo>
                  <a:cubicBezTo>
                    <a:pt x="56" y="727"/>
                    <a:pt x="56" y="727"/>
                    <a:pt x="56" y="727"/>
                  </a:cubicBezTo>
                  <a:cubicBezTo>
                    <a:pt x="55" y="725"/>
                    <a:pt x="54" y="724"/>
                    <a:pt x="53" y="723"/>
                  </a:cubicBezTo>
                  <a:cubicBezTo>
                    <a:pt x="51" y="720"/>
                    <a:pt x="50" y="718"/>
                    <a:pt x="49" y="715"/>
                  </a:cubicBezTo>
                  <a:cubicBezTo>
                    <a:pt x="48" y="715"/>
                    <a:pt x="48" y="715"/>
                    <a:pt x="48" y="714"/>
                  </a:cubicBezTo>
                  <a:cubicBezTo>
                    <a:pt x="48" y="713"/>
                    <a:pt x="47" y="712"/>
                    <a:pt x="47" y="711"/>
                  </a:cubicBezTo>
                  <a:cubicBezTo>
                    <a:pt x="46" y="709"/>
                    <a:pt x="46" y="706"/>
                    <a:pt x="45" y="704"/>
                  </a:cubicBezTo>
                  <a:cubicBezTo>
                    <a:pt x="45" y="703"/>
                    <a:pt x="45" y="702"/>
                    <a:pt x="45" y="701"/>
                  </a:cubicBezTo>
                  <a:cubicBezTo>
                    <a:pt x="45" y="699"/>
                    <a:pt x="45" y="697"/>
                    <a:pt x="45" y="695"/>
                  </a:cubicBezTo>
                  <a:cubicBezTo>
                    <a:pt x="45" y="690"/>
                    <a:pt x="45" y="685"/>
                    <a:pt x="45" y="680"/>
                  </a:cubicBezTo>
                  <a:cubicBezTo>
                    <a:pt x="45" y="677"/>
                    <a:pt x="46" y="675"/>
                    <a:pt x="46" y="672"/>
                  </a:cubicBezTo>
                  <a:cubicBezTo>
                    <a:pt x="46" y="671"/>
                    <a:pt x="46" y="670"/>
                    <a:pt x="46" y="669"/>
                  </a:cubicBezTo>
                  <a:cubicBezTo>
                    <a:pt x="46" y="669"/>
                    <a:pt x="46" y="669"/>
                    <a:pt x="46" y="668"/>
                  </a:cubicBezTo>
                  <a:cubicBezTo>
                    <a:pt x="47" y="662"/>
                    <a:pt x="48" y="656"/>
                    <a:pt x="50" y="649"/>
                  </a:cubicBezTo>
                  <a:cubicBezTo>
                    <a:pt x="53" y="636"/>
                    <a:pt x="56" y="622"/>
                    <a:pt x="60" y="609"/>
                  </a:cubicBezTo>
                  <a:cubicBezTo>
                    <a:pt x="64" y="593"/>
                    <a:pt x="69" y="578"/>
                    <a:pt x="74" y="563"/>
                  </a:cubicBezTo>
                  <a:cubicBezTo>
                    <a:pt x="77" y="556"/>
                    <a:pt x="80" y="548"/>
                    <a:pt x="83" y="540"/>
                  </a:cubicBezTo>
                  <a:cubicBezTo>
                    <a:pt x="85" y="536"/>
                    <a:pt x="86" y="533"/>
                    <a:pt x="88" y="529"/>
                  </a:cubicBezTo>
                  <a:cubicBezTo>
                    <a:pt x="88" y="527"/>
                    <a:pt x="89" y="525"/>
                    <a:pt x="90" y="523"/>
                  </a:cubicBezTo>
                  <a:cubicBezTo>
                    <a:pt x="90" y="522"/>
                    <a:pt x="91" y="521"/>
                    <a:pt x="91" y="521"/>
                  </a:cubicBezTo>
                  <a:cubicBezTo>
                    <a:pt x="91" y="520"/>
                    <a:pt x="92" y="519"/>
                    <a:pt x="92" y="518"/>
                  </a:cubicBezTo>
                  <a:cubicBezTo>
                    <a:pt x="106" y="485"/>
                    <a:pt x="123" y="452"/>
                    <a:pt x="141" y="420"/>
                  </a:cubicBezTo>
                  <a:cubicBezTo>
                    <a:pt x="151" y="405"/>
                    <a:pt x="161" y="389"/>
                    <a:pt x="171" y="374"/>
                  </a:cubicBezTo>
                  <a:cubicBezTo>
                    <a:pt x="182" y="358"/>
                    <a:pt x="189" y="349"/>
                    <a:pt x="201" y="334"/>
                  </a:cubicBezTo>
                  <a:cubicBezTo>
                    <a:pt x="212" y="322"/>
                    <a:pt x="224" y="309"/>
                    <a:pt x="236" y="298"/>
                  </a:cubicBezTo>
                  <a:cubicBezTo>
                    <a:pt x="242" y="293"/>
                    <a:pt x="248" y="288"/>
                    <a:pt x="254" y="283"/>
                  </a:cubicBezTo>
                  <a:cubicBezTo>
                    <a:pt x="254" y="282"/>
                    <a:pt x="255" y="282"/>
                    <a:pt x="255" y="282"/>
                  </a:cubicBezTo>
                  <a:cubicBezTo>
                    <a:pt x="255" y="282"/>
                    <a:pt x="255" y="282"/>
                    <a:pt x="256" y="282"/>
                  </a:cubicBezTo>
                  <a:cubicBezTo>
                    <a:pt x="257" y="280"/>
                    <a:pt x="259" y="279"/>
                    <a:pt x="260" y="278"/>
                  </a:cubicBezTo>
                  <a:cubicBezTo>
                    <a:pt x="264" y="276"/>
                    <a:pt x="267" y="273"/>
                    <a:pt x="271" y="271"/>
                  </a:cubicBezTo>
                  <a:cubicBezTo>
                    <a:pt x="280" y="265"/>
                    <a:pt x="290" y="259"/>
                    <a:pt x="300" y="255"/>
                  </a:cubicBezTo>
                  <a:cubicBezTo>
                    <a:pt x="301" y="255"/>
                    <a:pt x="305" y="253"/>
                    <a:pt x="306" y="252"/>
                  </a:cubicBezTo>
                  <a:cubicBezTo>
                    <a:pt x="309" y="251"/>
                    <a:pt x="311" y="251"/>
                    <a:pt x="314" y="250"/>
                  </a:cubicBezTo>
                  <a:cubicBezTo>
                    <a:pt x="317" y="249"/>
                    <a:pt x="319" y="248"/>
                    <a:pt x="322" y="248"/>
                  </a:cubicBezTo>
                  <a:cubicBezTo>
                    <a:pt x="323" y="247"/>
                    <a:pt x="325" y="247"/>
                    <a:pt x="326" y="246"/>
                  </a:cubicBezTo>
                  <a:cubicBezTo>
                    <a:pt x="327" y="247"/>
                    <a:pt x="327" y="247"/>
                    <a:pt x="327" y="247"/>
                  </a:cubicBezTo>
                  <a:cubicBezTo>
                    <a:pt x="328" y="247"/>
                    <a:pt x="328" y="247"/>
                    <a:pt x="329" y="247"/>
                  </a:cubicBezTo>
                  <a:cubicBezTo>
                    <a:pt x="329" y="247"/>
                    <a:pt x="330" y="247"/>
                    <a:pt x="331" y="247"/>
                  </a:cubicBezTo>
                  <a:cubicBezTo>
                    <a:pt x="333" y="248"/>
                    <a:pt x="335" y="248"/>
                    <a:pt x="337" y="249"/>
                  </a:cubicBezTo>
                  <a:cubicBezTo>
                    <a:pt x="335" y="248"/>
                    <a:pt x="340" y="251"/>
                    <a:pt x="342" y="251"/>
                  </a:cubicBezTo>
                  <a:cubicBezTo>
                    <a:pt x="343" y="252"/>
                    <a:pt x="344" y="253"/>
                    <a:pt x="346" y="254"/>
                  </a:cubicBezTo>
                  <a:cubicBezTo>
                    <a:pt x="346" y="254"/>
                    <a:pt x="346" y="254"/>
                    <a:pt x="346" y="254"/>
                  </a:cubicBezTo>
                  <a:cubicBezTo>
                    <a:pt x="346" y="254"/>
                    <a:pt x="346" y="255"/>
                    <a:pt x="346" y="255"/>
                  </a:cubicBezTo>
                  <a:cubicBezTo>
                    <a:pt x="351" y="258"/>
                    <a:pt x="355" y="263"/>
                    <a:pt x="359" y="268"/>
                  </a:cubicBezTo>
                  <a:cubicBezTo>
                    <a:pt x="359" y="268"/>
                    <a:pt x="359" y="268"/>
                    <a:pt x="359" y="268"/>
                  </a:cubicBezTo>
                  <a:cubicBezTo>
                    <a:pt x="360" y="269"/>
                    <a:pt x="361" y="271"/>
                    <a:pt x="362" y="272"/>
                  </a:cubicBezTo>
                  <a:cubicBezTo>
                    <a:pt x="365" y="276"/>
                    <a:pt x="367" y="279"/>
                    <a:pt x="369" y="283"/>
                  </a:cubicBezTo>
                  <a:cubicBezTo>
                    <a:pt x="375" y="292"/>
                    <a:pt x="379" y="302"/>
                    <a:pt x="383" y="312"/>
                  </a:cubicBezTo>
                  <a:cubicBezTo>
                    <a:pt x="380" y="312"/>
                    <a:pt x="377" y="312"/>
                    <a:pt x="375" y="312"/>
                  </a:cubicBezTo>
                  <a:cubicBezTo>
                    <a:pt x="371" y="312"/>
                    <a:pt x="367" y="312"/>
                    <a:pt x="363" y="311"/>
                  </a:cubicBezTo>
                  <a:cubicBezTo>
                    <a:pt x="363" y="311"/>
                    <a:pt x="363" y="311"/>
                    <a:pt x="363" y="311"/>
                  </a:cubicBezTo>
                  <a:cubicBezTo>
                    <a:pt x="363" y="311"/>
                    <a:pt x="363" y="311"/>
                    <a:pt x="363" y="311"/>
                  </a:cubicBezTo>
                  <a:cubicBezTo>
                    <a:pt x="361" y="311"/>
                    <a:pt x="358" y="311"/>
                    <a:pt x="356" y="310"/>
                  </a:cubicBezTo>
                  <a:cubicBezTo>
                    <a:pt x="344" y="308"/>
                    <a:pt x="332" y="313"/>
                    <a:pt x="329" y="326"/>
                  </a:cubicBezTo>
                  <a:cubicBezTo>
                    <a:pt x="326" y="337"/>
                    <a:pt x="332" y="351"/>
                    <a:pt x="344" y="353"/>
                  </a:cubicBezTo>
                  <a:cubicBezTo>
                    <a:pt x="363" y="357"/>
                    <a:pt x="381" y="357"/>
                    <a:pt x="398" y="354"/>
                  </a:cubicBezTo>
                  <a:cubicBezTo>
                    <a:pt x="401" y="362"/>
                    <a:pt x="403" y="371"/>
                    <a:pt x="405" y="379"/>
                  </a:cubicBezTo>
                  <a:cubicBezTo>
                    <a:pt x="418" y="423"/>
                    <a:pt x="427" y="467"/>
                    <a:pt x="436" y="512"/>
                  </a:cubicBezTo>
                  <a:cubicBezTo>
                    <a:pt x="445" y="554"/>
                    <a:pt x="450" y="597"/>
                    <a:pt x="446" y="642"/>
                  </a:cubicBezTo>
                  <a:close/>
                  <a:moveTo>
                    <a:pt x="972" y="703"/>
                  </a:moveTo>
                  <a:cubicBezTo>
                    <a:pt x="972" y="703"/>
                    <a:pt x="972" y="703"/>
                    <a:pt x="972" y="703"/>
                  </a:cubicBezTo>
                  <a:cubicBezTo>
                    <a:pt x="972" y="703"/>
                    <a:pt x="972" y="703"/>
                    <a:pt x="972" y="704"/>
                  </a:cubicBezTo>
                  <a:cubicBezTo>
                    <a:pt x="971" y="707"/>
                    <a:pt x="970" y="710"/>
                    <a:pt x="969" y="714"/>
                  </a:cubicBezTo>
                  <a:cubicBezTo>
                    <a:pt x="969" y="714"/>
                    <a:pt x="969" y="714"/>
                    <a:pt x="969" y="714"/>
                  </a:cubicBezTo>
                  <a:cubicBezTo>
                    <a:pt x="968" y="715"/>
                    <a:pt x="968" y="717"/>
                    <a:pt x="967" y="718"/>
                  </a:cubicBezTo>
                  <a:cubicBezTo>
                    <a:pt x="966" y="720"/>
                    <a:pt x="964" y="723"/>
                    <a:pt x="962" y="726"/>
                  </a:cubicBezTo>
                  <a:cubicBezTo>
                    <a:pt x="962" y="726"/>
                    <a:pt x="962" y="726"/>
                    <a:pt x="961" y="727"/>
                  </a:cubicBezTo>
                  <a:cubicBezTo>
                    <a:pt x="961" y="728"/>
                    <a:pt x="960" y="729"/>
                    <a:pt x="959" y="730"/>
                  </a:cubicBezTo>
                  <a:cubicBezTo>
                    <a:pt x="956" y="732"/>
                    <a:pt x="954" y="735"/>
                    <a:pt x="951" y="738"/>
                  </a:cubicBezTo>
                  <a:cubicBezTo>
                    <a:pt x="950" y="738"/>
                    <a:pt x="945" y="742"/>
                    <a:pt x="945" y="743"/>
                  </a:cubicBezTo>
                  <a:cubicBezTo>
                    <a:pt x="942" y="744"/>
                    <a:pt x="940" y="746"/>
                    <a:pt x="937" y="748"/>
                  </a:cubicBezTo>
                  <a:cubicBezTo>
                    <a:pt x="930" y="752"/>
                    <a:pt x="923" y="756"/>
                    <a:pt x="916" y="760"/>
                  </a:cubicBezTo>
                  <a:cubicBezTo>
                    <a:pt x="914" y="761"/>
                    <a:pt x="912" y="761"/>
                    <a:pt x="910" y="762"/>
                  </a:cubicBezTo>
                  <a:cubicBezTo>
                    <a:pt x="910" y="762"/>
                    <a:pt x="908" y="763"/>
                    <a:pt x="907" y="763"/>
                  </a:cubicBezTo>
                  <a:cubicBezTo>
                    <a:pt x="904" y="765"/>
                    <a:pt x="900" y="766"/>
                    <a:pt x="897" y="767"/>
                  </a:cubicBezTo>
                  <a:cubicBezTo>
                    <a:pt x="888" y="771"/>
                    <a:pt x="879" y="773"/>
                    <a:pt x="870" y="776"/>
                  </a:cubicBezTo>
                  <a:cubicBezTo>
                    <a:pt x="861" y="778"/>
                    <a:pt x="853" y="780"/>
                    <a:pt x="844" y="782"/>
                  </a:cubicBezTo>
                  <a:cubicBezTo>
                    <a:pt x="840" y="783"/>
                    <a:pt x="835" y="783"/>
                    <a:pt x="831" y="784"/>
                  </a:cubicBezTo>
                  <a:cubicBezTo>
                    <a:pt x="828" y="784"/>
                    <a:pt x="826" y="785"/>
                    <a:pt x="824" y="785"/>
                  </a:cubicBezTo>
                  <a:cubicBezTo>
                    <a:pt x="823" y="785"/>
                    <a:pt x="822" y="785"/>
                    <a:pt x="822" y="785"/>
                  </a:cubicBezTo>
                  <a:cubicBezTo>
                    <a:pt x="821" y="785"/>
                    <a:pt x="820" y="786"/>
                    <a:pt x="818" y="786"/>
                  </a:cubicBezTo>
                  <a:cubicBezTo>
                    <a:pt x="799" y="788"/>
                    <a:pt x="781" y="789"/>
                    <a:pt x="761" y="789"/>
                  </a:cubicBezTo>
                  <a:cubicBezTo>
                    <a:pt x="753" y="789"/>
                    <a:pt x="744" y="789"/>
                    <a:pt x="735" y="788"/>
                  </a:cubicBezTo>
                  <a:cubicBezTo>
                    <a:pt x="731" y="788"/>
                    <a:pt x="726" y="787"/>
                    <a:pt x="722" y="787"/>
                  </a:cubicBezTo>
                  <a:cubicBezTo>
                    <a:pt x="720" y="787"/>
                    <a:pt x="719" y="786"/>
                    <a:pt x="717" y="786"/>
                  </a:cubicBezTo>
                  <a:cubicBezTo>
                    <a:pt x="718" y="786"/>
                    <a:pt x="712" y="785"/>
                    <a:pt x="711" y="785"/>
                  </a:cubicBezTo>
                  <a:cubicBezTo>
                    <a:pt x="682" y="781"/>
                    <a:pt x="659" y="773"/>
                    <a:pt x="636" y="759"/>
                  </a:cubicBezTo>
                  <a:cubicBezTo>
                    <a:pt x="633" y="758"/>
                    <a:pt x="630" y="756"/>
                    <a:pt x="627" y="754"/>
                  </a:cubicBezTo>
                  <a:cubicBezTo>
                    <a:pt x="627" y="753"/>
                    <a:pt x="626" y="753"/>
                    <a:pt x="625" y="752"/>
                  </a:cubicBezTo>
                  <a:cubicBezTo>
                    <a:pt x="625" y="752"/>
                    <a:pt x="622" y="750"/>
                    <a:pt x="622" y="750"/>
                  </a:cubicBezTo>
                  <a:cubicBezTo>
                    <a:pt x="617" y="745"/>
                    <a:pt x="611" y="740"/>
                    <a:pt x="607" y="734"/>
                  </a:cubicBezTo>
                  <a:cubicBezTo>
                    <a:pt x="606" y="734"/>
                    <a:pt x="602" y="729"/>
                    <a:pt x="602" y="729"/>
                  </a:cubicBezTo>
                  <a:cubicBezTo>
                    <a:pt x="600" y="727"/>
                    <a:pt x="598" y="724"/>
                    <a:pt x="597" y="722"/>
                  </a:cubicBezTo>
                  <a:cubicBezTo>
                    <a:pt x="593" y="716"/>
                    <a:pt x="589" y="709"/>
                    <a:pt x="586" y="703"/>
                  </a:cubicBezTo>
                  <a:cubicBezTo>
                    <a:pt x="586" y="702"/>
                    <a:pt x="585" y="700"/>
                    <a:pt x="584" y="699"/>
                  </a:cubicBezTo>
                  <a:cubicBezTo>
                    <a:pt x="584" y="699"/>
                    <a:pt x="584" y="699"/>
                    <a:pt x="584" y="698"/>
                  </a:cubicBezTo>
                  <a:cubicBezTo>
                    <a:pt x="584" y="698"/>
                    <a:pt x="584" y="698"/>
                    <a:pt x="584" y="697"/>
                  </a:cubicBezTo>
                  <a:cubicBezTo>
                    <a:pt x="582" y="694"/>
                    <a:pt x="581" y="691"/>
                    <a:pt x="580" y="687"/>
                  </a:cubicBezTo>
                  <a:cubicBezTo>
                    <a:pt x="578" y="681"/>
                    <a:pt x="576" y="674"/>
                    <a:pt x="574" y="667"/>
                  </a:cubicBezTo>
                  <a:cubicBezTo>
                    <a:pt x="574" y="663"/>
                    <a:pt x="573" y="660"/>
                    <a:pt x="572" y="656"/>
                  </a:cubicBezTo>
                  <a:cubicBezTo>
                    <a:pt x="572" y="655"/>
                    <a:pt x="572" y="653"/>
                    <a:pt x="572" y="652"/>
                  </a:cubicBezTo>
                  <a:cubicBezTo>
                    <a:pt x="572" y="651"/>
                    <a:pt x="571" y="651"/>
                    <a:pt x="571" y="650"/>
                  </a:cubicBezTo>
                  <a:cubicBezTo>
                    <a:pt x="571" y="650"/>
                    <a:pt x="571" y="649"/>
                    <a:pt x="571" y="648"/>
                  </a:cubicBezTo>
                  <a:cubicBezTo>
                    <a:pt x="570" y="640"/>
                    <a:pt x="570" y="631"/>
                    <a:pt x="569" y="623"/>
                  </a:cubicBezTo>
                  <a:cubicBezTo>
                    <a:pt x="568" y="585"/>
                    <a:pt x="573" y="548"/>
                    <a:pt x="581" y="512"/>
                  </a:cubicBezTo>
                  <a:cubicBezTo>
                    <a:pt x="592" y="460"/>
                    <a:pt x="603" y="408"/>
                    <a:pt x="618" y="357"/>
                  </a:cubicBezTo>
                  <a:cubicBezTo>
                    <a:pt x="618" y="356"/>
                    <a:pt x="618" y="356"/>
                    <a:pt x="618" y="355"/>
                  </a:cubicBezTo>
                  <a:cubicBezTo>
                    <a:pt x="635" y="357"/>
                    <a:pt x="653" y="356"/>
                    <a:pt x="669" y="353"/>
                  </a:cubicBezTo>
                  <a:cubicBezTo>
                    <a:pt x="681" y="351"/>
                    <a:pt x="688" y="337"/>
                    <a:pt x="685" y="326"/>
                  </a:cubicBezTo>
                  <a:cubicBezTo>
                    <a:pt x="682" y="313"/>
                    <a:pt x="670" y="308"/>
                    <a:pt x="658" y="310"/>
                  </a:cubicBezTo>
                  <a:cubicBezTo>
                    <a:pt x="656" y="310"/>
                    <a:pt x="654" y="311"/>
                    <a:pt x="652" y="311"/>
                  </a:cubicBezTo>
                  <a:cubicBezTo>
                    <a:pt x="652" y="311"/>
                    <a:pt x="652" y="311"/>
                    <a:pt x="652" y="311"/>
                  </a:cubicBezTo>
                  <a:cubicBezTo>
                    <a:pt x="652" y="311"/>
                    <a:pt x="651" y="311"/>
                    <a:pt x="651" y="311"/>
                  </a:cubicBezTo>
                  <a:cubicBezTo>
                    <a:pt x="648" y="312"/>
                    <a:pt x="645" y="312"/>
                    <a:pt x="641" y="312"/>
                  </a:cubicBezTo>
                  <a:cubicBezTo>
                    <a:pt x="639" y="312"/>
                    <a:pt x="636" y="312"/>
                    <a:pt x="634" y="312"/>
                  </a:cubicBezTo>
                  <a:cubicBezTo>
                    <a:pt x="636" y="307"/>
                    <a:pt x="637" y="303"/>
                    <a:pt x="640" y="299"/>
                  </a:cubicBezTo>
                  <a:cubicBezTo>
                    <a:pt x="643" y="291"/>
                    <a:pt x="648" y="283"/>
                    <a:pt x="652" y="276"/>
                  </a:cubicBezTo>
                  <a:cubicBezTo>
                    <a:pt x="653" y="274"/>
                    <a:pt x="655" y="272"/>
                    <a:pt x="656" y="271"/>
                  </a:cubicBezTo>
                  <a:cubicBezTo>
                    <a:pt x="656" y="270"/>
                    <a:pt x="657" y="269"/>
                    <a:pt x="658" y="268"/>
                  </a:cubicBezTo>
                  <a:cubicBezTo>
                    <a:pt x="660" y="265"/>
                    <a:pt x="663" y="262"/>
                    <a:pt x="665" y="259"/>
                  </a:cubicBezTo>
                  <a:cubicBezTo>
                    <a:pt x="666" y="258"/>
                    <a:pt x="671" y="255"/>
                    <a:pt x="671" y="254"/>
                  </a:cubicBezTo>
                  <a:cubicBezTo>
                    <a:pt x="674" y="253"/>
                    <a:pt x="676" y="251"/>
                    <a:pt x="678" y="250"/>
                  </a:cubicBezTo>
                  <a:cubicBezTo>
                    <a:pt x="679" y="250"/>
                    <a:pt x="680" y="249"/>
                    <a:pt x="681" y="249"/>
                  </a:cubicBezTo>
                  <a:cubicBezTo>
                    <a:pt x="681" y="249"/>
                    <a:pt x="682" y="248"/>
                    <a:pt x="683" y="248"/>
                  </a:cubicBezTo>
                  <a:cubicBezTo>
                    <a:pt x="684" y="247"/>
                    <a:pt x="686" y="247"/>
                    <a:pt x="688" y="247"/>
                  </a:cubicBezTo>
                  <a:cubicBezTo>
                    <a:pt x="688" y="247"/>
                    <a:pt x="688" y="247"/>
                    <a:pt x="688" y="247"/>
                  </a:cubicBezTo>
                  <a:cubicBezTo>
                    <a:pt x="689" y="247"/>
                    <a:pt x="689" y="247"/>
                    <a:pt x="690" y="247"/>
                  </a:cubicBezTo>
                  <a:cubicBezTo>
                    <a:pt x="690" y="247"/>
                    <a:pt x="690" y="247"/>
                    <a:pt x="690" y="246"/>
                  </a:cubicBezTo>
                  <a:cubicBezTo>
                    <a:pt x="692" y="247"/>
                    <a:pt x="693" y="247"/>
                    <a:pt x="695" y="248"/>
                  </a:cubicBezTo>
                  <a:cubicBezTo>
                    <a:pt x="698" y="248"/>
                    <a:pt x="701" y="249"/>
                    <a:pt x="705" y="250"/>
                  </a:cubicBezTo>
                  <a:cubicBezTo>
                    <a:pt x="708" y="251"/>
                    <a:pt x="711" y="252"/>
                    <a:pt x="714" y="254"/>
                  </a:cubicBezTo>
                  <a:cubicBezTo>
                    <a:pt x="715" y="254"/>
                    <a:pt x="716" y="254"/>
                    <a:pt x="716" y="255"/>
                  </a:cubicBezTo>
                  <a:cubicBezTo>
                    <a:pt x="718" y="255"/>
                    <a:pt x="720" y="256"/>
                    <a:pt x="721" y="257"/>
                  </a:cubicBezTo>
                  <a:cubicBezTo>
                    <a:pt x="735" y="263"/>
                    <a:pt x="748" y="271"/>
                    <a:pt x="760" y="280"/>
                  </a:cubicBezTo>
                  <a:cubicBezTo>
                    <a:pt x="760" y="281"/>
                    <a:pt x="761" y="282"/>
                    <a:pt x="762" y="282"/>
                  </a:cubicBezTo>
                  <a:cubicBezTo>
                    <a:pt x="763" y="283"/>
                    <a:pt x="765" y="284"/>
                    <a:pt x="766" y="285"/>
                  </a:cubicBezTo>
                  <a:cubicBezTo>
                    <a:pt x="769" y="288"/>
                    <a:pt x="772" y="290"/>
                    <a:pt x="775" y="293"/>
                  </a:cubicBezTo>
                  <a:cubicBezTo>
                    <a:pt x="781" y="298"/>
                    <a:pt x="787" y="304"/>
                    <a:pt x="793" y="310"/>
                  </a:cubicBezTo>
                  <a:cubicBezTo>
                    <a:pt x="820" y="337"/>
                    <a:pt x="837" y="360"/>
                    <a:pt x="857" y="390"/>
                  </a:cubicBezTo>
                  <a:cubicBezTo>
                    <a:pt x="877" y="421"/>
                    <a:pt x="895" y="454"/>
                    <a:pt x="911" y="487"/>
                  </a:cubicBezTo>
                  <a:cubicBezTo>
                    <a:pt x="919" y="504"/>
                    <a:pt x="925" y="519"/>
                    <a:pt x="931" y="533"/>
                  </a:cubicBezTo>
                  <a:cubicBezTo>
                    <a:pt x="937" y="548"/>
                    <a:pt x="943" y="564"/>
                    <a:pt x="948" y="580"/>
                  </a:cubicBezTo>
                  <a:cubicBezTo>
                    <a:pt x="957" y="607"/>
                    <a:pt x="965" y="635"/>
                    <a:pt x="970" y="663"/>
                  </a:cubicBezTo>
                  <a:cubicBezTo>
                    <a:pt x="970" y="665"/>
                    <a:pt x="970" y="667"/>
                    <a:pt x="971" y="668"/>
                  </a:cubicBezTo>
                  <a:cubicBezTo>
                    <a:pt x="971" y="669"/>
                    <a:pt x="971" y="673"/>
                    <a:pt x="971" y="675"/>
                  </a:cubicBezTo>
                  <a:cubicBezTo>
                    <a:pt x="972" y="680"/>
                    <a:pt x="972" y="685"/>
                    <a:pt x="972" y="690"/>
                  </a:cubicBezTo>
                  <a:cubicBezTo>
                    <a:pt x="972" y="694"/>
                    <a:pt x="972" y="699"/>
                    <a:pt x="972" y="7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49" name="Freeform 135"/>
            <p:cNvSpPr>
              <a:spLocks/>
            </p:cNvSpPr>
            <p:nvPr/>
          </p:nvSpPr>
          <p:spPr bwMode="auto">
            <a:xfrm>
              <a:off x="8002588" y="5391150"/>
              <a:ext cx="317500" cy="549275"/>
            </a:xfrm>
            <a:custGeom>
              <a:avLst/>
              <a:gdLst>
                <a:gd name="T0" fmla="*/ 113 w 128"/>
                <a:gd name="T1" fmla="*/ 6 h 222"/>
                <a:gd name="T2" fmla="*/ 83 w 128"/>
                <a:gd name="T3" fmla="*/ 14 h 222"/>
                <a:gd name="T4" fmla="*/ 85 w 128"/>
                <a:gd name="T5" fmla="*/ 217 h 222"/>
                <a:gd name="T6" fmla="*/ 115 w 128"/>
                <a:gd name="T7" fmla="*/ 209 h 222"/>
                <a:gd name="T8" fmla="*/ 107 w 128"/>
                <a:gd name="T9" fmla="*/ 178 h 222"/>
                <a:gd name="T10" fmla="*/ 95 w 128"/>
                <a:gd name="T11" fmla="*/ 172 h 222"/>
                <a:gd name="T12" fmla="*/ 94 w 128"/>
                <a:gd name="T13" fmla="*/ 171 h 222"/>
                <a:gd name="T14" fmla="*/ 92 w 128"/>
                <a:gd name="T15" fmla="*/ 170 h 222"/>
                <a:gd name="T16" fmla="*/ 89 w 128"/>
                <a:gd name="T17" fmla="*/ 166 h 222"/>
                <a:gd name="T18" fmla="*/ 86 w 128"/>
                <a:gd name="T19" fmla="*/ 162 h 222"/>
                <a:gd name="T20" fmla="*/ 84 w 128"/>
                <a:gd name="T21" fmla="*/ 158 h 222"/>
                <a:gd name="T22" fmla="*/ 82 w 128"/>
                <a:gd name="T23" fmla="*/ 154 h 222"/>
                <a:gd name="T24" fmla="*/ 81 w 128"/>
                <a:gd name="T25" fmla="*/ 148 h 222"/>
                <a:gd name="T26" fmla="*/ 81 w 128"/>
                <a:gd name="T27" fmla="*/ 147 h 222"/>
                <a:gd name="T28" fmla="*/ 80 w 128"/>
                <a:gd name="T29" fmla="*/ 145 h 222"/>
                <a:gd name="T30" fmla="*/ 80 w 128"/>
                <a:gd name="T31" fmla="*/ 139 h 222"/>
                <a:gd name="T32" fmla="*/ 81 w 128"/>
                <a:gd name="T33" fmla="*/ 132 h 222"/>
                <a:gd name="T34" fmla="*/ 81 w 128"/>
                <a:gd name="T35" fmla="*/ 127 h 222"/>
                <a:gd name="T36" fmla="*/ 88 w 128"/>
                <a:gd name="T37" fmla="*/ 101 h 222"/>
                <a:gd name="T38" fmla="*/ 92 w 128"/>
                <a:gd name="T39" fmla="*/ 89 h 222"/>
                <a:gd name="T40" fmla="*/ 94 w 128"/>
                <a:gd name="T41" fmla="*/ 85 h 222"/>
                <a:gd name="T42" fmla="*/ 97 w 128"/>
                <a:gd name="T43" fmla="*/ 78 h 222"/>
                <a:gd name="T44" fmla="*/ 108 w 128"/>
                <a:gd name="T45" fmla="*/ 57 h 222"/>
                <a:gd name="T46" fmla="*/ 121 w 128"/>
                <a:gd name="T47" fmla="*/ 37 h 222"/>
                <a:gd name="T48" fmla="*/ 113 w 128"/>
                <a:gd name="T49"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22">
                  <a:moveTo>
                    <a:pt x="113" y="6"/>
                  </a:moveTo>
                  <a:cubicBezTo>
                    <a:pt x="102" y="0"/>
                    <a:pt x="89" y="4"/>
                    <a:pt x="83" y="14"/>
                  </a:cubicBezTo>
                  <a:cubicBezTo>
                    <a:pt x="44" y="70"/>
                    <a:pt x="0" y="180"/>
                    <a:pt x="85" y="217"/>
                  </a:cubicBezTo>
                  <a:cubicBezTo>
                    <a:pt x="96" y="222"/>
                    <a:pt x="109" y="220"/>
                    <a:pt x="115" y="209"/>
                  </a:cubicBezTo>
                  <a:cubicBezTo>
                    <a:pt x="121" y="199"/>
                    <a:pt x="119" y="183"/>
                    <a:pt x="107" y="178"/>
                  </a:cubicBezTo>
                  <a:cubicBezTo>
                    <a:pt x="103" y="176"/>
                    <a:pt x="99" y="174"/>
                    <a:pt x="95" y="172"/>
                  </a:cubicBezTo>
                  <a:cubicBezTo>
                    <a:pt x="94" y="171"/>
                    <a:pt x="94" y="171"/>
                    <a:pt x="94" y="171"/>
                  </a:cubicBezTo>
                  <a:cubicBezTo>
                    <a:pt x="93" y="170"/>
                    <a:pt x="93" y="170"/>
                    <a:pt x="92" y="170"/>
                  </a:cubicBezTo>
                  <a:cubicBezTo>
                    <a:pt x="91" y="168"/>
                    <a:pt x="90" y="167"/>
                    <a:pt x="89" y="166"/>
                  </a:cubicBezTo>
                  <a:cubicBezTo>
                    <a:pt x="89" y="166"/>
                    <a:pt x="86" y="163"/>
                    <a:pt x="86" y="162"/>
                  </a:cubicBezTo>
                  <a:cubicBezTo>
                    <a:pt x="85" y="161"/>
                    <a:pt x="84" y="160"/>
                    <a:pt x="84" y="158"/>
                  </a:cubicBezTo>
                  <a:cubicBezTo>
                    <a:pt x="84" y="159"/>
                    <a:pt x="82" y="155"/>
                    <a:pt x="82" y="154"/>
                  </a:cubicBezTo>
                  <a:cubicBezTo>
                    <a:pt x="82" y="152"/>
                    <a:pt x="81" y="150"/>
                    <a:pt x="81" y="148"/>
                  </a:cubicBezTo>
                  <a:cubicBezTo>
                    <a:pt x="81" y="148"/>
                    <a:pt x="81" y="147"/>
                    <a:pt x="81" y="147"/>
                  </a:cubicBezTo>
                  <a:cubicBezTo>
                    <a:pt x="81" y="147"/>
                    <a:pt x="80" y="146"/>
                    <a:pt x="80" y="145"/>
                  </a:cubicBezTo>
                  <a:cubicBezTo>
                    <a:pt x="80" y="143"/>
                    <a:pt x="80" y="141"/>
                    <a:pt x="80" y="139"/>
                  </a:cubicBezTo>
                  <a:cubicBezTo>
                    <a:pt x="80" y="136"/>
                    <a:pt x="80" y="134"/>
                    <a:pt x="81" y="132"/>
                  </a:cubicBezTo>
                  <a:cubicBezTo>
                    <a:pt x="81" y="131"/>
                    <a:pt x="81" y="128"/>
                    <a:pt x="81" y="127"/>
                  </a:cubicBezTo>
                  <a:cubicBezTo>
                    <a:pt x="83" y="118"/>
                    <a:pt x="85" y="109"/>
                    <a:pt x="88" y="101"/>
                  </a:cubicBezTo>
                  <a:cubicBezTo>
                    <a:pt x="89" y="97"/>
                    <a:pt x="91" y="93"/>
                    <a:pt x="92" y="89"/>
                  </a:cubicBezTo>
                  <a:cubicBezTo>
                    <a:pt x="92" y="89"/>
                    <a:pt x="94" y="85"/>
                    <a:pt x="94" y="85"/>
                  </a:cubicBezTo>
                  <a:cubicBezTo>
                    <a:pt x="95" y="83"/>
                    <a:pt x="96" y="81"/>
                    <a:pt x="97" y="78"/>
                  </a:cubicBezTo>
                  <a:cubicBezTo>
                    <a:pt x="101" y="71"/>
                    <a:pt x="104" y="64"/>
                    <a:pt x="108" y="57"/>
                  </a:cubicBezTo>
                  <a:cubicBezTo>
                    <a:pt x="112" y="50"/>
                    <a:pt x="116" y="43"/>
                    <a:pt x="121" y="37"/>
                  </a:cubicBezTo>
                  <a:cubicBezTo>
                    <a:pt x="128" y="27"/>
                    <a:pt x="123" y="12"/>
                    <a:pt x="1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50" name="Rectangle 49"/>
          <p:cNvSpPr/>
          <p:nvPr/>
        </p:nvSpPr>
        <p:spPr>
          <a:xfrm>
            <a:off x="4441368" y="5132079"/>
            <a:ext cx="3309257" cy="487569"/>
          </a:xfrm>
          <a:prstGeom prst="rect">
            <a:avLst/>
          </a:prstGeom>
        </p:spPr>
        <p:txBody>
          <a:bodyPr wrap="square">
            <a:spAutoFit/>
          </a:bodyPr>
          <a:lstStyle/>
          <a:p>
            <a:pPr algn="ctr"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p>
        </p:txBody>
      </p:sp>
      <p:sp>
        <p:nvSpPr>
          <p:cNvPr id="51" name="Rectangle 50"/>
          <p:cNvSpPr/>
          <p:nvPr/>
        </p:nvSpPr>
        <p:spPr>
          <a:xfrm>
            <a:off x="8084451" y="5132079"/>
            <a:ext cx="3309257" cy="487569"/>
          </a:xfrm>
          <a:prstGeom prst="rect">
            <a:avLst/>
          </a:prstGeom>
        </p:spPr>
        <p:txBody>
          <a:bodyPr wrap="square">
            <a:spAutoFit/>
          </a:bodyPr>
          <a:lstStyle/>
          <a:p>
            <a:pPr algn="ctr"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p>
        </p:txBody>
      </p:sp>
    </p:spTree>
    <p:extLst>
      <p:ext uri="{BB962C8B-B14F-4D97-AF65-F5344CB8AC3E}">
        <p14:creationId xmlns:p14="http://schemas.microsoft.com/office/powerpoint/2010/main" val="1620875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7391" b="37391"/>
          <a:stretch>
            <a:fillRect/>
          </a:stretch>
        </p:blipFill>
        <p:spPr/>
      </p:pic>
      <p:sp>
        <p:nvSpPr>
          <p:cNvPr id="22" name="Rectangle 21"/>
          <p:cNvSpPr/>
          <p:nvPr/>
        </p:nvSpPr>
        <p:spPr>
          <a:xfrm>
            <a:off x="0" y="4818744"/>
            <a:ext cx="12192000" cy="203925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ajawal" panose="00000500000000000000" pitchFamily="2" charset="-78"/>
              <a:cs typeface="Tajawal" panose="00000500000000000000" pitchFamily="2" charset="-78"/>
            </a:endParaRPr>
          </a:p>
        </p:txBody>
      </p:sp>
      <p:sp>
        <p:nvSpPr>
          <p:cNvPr id="6" name="Rectangle 5"/>
          <p:cNvSpPr/>
          <p:nvPr/>
        </p:nvSpPr>
        <p:spPr>
          <a:xfrm>
            <a:off x="1098847" y="2245871"/>
            <a:ext cx="4997153"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9" name="Rectangle 8"/>
          <p:cNvSpPr/>
          <p:nvPr/>
        </p:nvSpPr>
        <p:spPr>
          <a:xfrm>
            <a:off x="1098846" y="3308804"/>
            <a:ext cx="4997153"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grpSp>
        <p:nvGrpSpPr>
          <p:cNvPr id="10" name="Group 9"/>
          <p:cNvGrpSpPr/>
          <p:nvPr/>
        </p:nvGrpSpPr>
        <p:grpSpPr>
          <a:xfrm flipH="1">
            <a:off x="1171704" y="3874663"/>
            <a:ext cx="4816179" cy="307239"/>
            <a:chOff x="6161742" y="1339106"/>
            <a:chExt cx="2459317" cy="307239"/>
          </a:xfrm>
        </p:grpSpPr>
        <p:sp>
          <p:nvSpPr>
            <p:cNvPr id="11" name="Rounded Rectangle 10"/>
            <p:cNvSpPr/>
            <p:nvPr/>
          </p:nvSpPr>
          <p:spPr>
            <a:xfrm rot="10800000" flipV="1">
              <a:off x="6161742" y="1531131"/>
              <a:ext cx="2459317"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rtl="1"/>
              <a:endParaRPr lang="en-US" sz="1800" dirty="0">
                <a:latin typeface="Tajawal" panose="00000500000000000000" pitchFamily="2" charset="-78"/>
                <a:cs typeface="Tajawal" panose="00000500000000000000" pitchFamily="2" charset="-78"/>
              </a:endParaRPr>
            </a:p>
          </p:txBody>
        </p:sp>
        <p:sp>
          <p:nvSpPr>
            <p:cNvPr id="12" name="Rounded Rectangle 11"/>
            <p:cNvSpPr/>
            <p:nvPr/>
          </p:nvSpPr>
          <p:spPr>
            <a:xfrm flipV="1">
              <a:off x="6161748" y="1531131"/>
              <a:ext cx="1873529" cy="1152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algn="r" rtl="1"/>
              <a:endParaRPr lang="en-US" sz="1200" dirty="0">
                <a:solidFill>
                  <a:schemeClr val="bg1"/>
                </a:solidFill>
                <a:latin typeface="Tajawal" panose="00000500000000000000" pitchFamily="2" charset="-78"/>
                <a:cs typeface="Tajawal" panose="00000500000000000000" pitchFamily="2" charset="-78"/>
              </a:endParaRPr>
            </a:p>
          </p:txBody>
        </p:sp>
        <p:sp>
          <p:nvSpPr>
            <p:cNvPr id="13" name="Rectangle 12"/>
            <p:cNvSpPr/>
            <p:nvPr/>
          </p:nvSpPr>
          <p:spPr>
            <a:xfrm>
              <a:off x="8444394" y="1339106"/>
              <a:ext cx="122783" cy="161583"/>
            </a:xfrm>
            <a:prstGeom prst="rect">
              <a:avLst/>
            </a:prstGeom>
          </p:spPr>
          <p:txBody>
            <a:bodyPr wrap="none" lIns="0" tIns="0" rIns="0" bIns="0" anchor="ctr">
              <a:spAutoFit/>
            </a:bodyPr>
            <a:lstStyle/>
            <a:p>
              <a:pPr algn="l" rtl="1"/>
              <a:r>
                <a:rPr lang="en-US" sz="1050" b="1" dirty="0">
                  <a:solidFill>
                    <a:schemeClr val="tx1">
                      <a:lumMod val="50000"/>
                      <a:lumOff val="50000"/>
                    </a:schemeClr>
                  </a:solidFill>
                  <a:latin typeface="Tajawal" panose="00000500000000000000" pitchFamily="2" charset="-78"/>
                  <a:cs typeface="Tajawal" panose="00000500000000000000" pitchFamily="2" charset="-78"/>
                </a:rPr>
                <a:t>80%</a:t>
              </a:r>
            </a:p>
          </p:txBody>
        </p:sp>
      </p:grpSp>
      <p:pic>
        <p:nvPicPr>
          <p:cNvPr id="17" name="Picture Placeholder 16"/>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4962" r="10581"/>
          <a:stretch/>
        </p:blipFill>
        <p:spPr>
          <a:xfrm>
            <a:off x="6780536" y="885371"/>
            <a:ext cx="4020458" cy="4905829"/>
          </a:xfrm>
        </p:spPr>
      </p:pic>
      <p:sp>
        <p:nvSpPr>
          <p:cNvPr id="15" name="Rectangle 10">
            <a:extLst>
              <a:ext uri="{FF2B5EF4-FFF2-40B4-BE49-F238E27FC236}">
                <a16:creationId xmlns:a16="http://schemas.microsoft.com/office/drawing/2014/main" id="{61B9D3D7-D4ED-4B53-A40A-14406E723AE5}"/>
              </a:ext>
            </a:extLst>
          </p:cNvPr>
          <p:cNvSpPr/>
          <p:nvPr/>
        </p:nvSpPr>
        <p:spPr>
          <a:xfrm flipV="1">
            <a:off x="5807952" y="742655"/>
            <a:ext cx="559769" cy="1200329"/>
          </a:xfrm>
          <a:prstGeom prst="rect">
            <a:avLst/>
          </a:prstGeom>
        </p:spPr>
        <p:txBody>
          <a:bodyPr wrap="none">
            <a:spAutoFit/>
          </a:bodyPr>
          <a:lstStyle/>
          <a:p>
            <a:pPr algn="l" rtl="1"/>
            <a:r>
              <a:rPr lang="id-ID" sz="7200" b="1" dirty="0">
                <a:solidFill>
                  <a:schemeClr val="bg2"/>
                </a:solidFill>
                <a:latin typeface="Lato Black" panose="020F0502020204030203" pitchFamily="34" charset="0"/>
                <a:ea typeface="Lato Black" panose="020F0502020204030203" pitchFamily="34" charset="0"/>
                <a:cs typeface="Lato Black" panose="020F0502020204030203" pitchFamily="34" charset="0"/>
              </a:rPr>
              <a:t>“</a:t>
            </a:r>
            <a:endParaRPr lang="id-ID" sz="7200" dirty="0">
              <a:solidFill>
                <a:schemeClr val="bg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6" name="Rectangle 7">
            <a:extLst>
              <a:ext uri="{FF2B5EF4-FFF2-40B4-BE49-F238E27FC236}">
                <a16:creationId xmlns:a16="http://schemas.microsoft.com/office/drawing/2014/main" id="{3C9E892A-F6C1-4422-8480-B39172FCBCA7}"/>
              </a:ext>
            </a:extLst>
          </p:cNvPr>
          <p:cNvSpPr/>
          <p:nvPr/>
        </p:nvSpPr>
        <p:spPr>
          <a:xfrm>
            <a:off x="1171703" y="1411474"/>
            <a:ext cx="4752629" cy="685124"/>
          </a:xfrm>
          <a:prstGeom prst="rect">
            <a:avLst/>
          </a:prstGeom>
        </p:spPr>
        <p:txBody>
          <a:bodyPr wrap="square">
            <a:spAutoFit/>
          </a:bodyPr>
          <a:lstStyle/>
          <a:p>
            <a:pPr algn="just" rtl="1">
              <a:lnSpc>
                <a:spcPct val="107000"/>
              </a:lnSpc>
              <a:spcAft>
                <a:spcPts val="0"/>
              </a:spcAft>
            </a:pPr>
            <a:r>
              <a:rPr lang="ar-EG" sz="36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د. أمنية عيسى</a:t>
            </a:r>
            <a:endParaRPr lang="id-ID" sz="36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18" name="Rectangle 5">
            <a:extLst>
              <a:ext uri="{FF2B5EF4-FFF2-40B4-BE49-F238E27FC236}">
                <a16:creationId xmlns:a16="http://schemas.microsoft.com/office/drawing/2014/main" id="{C5CB73B5-6E98-4892-B03A-940B8BCD2481}"/>
              </a:ext>
            </a:extLst>
          </p:cNvPr>
          <p:cNvSpPr/>
          <p:nvPr/>
        </p:nvSpPr>
        <p:spPr>
          <a:xfrm>
            <a:off x="4927089" y="2929366"/>
            <a:ext cx="1168910" cy="276999"/>
          </a:xfrm>
          <a:prstGeom prst="rect">
            <a:avLst/>
          </a:prstGeom>
        </p:spPr>
        <p:txBody>
          <a:bodyPr wrap="none">
            <a:spAutoFit/>
          </a:bodyPr>
          <a:lstStyle/>
          <a:p>
            <a:pPr algn="l" rtl="1"/>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فاصل ضعه هنا</a:t>
            </a:r>
            <a:endParaRPr lang="id-ID" sz="1200" dirty="0">
              <a:solidFill>
                <a:schemeClr val="tx1">
                  <a:lumMod val="65000"/>
                  <a:lumOff val="35000"/>
                </a:schemeClr>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1328646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881" r="21881"/>
          <a:stretch>
            <a:fillRect/>
          </a:stretch>
        </p:blipFill>
        <p:spPr>
          <a:xfrm>
            <a:off x="0" y="0"/>
            <a:ext cx="5791200" cy="6858000"/>
          </a:xfrm>
        </p:spPr>
      </p:pic>
      <p:sp>
        <p:nvSpPr>
          <p:cNvPr id="9" name="Rectangle 8"/>
          <p:cNvSpPr/>
          <p:nvPr/>
        </p:nvSpPr>
        <p:spPr>
          <a:xfrm>
            <a:off x="0" y="0"/>
            <a:ext cx="57912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5" name="Rectangle 4"/>
          <p:cNvSpPr/>
          <p:nvPr/>
        </p:nvSpPr>
        <p:spPr>
          <a:xfrm>
            <a:off x="7509053" y="2281082"/>
            <a:ext cx="4310283" cy="685124"/>
          </a:xfrm>
          <a:prstGeom prst="rect">
            <a:avLst/>
          </a:prstGeom>
        </p:spPr>
        <p:txBody>
          <a:bodyPr wrap="square">
            <a:spAutoFit/>
          </a:bodyPr>
          <a:lstStyle/>
          <a:p>
            <a:pPr algn="r" rtl="1">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أخصائي أمراض</a:t>
            </a:r>
            <a:endParaRPr lang="id-ID" sz="32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endParaRPr>
          </a:p>
        </p:txBody>
      </p:sp>
      <p:sp>
        <p:nvSpPr>
          <p:cNvPr id="10" name="Oval 9"/>
          <p:cNvSpPr/>
          <p:nvPr/>
        </p:nvSpPr>
        <p:spPr>
          <a:xfrm>
            <a:off x="5350518" y="725715"/>
            <a:ext cx="783772" cy="78377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1" name="Oval 10"/>
          <p:cNvSpPr/>
          <p:nvPr/>
        </p:nvSpPr>
        <p:spPr>
          <a:xfrm>
            <a:off x="5350518" y="2270277"/>
            <a:ext cx="783772" cy="78377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2" name="Oval 11"/>
          <p:cNvSpPr/>
          <p:nvPr/>
        </p:nvSpPr>
        <p:spPr>
          <a:xfrm>
            <a:off x="5350518" y="3814839"/>
            <a:ext cx="783772" cy="78377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3" name="Oval 12"/>
          <p:cNvSpPr/>
          <p:nvPr/>
        </p:nvSpPr>
        <p:spPr>
          <a:xfrm>
            <a:off x="5350518" y="5359401"/>
            <a:ext cx="783772" cy="78377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grpSp>
        <p:nvGrpSpPr>
          <p:cNvPr id="18" name="Group 17"/>
          <p:cNvGrpSpPr/>
          <p:nvPr/>
        </p:nvGrpSpPr>
        <p:grpSpPr>
          <a:xfrm>
            <a:off x="5555727" y="951671"/>
            <a:ext cx="364140" cy="331860"/>
            <a:chOff x="4419601" y="4203700"/>
            <a:chExt cx="2489200" cy="2268538"/>
          </a:xfrm>
          <a:solidFill>
            <a:schemeClr val="bg1"/>
          </a:solidFill>
        </p:grpSpPr>
        <p:sp>
          <p:nvSpPr>
            <p:cNvPr id="19" name="Freeform 5"/>
            <p:cNvSpPr>
              <a:spLocks noEditPoints="1"/>
            </p:cNvSpPr>
            <p:nvPr/>
          </p:nvSpPr>
          <p:spPr bwMode="auto">
            <a:xfrm>
              <a:off x="4721226" y="4203700"/>
              <a:ext cx="527050" cy="542925"/>
            </a:xfrm>
            <a:custGeom>
              <a:avLst/>
              <a:gdLst>
                <a:gd name="T0" fmla="*/ 57 w 213"/>
                <a:gd name="T1" fmla="*/ 193 h 220"/>
                <a:gd name="T2" fmla="*/ 184 w 213"/>
                <a:gd name="T3" fmla="*/ 179 h 220"/>
                <a:gd name="T4" fmla="*/ 213 w 213"/>
                <a:gd name="T5" fmla="*/ 111 h 220"/>
                <a:gd name="T6" fmla="*/ 213 w 213"/>
                <a:gd name="T7" fmla="*/ 109 h 220"/>
                <a:gd name="T8" fmla="*/ 213 w 213"/>
                <a:gd name="T9" fmla="*/ 106 h 220"/>
                <a:gd name="T10" fmla="*/ 133 w 213"/>
                <a:gd name="T11" fmla="*/ 10 h 220"/>
                <a:gd name="T12" fmla="*/ 19 w 213"/>
                <a:gd name="T13" fmla="*/ 72 h 220"/>
                <a:gd name="T14" fmla="*/ 57 w 213"/>
                <a:gd name="T15" fmla="*/ 193 h 220"/>
                <a:gd name="T16" fmla="*/ 112 w 213"/>
                <a:gd name="T17" fmla="*/ 52 h 220"/>
                <a:gd name="T18" fmla="*/ 169 w 213"/>
                <a:gd name="T19" fmla="*/ 109 h 220"/>
                <a:gd name="T20" fmla="*/ 112 w 213"/>
                <a:gd name="T21" fmla="*/ 166 h 220"/>
                <a:gd name="T22" fmla="*/ 55 w 213"/>
                <a:gd name="T23" fmla="*/ 109 h 220"/>
                <a:gd name="T24" fmla="*/ 112 w 213"/>
                <a:gd name="T25" fmla="*/ 5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20">
                  <a:moveTo>
                    <a:pt x="57" y="193"/>
                  </a:moveTo>
                  <a:cubicBezTo>
                    <a:pt x="97" y="220"/>
                    <a:pt x="152" y="212"/>
                    <a:pt x="184" y="179"/>
                  </a:cubicBezTo>
                  <a:cubicBezTo>
                    <a:pt x="202" y="161"/>
                    <a:pt x="212" y="136"/>
                    <a:pt x="213" y="111"/>
                  </a:cubicBezTo>
                  <a:cubicBezTo>
                    <a:pt x="213" y="111"/>
                    <a:pt x="213" y="110"/>
                    <a:pt x="213" y="109"/>
                  </a:cubicBezTo>
                  <a:cubicBezTo>
                    <a:pt x="213" y="108"/>
                    <a:pt x="213" y="107"/>
                    <a:pt x="213" y="106"/>
                  </a:cubicBezTo>
                  <a:cubicBezTo>
                    <a:pt x="211" y="60"/>
                    <a:pt x="179" y="20"/>
                    <a:pt x="133" y="10"/>
                  </a:cubicBezTo>
                  <a:cubicBezTo>
                    <a:pt x="85" y="0"/>
                    <a:pt x="37" y="27"/>
                    <a:pt x="19" y="72"/>
                  </a:cubicBezTo>
                  <a:cubicBezTo>
                    <a:pt x="0" y="116"/>
                    <a:pt x="19" y="166"/>
                    <a:pt x="57" y="193"/>
                  </a:cubicBezTo>
                  <a:close/>
                  <a:moveTo>
                    <a:pt x="112" y="52"/>
                  </a:moveTo>
                  <a:cubicBezTo>
                    <a:pt x="144" y="51"/>
                    <a:pt x="169" y="78"/>
                    <a:pt x="169" y="109"/>
                  </a:cubicBezTo>
                  <a:cubicBezTo>
                    <a:pt x="169" y="140"/>
                    <a:pt x="144" y="165"/>
                    <a:pt x="112" y="166"/>
                  </a:cubicBezTo>
                  <a:cubicBezTo>
                    <a:pt x="81" y="166"/>
                    <a:pt x="56" y="140"/>
                    <a:pt x="55" y="109"/>
                  </a:cubicBezTo>
                  <a:cubicBezTo>
                    <a:pt x="55" y="77"/>
                    <a:pt x="82" y="52"/>
                    <a:pt x="11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0" name="Freeform 6"/>
            <p:cNvSpPr>
              <a:spLocks/>
            </p:cNvSpPr>
            <p:nvPr/>
          </p:nvSpPr>
          <p:spPr bwMode="auto">
            <a:xfrm>
              <a:off x="5370513" y="4665663"/>
              <a:ext cx="4763" cy="4763"/>
            </a:xfrm>
            <a:custGeom>
              <a:avLst/>
              <a:gdLst>
                <a:gd name="T0" fmla="*/ 1 w 2"/>
                <a:gd name="T1" fmla="*/ 1 h 2"/>
                <a:gd name="T2" fmla="*/ 2 w 2"/>
                <a:gd name="T3" fmla="*/ 2 h 2"/>
                <a:gd name="T4" fmla="*/ 1 w 2"/>
                <a:gd name="T5" fmla="*/ 1 h 2"/>
              </a:gdLst>
              <a:ahLst/>
              <a:cxnLst>
                <a:cxn ang="0">
                  <a:pos x="T0" y="T1"/>
                </a:cxn>
                <a:cxn ang="0">
                  <a:pos x="T2" y="T3"/>
                </a:cxn>
                <a:cxn ang="0">
                  <a:pos x="T4" y="T5"/>
                </a:cxn>
              </a:cxnLst>
              <a:rect l="0" t="0" r="r" b="b"/>
              <a:pathLst>
                <a:path w="2" h="2">
                  <a:moveTo>
                    <a:pt x="1" y="1"/>
                  </a:moveTo>
                  <a:cubicBezTo>
                    <a:pt x="1" y="1"/>
                    <a:pt x="1" y="1"/>
                    <a:pt x="2" y="2"/>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1" name="Freeform 7"/>
            <p:cNvSpPr>
              <a:spLocks noEditPoints="1"/>
            </p:cNvSpPr>
            <p:nvPr/>
          </p:nvSpPr>
          <p:spPr bwMode="auto">
            <a:xfrm>
              <a:off x="5005388" y="4629150"/>
              <a:ext cx="1903413" cy="1409700"/>
            </a:xfrm>
            <a:custGeom>
              <a:avLst/>
              <a:gdLst>
                <a:gd name="T0" fmla="*/ 760 w 768"/>
                <a:gd name="T1" fmla="*/ 472 h 570"/>
                <a:gd name="T2" fmla="*/ 599 w 768"/>
                <a:gd name="T3" fmla="*/ 253 h 570"/>
                <a:gd name="T4" fmla="*/ 574 w 768"/>
                <a:gd name="T5" fmla="*/ 219 h 570"/>
                <a:gd name="T6" fmla="*/ 536 w 768"/>
                <a:gd name="T7" fmla="*/ 195 h 570"/>
                <a:gd name="T8" fmla="*/ 367 w 768"/>
                <a:gd name="T9" fmla="*/ 195 h 570"/>
                <a:gd name="T10" fmla="*/ 149 w 768"/>
                <a:gd name="T11" fmla="*/ 17 h 570"/>
                <a:gd name="T12" fmla="*/ 135 w 768"/>
                <a:gd name="T13" fmla="*/ 5 h 570"/>
                <a:gd name="T14" fmla="*/ 75 w 768"/>
                <a:gd name="T15" fmla="*/ 22 h 570"/>
                <a:gd name="T16" fmla="*/ 17 w 768"/>
                <a:gd name="T17" fmla="*/ 62 h 570"/>
                <a:gd name="T18" fmla="*/ 24 w 768"/>
                <a:gd name="T19" fmla="*/ 128 h 570"/>
                <a:gd name="T20" fmla="*/ 178 w 768"/>
                <a:gd name="T21" fmla="*/ 300 h 570"/>
                <a:gd name="T22" fmla="*/ 192 w 768"/>
                <a:gd name="T23" fmla="*/ 316 h 570"/>
                <a:gd name="T24" fmla="*/ 208 w 768"/>
                <a:gd name="T25" fmla="*/ 332 h 570"/>
                <a:gd name="T26" fmla="*/ 226 w 768"/>
                <a:gd name="T27" fmla="*/ 335 h 570"/>
                <a:gd name="T28" fmla="*/ 237 w 768"/>
                <a:gd name="T29" fmla="*/ 335 h 570"/>
                <a:gd name="T30" fmla="*/ 489 w 768"/>
                <a:gd name="T31" fmla="*/ 335 h 570"/>
                <a:gd name="T32" fmla="*/ 644 w 768"/>
                <a:gd name="T33" fmla="*/ 546 h 570"/>
                <a:gd name="T34" fmla="*/ 741 w 768"/>
                <a:gd name="T35" fmla="*/ 530 h 570"/>
                <a:gd name="T36" fmla="*/ 763 w 768"/>
                <a:gd name="T37" fmla="*/ 478 h 570"/>
                <a:gd name="T38" fmla="*/ 537 w 768"/>
                <a:gd name="T39" fmla="*/ 240 h 570"/>
                <a:gd name="T40" fmla="*/ 538 w 768"/>
                <a:gd name="T41" fmla="*/ 240 h 570"/>
                <a:gd name="T42" fmla="*/ 224 w 768"/>
                <a:gd name="T43" fmla="*/ 292 h 570"/>
                <a:gd name="T44" fmla="*/ 709 w 768"/>
                <a:gd name="T45" fmla="*/ 500 h 570"/>
                <a:gd name="T46" fmla="*/ 669 w 768"/>
                <a:gd name="T47" fmla="*/ 507 h 570"/>
                <a:gd name="T48" fmla="*/ 531 w 768"/>
                <a:gd name="T49" fmla="*/ 320 h 570"/>
                <a:gd name="T50" fmla="*/ 372 w 768"/>
                <a:gd name="T51" fmla="*/ 292 h 570"/>
                <a:gd name="T52" fmla="*/ 236 w 768"/>
                <a:gd name="T53" fmla="*/ 292 h 570"/>
                <a:gd name="T54" fmla="*/ 225 w 768"/>
                <a:gd name="T55" fmla="*/ 288 h 570"/>
                <a:gd name="T56" fmla="*/ 221 w 768"/>
                <a:gd name="T57" fmla="*/ 284 h 570"/>
                <a:gd name="T58" fmla="*/ 72 w 768"/>
                <a:gd name="T59" fmla="*/ 116 h 570"/>
                <a:gd name="T60" fmla="*/ 52 w 768"/>
                <a:gd name="T61" fmla="*/ 91 h 570"/>
                <a:gd name="T62" fmla="*/ 115 w 768"/>
                <a:gd name="T63" fmla="*/ 48 h 570"/>
                <a:gd name="T64" fmla="*/ 117 w 768"/>
                <a:gd name="T65" fmla="*/ 47 h 570"/>
                <a:gd name="T66" fmla="*/ 148 w 768"/>
                <a:gd name="T67" fmla="*/ 81 h 570"/>
                <a:gd name="T68" fmla="*/ 277 w 768"/>
                <a:gd name="T69" fmla="*/ 225 h 570"/>
                <a:gd name="T70" fmla="*/ 308 w 768"/>
                <a:gd name="T71" fmla="*/ 238 h 570"/>
                <a:gd name="T72" fmla="*/ 500 w 768"/>
                <a:gd name="T73" fmla="*/ 238 h 570"/>
                <a:gd name="T74" fmla="*/ 530 w 768"/>
                <a:gd name="T75" fmla="*/ 238 h 570"/>
                <a:gd name="T76" fmla="*/ 536 w 768"/>
                <a:gd name="T77" fmla="*/ 239 h 570"/>
                <a:gd name="T78" fmla="*/ 536 w 768"/>
                <a:gd name="T79" fmla="*/ 241 h 570"/>
                <a:gd name="T80" fmla="*/ 540 w 768"/>
                <a:gd name="T81" fmla="*/ 246 h 570"/>
                <a:gd name="T82" fmla="*/ 648 w 768"/>
                <a:gd name="T83" fmla="*/ 392 h 570"/>
                <a:gd name="T84" fmla="*/ 709 w 768"/>
                <a:gd name="T85" fmla="*/ 50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8" h="570">
                  <a:moveTo>
                    <a:pt x="763" y="478"/>
                  </a:moveTo>
                  <a:cubicBezTo>
                    <a:pt x="762" y="476"/>
                    <a:pt x="762" y="474"/>
                    <a:pt x="760" y="472"/>
                  </a:cubicBezTo>
                  <a:cubicBezTo>
                    <a:pt x="759" y="470"/>
                    <a:pt x="758" y="469"/>
                    <a:pt x="757" y="467"/>
                  </a:cubicBezTo>
                  <a:cubicBezTo>
                    <a:pt x="704" y="396"/>
                    <a:pt x="652" y="325"/>
                    <a:pt x="599" y="253"/>
                  </a:cubicBezTo>
                  <a:cubicBezTo>
                    <a:pt x="591" y="242"/>
                    <a:pt x="583" y="231"/>
                    <a:pt x="575" y="220"/>
                  </a:cubicBezTo>
                  <a:cubicBezTo>
                    <a:pt x="575" y="220"/>
                    <a:pt x="575" y="219"/>
                    <a:pt x="574" y="219"/>
                  </a:cubicBezTo>
                  <a:cubicBezTo>
                    <a:pt x="579" y="225"/>
                    <a:pt x="574" y="218"/>
                    <a:pt x="572" y="215"/>
                  </a:cubicBezTo>
                  <a:cubicBezTo>
                    <a:pt x="565" y="203"/>
                    <a:pt x="550" y="196"/>
                    <a:pt x="536" y="195"/>
                  </a:cubicBezTo>
                  <a:cubicBezTo>
                    <a:pt x="531" y="194"/>
                    <a:pt x="526" y="195"/>
                    <a:pt x="521" y="195"/>
                  </a:cubicBezTo>
                  <a:cubicBezTo>
                    <a:pt x="470" y="195"/>
                    <a:pt x="419" y="195"/>
                    <a:pt x="367" y="195"/>
                  </a:cubicBezTo>
                  <a:cubicBezTo>
                    <a:pt x="348" y="195"/>
                    <a:pt x="328" y="195"/>
                    <a:pt x="309" y="195"/>
                  </a:cubicBezTo>
                  <a:cubicBezTo>
                    <a:pt x="255" y="135"/>
                    <a:pt x="202" y="76"/>
                    <a:pt x="149" y="17"/>
                  </a:cubicBezTo>
                  <a:cubicBezTo>
                    <a:pt x="149" y="17"/>
                    <a:pt x="149" y="18"/>
                    <a:pt x="150" y="18"/>
                  </a:cubicBezTo>
                  <a:cubicBezTo>
                    <a:pt x="146" y="13"/>
                    <a:pt x="141" y="8"/>
                    <a:pt x="135" y="5"/>
                  </a:cubicBezTo>
                  <a:cubicBezTo>
                    <a:pt x="123" y="0"/>
                    <a:pt x="108" y="0"/>
                    <a:pt x="97" y="7"/>
                  </a:cubicBezTo>
                  <a:cubicBezTo>
                    <a:pt x="90" y="12"/>
                    <a:pt x="83" y="17"/>
                    <a:pt x="75" y="22"/>
                  </a:cubicBezTo>
                  <a:cubicBezTo>
                    <a:pt x="63" y="30"/>
                    <a:pt x="51" y="38"/>
                    <a:pt x="40" y="46"/>
                  </a:cubicBezTo>
                  <a:cubicBezTo>
                    <a:pt x="32" y="51"/>
                    <a:pt x="23" y="56"/>
                    <a:pt x="17" y="62"/>
                  </a:cubicBezTo>
                  <a:cubicBezTo>
                    <a:pt x="2" y="77"/>
                    <a:pt x="0" y="101"/>
                    <a:pt x="14" y="117"/>
                  </a:cubicBezTo>
                  <a:cubicBezTo>
                    <a:pt x="17" y="120"/>
                    <a:pt x="20" y="124"/>
                    <a:pt x="24" y="128"/>
                  </a:cubicBezTo>
                  <a:cubicBezTo>
                    <a:pt x="39" y="144"/>
                    <a:pt x="54" y="161"/>
                    <a:pt x="69" y="178"/>
                  </a:cubicBezTo>
                  <a:cubicBezTo>
                    <a:pt x="105" y="219"/>
                    <a:pt x="141" y="259"/>
                    <a:pt x="178" y="300"/>
                  </a:cubicBezTo>
                  <a:cubicBezTo>
                    <a:pt x="182" y="305"/>
                    <a:pt x="187" y="310"/>
                    <a:pt x="191" y="315"/>
                  </a:cubicBezTo>
                  <a:cubicBezTo>
                    <a:pt x="192" y="316"/>
                    <a:pt x="192" y="316"/>
                    <a:pt x="192" y="316"/>
                  </a:cubicBezTo>
                  <a:cubicBezTo>
                    <a:pt x="192" y="317"/>
                    <a:pt x="193" y="317"/>
                    <a:pt x="193" y="317"/>
                  </a:cubicBezTo>
                  <a:cubicBezTo>
                    <a:pt x="197" y="323"/>
                    <a:pt x="202" y="329"/>
                    <a:pt x="208" y="332"/>
                  </a:cubicBezTo>
                  <a:cubicBezTo>
                    <a:pt x="213" y="334"/>
                    <a:pt x="219" y="336"/>
                    <a:pt x="225" y="336"/>
                  </a:cubicBezTo>
                  <a:cubicBezTo>
                    <a:pt x="228" y="335"/>
                    <a:pt x="237" y="335"/>
                    <a:pt x="226" y="335"/>
                  </a:cubicBezTo>
                  <a:cubicBezTo>
                    <a:pt x="227" y="335"/>
                    <a:pt x="228" y="335"/>
                    <a:pt x="229" y="335"/>
                  </a:cubicBezTo>
                  <a:cubicBezTo>
                    <a:pt x="232" y="335"/>
                    <a:pt x="235" y="335"/>
                    <a:pt x="237" y="335"/>
                  </a:cubicBezTo>
                  <a:cubicBezTo>
                    <a:pt x="242" y="335"/>
                    <a:pt x="247" y="335"/>
                    <a:pt x="252" y="335"/>
                  </a:cubicBezTo>
                  <a:cubicBezTo>
                    <a:pt x="331" y="335"/>
                    <a:pt x="410" y="335"/>
                    <a:pt x="489" y="335"/>
                  </a:cubicBezTo>
                  <a:cubicBezTo>
                    <a:pt x="538" y="403"/>
                    <a:pt x="588" y="470"/>
                    <a:pt x="637" y="537"/>
                  </a:cubicBezTo>
                  <a:cubicBezTo>
                    <a:pt x="640" y="540"/>
                    <a:pt x="642" y="543"/>
                    <a:pt x="644" y="546"/>
                  </a:cubicBezTo>
                  <a:cubicBezTo>
                    <a:pt x="659" y="567"/>
                    <a:pt x="683" y="570"/>
                    <a:pt x="703" y="556"/>
                  </a:cubicBezTo>
                  <a:cubicBezTo>
                    <a:pt x="716" y="547"/>
                    <a:pt x="728" y="539"/>
                    <a:pt x="741" y="530"/>
                  </a:cubicBezTo>
                  <a:cubicBezTo>
                    <a:pt x="746" y="527"/>
                    <a:pt x="751" y="524"/>
                    <a:pt x="755" y="520"/>
                  </a:cubicBezTo>
                  <a:cubicBezTo>
                    <a:pt x="766" y="509"/>
                    <a:pt x="768" y="492"/>
                    <a:pt x="763" y="478"/>
                  </a:cubicBezTo>
                  <a:close/>
                  <a:moveTo>
                    <a:pt x="538" y="240"/>
                  </a:moveTo>
                  <a:cubicBezTo>
                    <a:pt x="537" y="240"/>
                    <a:pt x="537" y="240"/>
                    <a:pt x="537" y="240"/>
                  </a:cubicBezTo>
                  <a:cubicBezTo>
                    <a:pt x="537" y="240"/>
                    <a:pt x="537" y="240"/>
                    <a:pt x="537" y="240"/>
                  </a:cubicBezTo>
                  <a:cubicBezTo>
                    <a:pt x="537" y="240"/>
                    <a:pt x="537" y="240"/>
                    <a:pt x="538" y="240"/>
                  </a:cubicBezTo>
                  <a:close/>
                  <a:moveTo>
                    <a:pt x="224" y="292"/>
                  </a:moveTo>
                  <a:cubicBezTo>
                    <a:pt x="224" y="292"/>
                    <a:pt x="224" y="292"/>
                    <a:pt x="224" y="292"/>
                  </a:cubicBezTo>
                  <a:cubicBezTo>
                    <a:pt x="218" y="293"/>
                    <a:pt x="218" y="293"/>
                    <a:pt x="224" y="292"/>
                  </a:cubicBezTo>
                  <a:close/>
                  <a:moveTo>
                    <a:pt x="709" y="500"/>
                  </a:moveTo>
                  <a:cubicBezTo>
                    <a:pt x="699" y="506"/>
                    <a:pt x="689" y="513"/>
                    <a:pt x="679" y="520"/>
                  </a:cubicBezTo>
                  <a:cubicBezTo>
                    <a:pt x="676" y="516"/>
                    <a:pt x="672" y="511"/>
                    <a:pt x="669" y="507"/>
                  </a:cubicBezTo>
                  <a:cubicBezTo>
                    <a:pt x="637" y="464"/>
                    <a:pt x="606" y="421"/>
                    <a:pt x="574" y="378"/>
                  </a:cubicBezTo>
                  <a:cubicBezTo>
                    <a:pt x="560" y="358"/>
                    <a:pt x="545" y="339"/>
                    <a:pt x="531" y="320"/>
                  </a:cubicBezTo>
                  <a:cubicBezTo>
                    <a:pt x="523" y="309"/>
                    <a:pt x="514" y="292"/>
                    <a:pt x="499" y="292"/>
                  </a:cubicBezTo>
                  <a:cubicBezTo>
                    <a:pt x="456" y="292"/>
                    <a:pt x="414" y="292"/>
                    <a:pt x="372" y="292"/>
                  </a:cubicBezTo>
                  <a:cubicBezTo>
                    <a:pt x="327" y="292"/>
                    <a:pt x="283" y="292"/>
                    <a:pt x="238" y="292"/>
                  </a:cubicBezTo>
                  <a:cubicBezTo>
                    <a:pt x="238" y="292"/>
                    <a:pt x="237" y="292"/>
                    <a:pt x="236" y="292"/>
                  </a:cubicBezTo>
                  <a:cubicBezTo>
                    <a:pt x="234" y="292"/>
                    <a:pt x="231" y="292"/>
                    <a:pt x="228" y="292"/>
                  </a:cubicBezTo>
                  <a:cubicBezTo>
                    <a:pt x="227" y="290"/>
                    <a:pt x="226" y="289"/>
                    <a:pt x="225" y="288"/>
                  </a:cubicBezTo>
                  <a:cubicBezTo>
                    <a:pt x="225" y="287"/>
                    <a:pt x="225" y="287"/>
                    <a:pt x="225" y="287"/>
                  </a:cubicBezTo>
                  <a:cubicBezTo>
                    <a:pt x="224" y="286"/>
                    <a:pt x="222" y="285"/>
                    <a:pt x="221" y="284"/>
                  </a:cubicBezTo>
                  <a:cubicBezTo>
                    <a:pt x="209" y="270"/>
                    <a:pt x="197" y="256"/>
                    <a:pt x="184" y="242"/>
                  </a:cubicBezTo>
                  <a:cubicBezTo>
                    <a:pt x="147" y="200"/>
                    <a:pt x="110" y="158"/>
                    <a:pt x="72" y="116"/>
                  </a:cubicBezTo>
                  <a:cubicBezTo>
                    <a:pt x="65" y="108"/>
                    <a:pt x="57" y="100"/>
                    <a:pt x="50" y="92"/>
                  </a:cubicBezTo>
                  <a:cubicBezTo>
                    <a:pt x="51" y="91"/>
                    <a:pt x="51" y="91"/>
                    <a:pt x="52" y="91"/>
                  </a:cubicBezTo>
                  <a:cubicBezTo>
                    <a:pt x="63" y="83"/>
                    <a:pt x="73" y="76"/>
                    <a:pt x="84" y="69"/>
                  </a:cubicBezTo>
                  <a:cubicBezTo>
                    <a:pt x="95" y="62"/>
                    <a:pt x="105" y="55"/>
                    <a:pt x="115" y="48"/>
                  </a:cubicBezTo>
                  <a:cubicBezTo>
                    <a:pt x="115" y="48"/>
                    <a:pt x="116" y="47"/>
                    <a:pt x="117" y="47"/>
                  </a:cubicBezTo>
                  <a:cubicBezTo>
                    <a:pt x="117" y="47"/>
                    <a:pt x="117" y="47"/>
                    <a:pt x="117" y="47"/>
                  </a:cubicBezTo>
                  <a:cubicBezTo>
                    <a:pt x="117" y="47"/>
                    <a:pt x="117" y="47"/>
                    <a:pt x="118" y="47"/>
                  </a:cubicBezTo>
                  <a:cubicBezTo>
                    <a:pt x="128" y="59"/>
                    <a:pt x="138" y="70"/>
                    <a:pt x="148" y="81"/>
                  </a:cubicBezTo>
                  <a:cubicBezTo>
                    <a:pt x="185" y="123"/>
                    <a:pt x="222" y="164"/>
                    <a:pt x="260" y="206"/>
                  </a:cubicBezTo>
                  <a:cubicBezTo>
                    <a:pt x="266" y="212"/>
                    <a:pt x="271" y="219"/>
                    <a:pt x="277" y="225"/>
                  </a:cubicBezTo>
                  <a:cubicBezTo>
                    <a:pt x="280" y="229"/>
                    <a:pt x="284" y="233"/>
                    <a:pt x="288" y="235"/>
                  </a:cubicBezTo>
                  <a:cubicBezTo>
                    <a:pt x="294" y="239"/>
                    <a:pt x="301" y="238"/>
                    <a:pt x="308" y="238"/>
                  </a:cubicBezTo>
                  <a:cubicBezTo>
                    <a:pt x="317" y="238"/>
                    <a:pt x="326" y="238"/>
                    <a:pt x="335" y="238"/>
                  </a:cubicBezTo>
                  <a:cubicBezTo>
                    <a:pt x="390" y="238"/>
                    <a:pt x="445" y="238"/>
                    <a:pt x="500" y="238"/>
                  </a:cubicBezTo>
                  <a:cubicBezTo>
                    <a:pt x="508" y="238"/>
                    <a:pt x="516" y="238"/>
                    <a:pt x="524" y="238"/>
                  </a:cubicBezTo>
                  <a:cubicBezTo>
                    <a:pt x="526" y="238"/>
                    <a:pt x="528" y="238"/>
                    <a:pt x="530" y="238"/>
                  </a:cubicBezTo>
                  <a:cubicBezTo>
                    <a:pt x="530" y="238"/>
                    <a:pt x="530" y="238"/>
                    <a:pt x="531" y="238"/>
                  </a:cubicBezTo>
                  <a:cubicBezTo>
                    <a:pt x="533" y="238"/>
                    <a:pt x="534" y="239"/>
                    <a:pt x="536" y="239"/>
                  </a:cubicBezTo>
                  <a:cubicBezTo>
                    <a:pt x="536" y="240"/>
                    <a:pt x="536" y="240"/>
                    <a:pt x="536" y="241"/>
                  </a:cubicBezTo>
                  <a:cubicBezTo>
                    <a:pt x="536" y="241"/>
                    <a:pt x="536" y="241"/>
                    <a:pt x="536" y="241"/>
                  </a:cubicBezTo>
                  <a:cubicBezTo>
                    <a:pt x="537" y="241"/>
                    <a:pt x="537" y="242"/>
                    <a:pt x="537" y="242"/>
                  </a:cubicBezTo>
                  <a:cubicBezTo>
                    <a:pt x="538" y="243"/>
                    <a:pt x="539" y="245"/>
                    <a:pt x="540" y="246"/>
                  </a:cubicBezTo>
                  <a:cubicBezTo>
                    <a:pt x="544" y="252"/>
                    <a:pt x="548" y="257"/>
                    <a:pt x="552" y="263"/>
                  </a:cubicBezTo>
                  <a:cubicBezTo>
                    <a:pt x="584" y="306"/>
                    <a:pt x="616" y="349"/>
                    <a:pt x="648" y="392"/>
                  </a:cubicBezTo>
                  <a:cubicBezTo>
                    <a:pt x="672" y="425"/>
                    <a:pt x="696" y="458"/>
                    <a:pt x="721" y="492"/>
                  </a:cubicBezTo>
                  <a:cubicBezTo>
                    <a:pt x="717" y="494"/>
                    <a:pt x="713" y="497"/>
                    <a:pt x="709" y="5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2" name="Freeform 8"/>
            <p:cNvSpPr>
              <a:spLocks noEditPoints="1"/>
            </p:cNvSpPr>
            <p:nvPr/>
          </p:nvSpPr>
          <p:spPr bwMode="auto">
            <a:xfrm>
              <a:off x="4419601" y="4529138"/>
              <a:ext cx="2325688" cy="1938338"/>
            </a:xfrm>
            <a:custGeom>
              <a:avLst/>
              <a:gdLst>
                <a:gd name="T0" fmla="*/ 926 w 939"/>
                <a:gd name="T1" fmla="*/ 687 h 783"/>
                <a:gd name="T2" fmla="*/ 736 w 939"/>
                <a:gd name="T3" fmla="*/ 427 h 783"/>
                <a:gd name="T4" fmla="*/ 729 w 939"/>
                <a:gd name="T5" fmla="*/ 415 h 783"/>
                <a:gd name="T6" fmla="*/ 683 w 939"/>
                <a:gd name="T7" fmla="*/ 394 h 783"/>
                <a:gd name="T8" fmla="*/ 405 w 939"/>
                <a:gd name="T9" fmla="*/ 394 h 783"/>
                <a:gd name="T10" fmla="*/ 166 w 939"/>
                <a:gd name="T11" fmla="*/ 79 h 783"/>
                <a:gd name="T12" fmla="*/ 110 w 939"/>
                <a:gd name="T13" fmla="*/ 11 h 783"/>
                <a:gd name="T14" fmla="*/ 28 w 939"/>
                <a:gd name="T15" fmla="*/ 37 h 783"/>
                <a:gd name="T16" fmla="*/ 78 w 939"/>
                <a:gd name="T17" fmla="*/ 183 h 783"/>
                <a:gd name="T18" fmla="*/ 323 w 939"/>
                <a:gd name="T19" fmla="*/ 509 h 783"/>
                <a:gd name="T20" fmla="*/ 357 w 939"/>
                <a:gd name="T21" fmla="*/ 528 h 783"/>
                <a:gd name="T22" fmla="*/ 358 w 939"/>
                <a:gd name="T23" fmla="*/ 528 h 783"/>
                <a:gd name="T24" fmla="*/ 377 w 939"/>
                <a:gd name="T25" fmla="*/ 528 h 783"/>
                <a:gd name="T26" fmla="*/ 638 w 939"/>
                <a:gd name="T27" fmla="*/ 528 h 783"/>
                <a:gd name="T28" fmla="*/ 811 w 939"/>
                <a:gd name="T29" fmla="*/ 757 h 783"/>
                <a:gd name="T30" fmla="*/ 857 w 939"/>
                <a:gd name="T31" fmla="*/ 780 h 783"/>
                <a:gd name="T32" fmla="*/ 904 w 939"/>
                <a:gd name="T33" fmla="*/ 755 h 783"/>
                <a:gd name="T34" fmla="*/ 932 w 939"/>
                <a:gd name="T35" fmla="*/ 697 h 783"/>
                <a:gd name="T36" fmla="*/ 356 w 939"/>
                <a:gd name="T37" fmla="*/ 484 h 783"/>
                <a:gd name="T38" fmla="*/ 356 w 939"/>
                <a:gd name="T39" fmla="*/ 484 h 783"/>
                <a:gd name="T40" fmla="*/ 851 w 939"/>
                <a:gd name="T41" fmla="*/ 738 h 783"/>
                <a:gd name="T42" fmla="*/ 852 w 939"/>
                <a:gd name="T43" fmla="*/ 739 h 783"/>
                <a:gd name="T44" fmla="*/ 850 w 939"/>
                <a:gd name="T45" fmla="*/ 737 h 783"/>
                <a:gd name="T46" fmla="*/ 838 w 939"/>
                <a:gd name="T47" fmla="*/ 721 h 783"/>
                <a:gd name="T48" fmla="*/ 668 w 939"/>
                <a:gd name="T49" fmla="*/ 496 h 783"/>
                <a:gd name="T50" fmla="*/ 631 w 939"/>
                <a:gd name="T51" fmla="*/ 484 h 783"/>
                <a:gd name="T52" fmla="*/ 398 w 939"/>
                <a:gd name="T53" fmla="*/ 484 h 783"/>
                <a:gd name="T54" fmla="*/ 359 w 939"/>
                <a:gd name="T55" fmla="*/ 484 h 783"/>
                <a:gd name="T56" fmla="*/ 358 w 939"/>
                <a:gd name="T57" fmla="*/ 483 h 783"/>
                <a:gd name="T58" fmla="*/ 182 w 939"/>
                <a:gd name="T59" fmla="*/ 248 h 783"/>
                <a:gd name="T60" fmla="*/ 58 w 939"/>
                <a:gd name="T61" fmla="*/ 84 h 783"/>
                <a:gd name="T62" fmla="*/ 51 w 939"/>
                <a:gd name="T63" fmla="*/ 74 h 783"/>
                <a:gd name="T64" fmla="*/ 89 w 939"/>
                <a:gd name="T65" fmla="*/ 50 h 783"/>
                <a:gd name="T66" fmla="*/ 184 w 939"/>
                <a:gd name="T67" fmla="*/ 174 h 783"/>
                <a:gd name="T68" fmla="*/ 395 w 939"/>
                <a:gd name="T69" fmla="*/ 437 h 783"/>
                <a:gd name="T70" fmla="*/ 602 w 939"/>
                <a:gd name="T71" fmla="*/ 437 h 783"/>
                <a:gd name="T72" fmla="*/ 682 w 939"/>
                <a:gd name="T73" fmla="*/ 437 h 783"/>
                <a:gd name="T74" fmla="*/ 690 w 939"/>
                <a:gd name="T75" fmla="*/ 438 h 783"/>
                <a:gd name="T76" fmla="*/ 693 w 939"/>
                <a:gd name="T77" fmla="*/ 442 h 783"/>
                <a:gd name="T78" fmla="*/ 891 w 939"/>
                <a:gd name="T79" fmla="*/ 712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9" h="783">
                  <a:moveTo>
                    <a:pt x="930" y="691"/>
                  </a:moveTo>
                  <a:cubicBezTo>
                    <a:pt x="929" y="689"/>
                    <a:pt x="927" y="688"/>
                    <a:pt x="926" y="687"/>
                  </a:cubicBezTo>
                  <a:cubicBezTo>
                    <a:pt x="874" y="615"/>
                    <a:pt x="821" y="544"/>
                    <a:pt x="769" y="472"/>
                  </a:cubicBezTo>
                  <a:cubicBezTo>
                    <a:pt x="758" y="457"/>
                    <a:pt x="747" y="442"/>
                    <a:pt x="736" y="427"/>
                  </a:cubicBezTo>
                  <a:cubicBezTo>
                    <a:pt x="734" y="425"/>
                    <a:pt x="732" y="422"/>
                    <a:pt x="730" y="419"/>
                  </a:cubicBezTo>
                  <a:cubicBezTo>
                    <a:pt x="735" y="426"/>
                    <a:pt x="730" y="418"/>
                    <a:pt x="729" y="415"/>
                  </a:cubicBezTo>
                  <a:cubicBezTo>
                    <a:pt x="725" y="409"/>
                    <a:pt x="719" y="405"/>
                    <a:pt x="714" y="401"/>
                  </a:cubicBezTo>
                  <a:cubicBezTo>
                    <a:pt x="705" y="395"/>
                    <a:pt x="694" y="394"/>
                    <a:pt x="683" y="394"/>
                  </a:cubicBezTo>
                  <a:cubicBezTo>
                    <a:pt x="645" y="394"/>
                    <a:pt x="607" y="394"/>
                    <a:pt x="569" y="394"/>
                  </a:cubicBezTo>
                  <a:cubicBezTo>
                    <a:pt x="514" y="394"/>
                    <a:pt x="460" y="394"/>
                    <a:pt x="405" y="394"/>
                  </a:cubicBezTo>
                  <a:cubicBezTo>
                    <a:pt x="359" y="332"/>
                    <a:pt x="312" y="271"/>
                    <a:pt x="266" y="210"/>
                  </a:cubicBezTo>
                  <a:cubicBezTo>
                    <a:pt x="233" y="167"/>
                    <a:pt x="200" y="123"/>
                    <a:pt x="166" y="79"/>
                  </a:cubicBezTo>
                  <a:cubicBezTo>
                    <a:pt x="156" y="66"/>
                    <a:pt x="146" y="52"/>
                    <a:pt x="135" y="38"/>
                  </a:cubicBezTo>
                  <a:cubicBezTo>
                    <a:pt x="128" y="29"/>
                    <a:pt x="121" y="17"/>
                    <a:pt x="110" y="11"/>
                  </a:cubicBezTo>
                  <a:cubicBezTo>
                    <a:pt x="93" y="0"/>
                    <a:pt x="75" y="7"/>
                    <a:pt x="60" y="17"/>
                  </a:cubicBezTo>
                  <a:cubicBezTo>
                    <a:pt x="49" y="24"/>
                    <a:pt x="39" y="30"/>
                    <a:pt x="28" y="37"/>
                  </a:cubicBezTo>
                  <a:cubicBezTo>
                    <a:pt x="6" y="51"/>
                    <a:pt x="0" y="79"/>
                    <a:pt x="16" y="100"/>
                  </a:cubicBezTo>
                  <a:cubicBezTo>
                    <a:pt x="37" y="127"/>
                    <a:pt x="58" y="155"/>
                    <a:pt x="78" y="183"/>
                  </a:cubicBezTo>
                  <a:cubicBezTo>
                    <a:pt x="145" y="272"/>
                    <a:pt x="213" y="361"/>
                    <a:pt x="279" y="450"/>
                  </a:cubicBezTo>
                  <a:cubicBezTo>
                    <a:pt x="294" y="470"/>
                    <a:pt x="310" y="488"/>
                    <a:pt x="323" y="509"/>
                  </a:cubicBezTo>
                  <a:cubicBezTo>
                    <a:pt x="331" y="521"/>
                    <a:pt x="341" y="526"/>
                    <a:pt x="354" y="528"/>
                  </a:cubicBezTo>
                  <a:cubicBezTo>
                    <a:pt x="355" y="528"/>
                    <a:pt x="356" y="528"/>
                    <a:pt x="357" y="528"/>
                  </a:cubicBezTo>
                  <a:cubicBezTo>
                    <a:pt x="357" y="528"/>
                    <a:pt x="357" y="528"/>
                    <a:pt x="357" y="528"/>
                  </a:cubicBezTo>
                  <a:cubicBezTo>
                    <a:pt x="358" y="528"/>
                    <a:pt x="358" y="528"/>
                    <a:pt x="358" y="528"/>
                  </a:cubicBezTo>
                  <a:cubicBezTo>
                    <a:pt x="362" y="528"/>
                    <a:pt x="365" y="528"/>
                    <a:pt x="369" y="528"/>
                  </a:cubicBezTo>
                  <a:cubicBezTo>
                    <a:pt x="372" y="528"/>
                    <a:pt x="374" y="528"/>
                    <a:pt x="377" y="528"/>
                  </a:cubicBezTo>
                  <a:cubicBezTo>
                    <a:pt x="397" y="528"/>
                    <a:pt x="416" y="528"/>
                    <a:pt x="436" y="528"/>
                  </a:cubicBezTo>
                  <a:cubicBezTo>
                    <a:pt x="503" y="528"/>
                    <a:pt x="571" y="528"/>
                    <a:pt x="638" y="528"/>
                  </a:cubicBezTo>
                  <a:cubicBezTo>
                    <a:pt x="690" y="596"/>
                    <a:pt x="741" y="665"/>
                    <a:pt x="793" y="734"/>
                  </a:cubicBezTo>
                  <a:cubicBezTo>
                    <a:pt x="799" y="741"/>
                    <a:pt x="805" y="749"/>
                    <a:pt x="811" y="757"/>
                  </a:cubicBezTo>
                  <a:cubicBezTo>
                    <a:pt x="812" y="758"/>
                    <a:pt x="813" y="760"/>
                    <a:pt x="814" y="761"/>
                  </a:cubicBezTo>
                  <a:cubicBezTo>
                    <a:pt x="825" y="776"/>
                    <a:pt x="839" y="783"/>
                    <a:pt x="857" y="780"/>
                  </a:cubicBezTo>
                  <a:cubicBezTo>
                    <a:pt x="865" y="779"/>
                    <a:pt x="872" y="774"/>
                    <a:pt x="879" y="770"/>
                  </a:cubicBezTo>
                  <a:cubicBezTo>
                    <a:pt x="887" y="765"/>
                    <a:pt x="896" y="760"/>
                    <a:pt x="904" y="755"/>
                  </a:cubicBezTo>
                  <a:cubicBezTo>
                    <a:pt x="910" y="752"/>
                    <a:pt x="917" y="748"/>
                    <a:pt x="922" y="743"/>
                  </a:cubicBezTo>
                  <a:cubicBezTo>
                    <a:pt x="935" y="731"/>
                    <a:pt x="939" y="713"/>
                    <a:pt x="932" y="697"/>
                  </a:cubicBezTo>
                  <a:cubicBezTo>
                    <a:pt x="932" y="695"/>
                    <a:pt x="931" y="693"/>
                    <a:pt x="930" y="691"/>
                  </a:cubicBezTo>
                  <a:close/>
                  <a:moveTo>
                    <a:pt x="356" y="484"/>
                  </a:moveTo>
                  <a:cubicBezTo>
                    <a:pt x="354" y="484"/>
                    <a:pt x="353" y="483"/>
                    <a:pt x="356" y="484"/>
                  </a:cubicBezTo>
                  <a:cubicBezTo>
                    <a:pt x="356" y="484"/>
                    <a:pt x="356" y="484"/>
                    <a:pt x="356" y="484"/>
                  </a:cubicBezTo>
                  <a:close/>
                  <a:moveTo>
                    <a:pt x="852" y="739"/>
                  </a:moveTo>
                  <a:cubicBezTo>
                    <a:pt x="851" y="739"/>
                    <a:pt x="851" y="738"/>
                    <a:pt x="851" y="738"/>
                  </a:cubicBezTo>
                  <a:cubicBezTo>
                    <a:pt x="851" y="738"/>
                    <a:pt x="851" y="738"/>
                    <a:pt x="851" y="738"/>
                  </a:cubicBezTo>
                  <a:cubicBezTo>
                    <a:pt x="851" y="738"/>
                    <a:pt x="852" y="740"/>
                    <a:pt x="852" y="739"/>
                  </a:cubicBezTo>
                  <a:close/>
                  <a:moveTo>
                    <a:pt x="877" y="720"/>
                  </a:moveTo>
                  <a:cubicBezTo>
                    <a:pt x="868" y="726"/>
                    <a:pt x="859" y="731"/>
                    <a:pt x="850" y="737"/>
                  </a:cubicBezTo>
                  <a:cubicBezTo>
                    <a:pt x="850" y="737"/>
                    <a:pt x="850" y="736"/>
                    <a:pt x="849" y="736"/>
                  </a:cubicBezTo>
                  <a:cubicBezTo>
                    <a:pt x="846" y="731"/>
                    <a:pt x="842" y="726"/>
                    <a:pt x="838" y="721"/>
                  </a:cubicBezTo>
                  <a:cubicBezTo>
                    <a:pt x="806" y="679"/>
                    <a:pt x="775" y="637"/>
                    <a:pt x="743" y="595"/>
                  </a:cubicBezTo>
                  <a:cubicBezTo>
                    <a:pt x="718" y="562"/>
                    <a:pt x="693" y="529"/>
                    <a:pt x="668" y="496"/>
                  </a:cubicBezTo>
                  <a:cubicBezTo>
                    <a:pt x="663" y="489"/>
                    <a:pt x="657" y="484"/>
                    <a:pt x="647" y="484"/>
                  </a:cubicBezTo>
                  <a:cubicBezTo>
                    <a:pt x="642" y="484"/>
                    <a:pt x="637" y="484"/>
                    <a:pt x="631" y="484"/>
                  </a:cubicBezTo>
                  <a:cubicBezTo>
                    <a:pt x="609" y="484"/>
                    <a:pt x="586" y="484"/>
                    <a:pt x="563" y="484"/>
                  </a:cubicBezTo>
                  <a:cubicBezTo>
                    <a:pt x="508" y="484"/>
                    <a:pt x="453" y="484"/>
                    <a:pt x="398" y="484"/>
                  </a:cubicBezTo>
                  <a:cubicBezTo>
                    <a:pt x="388" y="484"/>
                    <a:pt x="377" y="484"/>
                    <a:pt x="366" y="484"/>
                  </a:cubicBezTo>
                  <a:cubicBezTo>
                    <a:pt x="364" y="484"/>
                    <a:pt x="361" y="484"/>
                    <a:pt x="359" y="484"/>
                  </a:cubicBezTo>
                  <a:cubicBezTo>
                    <a:pt x="359" y="484"/>
                    <a:pt x="359" y="483"/>
                    <a:pt x="358" y="483"/>
                  </a:cubicBezTo>
                  <a:cubicBezTo>
                    <a:pt x="358" y="483"/>
                    <a:pt x="358" y="483"/>
                    <a:pt x="358" y="483"/>
                  </a:cubicBezTo>
                  <a:cubicBezTo>
                    <a:pt x="356" y="480"/>
                    <a:pt x="355" y="478"/>
                    <a:pt x="353" y="476"/>
                  </a:cubicBezTo>
                  <a:cubicBezTo>
                    <a:pt x="296" y="400"/>
                    <a:pt x="239" y="324"/>
                    <a:pt x="182" y="248"/>
                  </a:cubicBezTo>
                  <a:cubicBezTo>
                    <a:pt x="150" y="206"/>
                    <a:pt x="119" y="164"/>
                    <a:pt x="87" y="122"/>
                  </a:cubicBezTo>
                  <a:cubicBezTo>
                    <a:pt x="77" y="109"/>
                    <a:pt x="68" y="97"/>
                    <a:pt x="58" y="84"/>
                  </a:cubicBezTo>
                  <a:cubicBezTo>
                    <a:pt x="56" y="81"/>
                    <a:pt x="54" y="78"/>
                    <a:pt x="52" y="75"/>
                  </a:cubicBezTo>
                  <a:cubicBezTo>
                    <a:pt x="51" y="75"/>
                    <a:pt x="51" y="74"/>
                    <a:pt x="51" y="74"/>
                  </a:cubicBezTo>
                  <a:cubicBezTo>
                    <a:pt x="60" y="68"/>
                    <a:pt x="69" y="63"/>
                    <a:pt x="78" y="57"/>
                  </a:cubicBezTo>
                  <a:cubicBezTo>
                    <a:pt x="82" y="54"/>
                    <a:pt x="85" y="52"/>
                    <a:pt x="89" y="50"/>
                  </a:cubicBezTo>
                  <a:cubicBezTo>
                    <a:pt x="93" y="55"/>
                    <a:pt x="97" y="60"/>
                    <a:pt x="102" y="66"/>
                  </a:cubicBezTo>
                  <a:cubicBezTo>
                    <a:pt x="129" y="102"/>
                    <a:pt x="157" y="138"/>
                    <a:pt x="184" y="174"/>
                  </a:cubicBezTo>
                  <a:cubicBezTo>
                    <a:pt x="245" y="254"/>
                    <a:pt x="306" y="335"/>
                    <a:pt x="367" y="415"/>
                  </a:cubicBezTo>
                  <a:cubicBezTo>
                    <a:pt x="374" y="424"/>
                    <a:pt x="382" y="437"/>
                    <a:pt x="395" y="437"/>
                  </a:cubicBezTo>
                  <a:cubicBezTo>
                    <a:pt x="408" y="437"/>
                    <a:pt x="421" y="437"/>
                    <a:pt x="433" y="437"/>
                  </a:cubicBezTo>
                  <a:cubicBezTo>
                    <a:pt x="489" y="437"/>
                    <a:pt x="546" y="437"/>
                    <a:pt x="602" y="437"/>
                  </a:cubicBezTo>
                  <a:cubicBezTo>
                    <a:pt x="624" y="437"/>
                    <a:pt x="646" y="437"/>
                    <a:pt x="668" y="437"/>
                  </a:cubicBezTo>
                  <a:cubicBezTo>
                    <a:pt x="673" y="437"/>
                    <a:pt x="677" y="437"/>
                    <a:pt x="682" y="437"/>
                  </a:cubicBezTo>
                  <a:cubicBezTo>
                    <a:pt x="685" y="437"/>
                    <a:pt x="686" y="437"/>
                    <a:pt x="688" y="437"/>
                  </a:cubicBezTo>
                  <a:cubicBezTo>
                    <a:pt x="689" y="437"/>
                    <a:pt x="690" y="438"/>
                    <a:pt x="690" y="438"/>
                  </a:cubicBezTo>
                  <a:cubicBezTo>
                    <a:pt x="690" y="438"/>
                    <a:pt x="690" y="438"/>
                    <a:pt x="691" y="439"/>
                  </a:cubicBezTo>
                  <a:cubicBezTo>
                    <a:pt x="692" y="440"/>
                    <a:pt x="692" y="440"/>
                    <a:pt x="693" y="442"/>
                  </a:cubicBezTo>
                  <a:cubicBezTo>
                    <a:pt x="714" y="471"/>
                    <a:pt x="736" y="500"/>
                    <a:pt x="757" y="529"/>
                  </a:cubicBezTo>
                  <a:cubicBezTo>
                    <a:pt x="802" y="590"/>
                    <a:pt x="846" y="651"/>
                    <a:pt x="891" y="712"/>
                  </a:cubicBezTo>
                  <a:cubicBezTo>
                    <a:pt x="887" y="715"/>
                    <a:pt x="882" y="718"/>
                    <a:pt x="877" y="7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3" name="Freeform 9"/>
            <p:cNvSpPr>
              <a:spLocks noEditPoints="1"/>
            </p:cNvSpPr>
            <p:nvPr/>
          </p:nvSpPr>
          <p:spPr bwMode="auto">
            <a:xfrm>
              <a:off x="5270501" y="5870575"/>
              <a:ext cx="723900" cy="601663"/>
            </a:xfrm>
            <a:custGeom>
              <a:avLst/>
              <a:gdLst>
                <a:gd name="T0" fmla="*/ 283 w 292"/>
                <a:gd name="T1" fmla="*/ 5 h 243"/>
                <a:gd name="T2" fmla="*/ 270 w 292"/>
                <a:gd name="T3" fmla="*/ 0 h 243"/>
                <a:gd name="T4" fmla="*/ 23 w 292"/>
                <a:gd name="T5" fmla="*/ 1 h 243"/>
                <a:gd name="T6" fmla="*/ 23 w 292"/>
                <a:gd name="T7" fmla="*/ 1 h 243"/>
                <a:gd name="T8" fmla="*/ 1 w 292"/>
                <a:gd name="T9" fmla="*/ 23 h 243"/>
                <a:gd name="T10" fmla="*/ 27 w 292"/>
                <a:gd name="T11" fmla="*/ 69 h 243"/>
                <a:gd name="T12" fmla="*/ 20 w 292"/>
                <a:gd name="T13" fmla="*/ 97 h 243"/>
                <a:gd name="T14" fmla="*/ 20 w 292"/>
                <a:gd name="T15" fmla="*/ 178 h 243"/>
                <a:gd name="T16" fmla="*/ 20 w 292"/>
                <a:gd name="T17" fmla="*/ 205 h 243"/>
                <a:gd name="T18" fmla="*/ 58 w 292"/>
                <a:gd name="T19" fmla="*/ 238 h 243"/>
                <a:gd name="T20" fmla="*/ 116 w 292"/>
                <a:gd name="T21" fmla="*/ 238 h 243"/>
                <a:gd name="T22" fmla="*/ 192 w 292"/>
                <a:gd name="T23" fmla="*/ 238 h 243"/>
                <a:gd name="T24" fmla="*/ 268 w 292"/>
                <a:gd name="T25" fmla="*/ 219 h 243"/>
                <a:gd name="T26" fmla="*/ 271 w 292"/>
                <a:gd name="T27" fmla="*/ 192 h 243"/>
                <a:gd name="T28" fmla="*/ 271 w 292"/>
                <a:gd name="T29" fmla="*/ 152 h 243"/>
                <a:gd name="T30" fmla="*/ 271 w 292"/>
                <a:gd name="T31" fmla="*/ 87 h 243"/>
                <a:gd name="T32" fmla="*/ 263 w 292"/>
                <a:gd name="T33" fmla="*/ 69 h 243"/>
                <a:gd name="T34" fmla="*/ 291 w 292"/>
                <a:gd name="T35" fmla="*/ 22 h 243"/>
                <a:gd name="T36" fmla="*/ 283 w 292"/>
                <a:gd name="T37" fmla="*/ 5 h 243"/>
                <a:gd name="T38" fmla="*/ 227 w 292"/>
                <a:gd name="T39" fmla="*/ 107 h 243"/>
                <a:gd name="T40" fmla="*/ 227 w 292"/>
                <a:gd name="T41" fmla="*/ 189 h 243"/>
                <a:gd name="T42" fmla="*/ 227 w 292"/>
                <a:gd name="T43" fmla="*/ 194 h 243"/>
                <a:gd name="T44" fmla="*/ 221 w 292"/>
                <a:gd name="T45" fmla="*/ 195 h 243"/>
                <a:gd name="T46" fmla="*/ 199 w 292"/>
                <a:gd name="T47" fmla="*/ 195 h 243"/>
                <a:gd name="T48" fmla="*/ 143 w 292"/>
                <a:gd name="T49" fmla="*/ 195 h 243"/>
                <a:gd name="T50" fmla="*/ 69 w 292"/>
                <a:gd name="T51" fmla="*/ 195 h 243"/>
                <a:gd name="T52" fmla="*/ 64 w 292"/>
                <a:gd name="T53" fmla="*/ 195 h 243"/>
                <a:gd name="T54" fmla="*/ 64 w 292"/>
                <a:gd name="T55" fmla="*/ 187 h 243"/>
                <a:gd name="T56" fmla="*/ 64 w 292"/>
                <a:gd name="T57" fmla="*/ 105 h 243"/>
                <a:gd name="T58" fmla="*/ 64 w 292"/>
                <a:gd name="T59" fmla="*/ 97 h 243"/>
                <a:gd name="T60" fmla="*/ 68 w 292"/>
                <a:gd name="T61" fmla="*/ 96 h 243"/>
                <a:gd name="T62" fmla="*/ 91 w 292"/>
                <a:gd name="T63" fmla="*/ 88 h 243"/>
                <a:gd name="T64" fmla="*/ 85 w 292"/>
                <a:gd name="T65" fmla="*/ 48 h 243"/>
                <a:gd name="T66" fmla="*/ 76 w 292"/>
                <a:gd name="T67" fmla="*/ 45 h 243"/>
                <a:gd name="T68" fmla="*/ 217 w 292"/>
                <a:gd name="T69" fmla="*/ 44 h 243"/>
                <a:gd name="T70" fmla="*/ 204 w 292"/>
                <a:gd name="T71" fmla="*/ 48 h 243"/>
                <a:gd name="T72" fmla="*/ 198 w 292"/>
                <a:gd name="T73" fmla="*/ 88 h 243"/>
                <a:gd name="T74" fmla="*/ 219 w 292"/>
                <a:gd name="T75" fmla="*/ 96 h 243"/>
                <a:gd name="T76" fmla="*/ 227 w 292"/>
                <a:gd name="T77" fmla="*/ 98 h 243"/>
                <a:gd name="T78" fmla="*/ 227 w 292"/>
                <a:gd name="T79" fmla="*/ 10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243">
                  <a:moveTo>
                    <a:pt x="283" y="5"/>
                  </a:moveTo>
                  <a:cubicBezTo>
                    <a:pt x="280" y="2"/>
                    <a:pt x="275" y="0"/>
                    <a:pt x="270" y="0"/>
                  </a:cubicBezTo>
                  <a:cubicBezTo>
                    <a:pt x="187" y="1"/>
                    <a:pt x="105" y="1"/>
                    <a:pt x="23" y="1"/>
                  </a:cubicBezTo>
                  <a:cubicBezTo>
                    <a:pt x="23" y="1"/>
                    <a:pt x="23" y="1"/>
                    <a:pt x="23" y="1"/>
                  </a:cubicBezTo>
                  <a:cubicBezTo>
                    <a:pt x="11" y="1"/>
                    <a:pt x="0" y="11"/>
                    <a:pt x="1" y="23"/>
                  </a:cubicBezTo>
                  <a:cubicBezTo>
                    <a:pt x="2" y="43"/>
                    <a:pt x="13" y="58"/>
                    <a:pt x="27" y="69"/>
                  </a:cubicBezTo>
                  <a:cubicBezTo>
                    <a:pt x="19" y="76"/>
                    <a:pt x="20" y="87"/>
                    <a:pt x="20" y="97"/>
                  </a:cubicBezTo>
                  <a:cubicBezTo>
                    <a:pt x="20" y="124"/>
                    <a:pt x="20" y="151"/>
                    <a:pt x="20" y="178"/>
                  </a:cubicBezTo>
                  <a:cubicBezTo>
                    <a:pt x="20" y="187"/>
                    <a:pt x="20" y="196"/>
                    <a:pt x="20" y="205"/>
                  </a:cubicBezTo>
                  <a:cubicBezTo>
                    <a:pt x="20" y="228"/>
                    <a:pt x="37" y="239"/>
                    <a:pt x="58" y="238"/>
                  </a:cubicBezTo>
                  <a:cubicBezTo>
                    <a:pt x="77" y="238"/>
                    <a:pt x="96" y="238"/>
                    <a:pt x="116" y="238"/>
                  </a:cubicBezTo>
                  <a:cubicBezTo>
                    <a:pt x="141" y="238"/>
                    <a:pt x="166" y="238"/>
                    <a:pt x="192" y="238"/>
                  </a:cubicBezTo>
                  <a:cubicBezTo>
                    <a:pt x="216" y="238"/>
                    <a:pt x="254" y="243"/>
                    <a:pt x="268" y="219"/>
                  </a:cubicBezTo>
                  <a:cubicBezTo>
                    <a:pt x="272" y="211"/>
                    <a:pt x="271" y="201"/>
                    <a:pt x="271" y="192"/>
                  </a:cubicBezTo>
                  <a:cubicBezTo>
                    <a:pt x="271" y="179"/>
                    <a:pt x="271" y="165"/>
                    <a:pt x="271" y="152"/>
                  </a:cubicBezTo>
                  <a:cubicBezTo>
                    <a:pt x="271" y="130"/>
                    <a:pt x="271" y="109"/>
                    <a:pt x="271" y="87"/>
                  </a:cubicBezTo>
                  <a:cubicBezTo>
                    <a:pt x="271" y="79"/>
                    <a:pt x="268" y="74"/>
                    <a:pt x="263" y="69"/>
                  </a:cubicBezTo>
                  <a:cubicBezTo>
                    <a:pt x="279" y="58"/>
                    <a:pt x="291" y="43"/>
                    <a:pt x="291" y="22"/>
                  </a:cubicBezTo>
                  <a:cubicBezTo>
                    <a:pt x="292" y="14"/>
                    <a:pt x="288" y="8"/>
                    <a:pt x="283" y="5"/>
                  </a:cubicBezTo>
                  <a:close/>
                  <a:moveTo>
                    <a:pt x="227" y="107"/>
                  </a:moveTo>
                  <a:cubicBezTo>
                    <a:pt x="227" y="134"/>
                    <a:pt x="227" y="162"/>
                    <a:pt x="227" y="189"/>
                  </a:cubicBezTo>
                  <a:cubicBezTo>
                    <a:pt x="227" y="191"/>
                    <a:pt x="227" y="193"/>
                    <a:pt x="227" y="194"/>
                  </a:cubicBezTo>
                  <a:cubicBezTo>
                    <a:pt x="225" y="194"/>
                    <a:pt x="223" y="195"/>
                    <a:pt x="221" y="195"/>
                  </a:cubicBezTo>
                  <a:cubicBezTo>
                    <a:pt x="214" y="195"/>
                    <a:pt x="206" y="195"/>
                    <a:pt x="199" y="195"/>
                  </a:cubicBezTo>
                  <a:cubicBezTo>
                    <a:pt x="180" y="195"/>
                    <a:pt x="161" y="195"/>
                    <a:pt x="143" y="195"/>
                  </a:cubicBezTo>
                  <a:cubicBezTo>
                    <a:pt x="118" y="195"/>
                    <a:pt x="94" y="195"/>
                    <a:pt x="69" y="195"/>
                  </a:cubicBezTo>
                  <a:cubicBezTo>
                    <a:pt x="67" y="195"/>
                    <a:pt x="65" y="195"/>
                    <a:pt x="64" y="195"/>
                  </a:cubicBezTo>
                  <a:cubicBezTo>
                    <a:pt x="64" y="192"/>
                    <a:pt x="64" y="189"/>
                    <a:pt x="64" y="187"/>
                  </a:cubicBezTo>
                  <a:cubicBezTo>
                    <a:pt x="64" y="160"/>
                    <a:pt x="64" y="132"/>
                    <a:pt x="64" y="105"/>
                  </a:cubicBezTo>
                  <a:cubicBezTo>
                    <a:pt x="64" y="103"/>
                    <a:pt x="64" y="100"/>
                    <a:pt x="64" y="97"/>
                  </a:cubicBezTo>
                  <a:cubicBezTo>
                    <a:pt x="65" y="97"/>
                    <a:pt x="67" y="96"/>
                    <a:pt x="68" y="96"/>
                  </a:cubicBezTo>
                  <a:cubicBezTo>
                    <a:pt x="76" y="93"/>
                    <a:pt x="84" y="91"/>
                    <a:pt x="91" y="88"/>
                  </a:cubicBezTo>
                  <a:cubicBezTo>
                    <a:pt x="107" y="78"/>
                    <a:pt x="103" y="53"/>
                    <a:pt x="85" y="48"/>
                  </a:cubicBezTo>
                  <a:cubicBezTo>
                    <a:pt x="82" y="47"/>
                    <a:pt x="79" y="46"/>
                    <a:pt x="76" y="45"/>
                  </a:cubicBezTo>
                  <a:cubicBezTo>
                    <a:pt x="123" y="44"/>
                    <a:pt x="170" y="44"/>
                    <a:pt x="217" y="44"/>
                  </a:cubicBezTo>
                  <a:cubicBezTo>
                    <a:pt x="212" y="46"/>
                    <a:pt x="208" y="47"/>
                    <a:pt x="204" y="48"/>
                  </a:cubicBezTo>
                  <a:cubicBezTo>
                    <a:pt x="185" y="53"/>
                    <a:pt x="182" y="79"/>
                    <a:pt x="198" y="88"/>
                  </a:cubicBezTo>
                  <a:cubicBezTo>
                    <a:pt x="205" y="92"/>
                    <a:pt x="212" y="94"/>
                    <a:pt x="219" y="96"/>
                  </a:cubicBezTo>
                  <a:cubicBezTo>
                    <a:pt x="222" y="97"/>
                    <a:pt x="224" y="98"/>
                    <a:pt x="227" y="98"/>
                  </a:cubicBezTo>
                  <a:cubicBezTo>
                    <a:pt x="227" y="101"/>
                    <a:pt x="227" y="104"/>
                    <a:pt x="22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24" name="Group 23"/>
          <p:cNvGrpSpPr/>
          <p:nvPr/>
        </p:nvGrpSpPr>
        <p:grpSpPr>
          <a:xfrm>
            <a:off x="5545416" y="5643622"/>
            <a:ext cx="386959" cy="215330"/>
            <a:chOff x="6737350" y="6797675"/>
            <a:chExt cx="2516188" cy="1400175"/>
          </a:xfrm>
          <a:solidFill>
            <a:schemeClr val="bg1"/>
          </a:solidFill>
        </p:grpSpPr>
        <p:sp>
          <p:nvSpPr>
            <p:cNvPr id="25" name="Freeform 192"/>
            <p:cNvSpPr>
              <a:spLocks/>
            </p:cNvSpPr>
            <p:nvPr/>
          </p:nvSpPr>
          <p:spPr bwMode="auto">
            <a:xfrm>
              <a:off x="7707313" y="6797675"/>
              <a:ext cx="317500" cy="112713"/>
            </a:xfrm>
            <a:custGeom>
              <a:avLst/>
              <a:gdLst>
                <a:gd name="T0" fmla="*/ 29 w 128"/>
                <a:gd name="T1" fmla="*/ 45 h 46"/>
                <a:gd name="T2" fmla="*/ 99 w 128"/>
                <a:gd name="T3" fmla="*/ 46 h 46"/>
                <a:gd name="T4" fmla="*/ 99 w 128"/>
                <a:gd name="T5" fmla="*/ 1 h 46"/>
                <a:gd name="T6" fmla="*/ 29 w 128"/>
                <a:gd name="T7" fmla="*/ 0 h 46"/>
                <a:gd name="T8" fmla="*/ 29 w 128"/>
                <a:gd name="T9" fmla="*/ 45 h 46"/>
              </a:gdLst>
              <a:ahLst/>
              <a:cxnLst>
                <a:cxn ang="0">
                  <a:pos x="T0" y="T1"/>
                </a:cxn>
                <a:cxn ang="0">
                  <a:pos x="T2" y="T3"/>
                </a:cxn>
                <a:cxn ang="0">
                  <a:pos x="T4" y="T5"/>
                </a:cxn>
                <a:cxn ang="0">
                  <a:pos x="T6" y="T7"/>
                </a:cxn>
                <a:cxn ang="0">
                  <a:pos x="T8" y="T9"/>
                </a:cxn>
              </a:cxnLst>
              <a:rect l="0" t="0" r="r" b="b"/>
              <a:pathLst>
                <a:path w="128" h="46">
                  <a:moveTo>
                    <a:pt x="29" y="45"/>
                  </a:moveTo>
                  <a:cubicBezTo>
                    <a:pt x="52" y="45"/>
                    <a:pt x="76" y="45"/>
                    <a:pt x="99" y="46"/>
                  </a:cubicBezTo>
                  <a:cubicBezTo>
                    <a:pt x="128" y="46"/>
                    <a:pt x="128" y="1"/>
                    <a:pt x="99" y="1"/>
                  </a:cubicBezTo>
                  <a:cubicBezTo>
                    <a:pt x="76" y="1"/>
                    <a:pt x="52" y="1"/>
                    <a:pt x="29" y="0"/>
                  </a:cubicBezTo>
                  <a:cubicBezTo>
                    <a:pt x="0" y="0"/>
                    <a:pt x="0" y="45"/>
                    <a:pt x="2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6" name="Freeform 193"/>
            <p:cNvSpPr>
              <a:spLocks noEditPoints="1"/>
            </p:cNvSpPr>
            <p:nvPr/>
          </p:nvSpPr>
          <p:spPr bwMode="auto">
            <a:xfrm>
              <a:off x="6737350" y="6931025"/>
              <a:ext cx="2516188" cy="1266825"/>
            </a:xfrm>
            <a:custGeom>
              <a:avLst/>
              <a:gdLst>
                <a:gd name="T0" fmla="*/ 1015 w 1016"/>
                <a:gd name="T1" fmla="*/ 157 h 511"/>
                <a:gd name="T2" fmla="*/ 894 w 1016"/>
                <a:gd name="T3" fmla="*/ 0 h 511"/>
                <a:gd name="T4" fmla="*/ 254 w 1016"/>
                <a:gd name="T5" fmla="*/ 34 h 511"/>
                <a:gd name="T6" fmla="*/ 152 w 1016"/>
                <a:gd name="T7" fmla="*/ 124 h 511"/>
                <a:gd name="T8" fmla="*/ 149 w 1016"/>
                <a:gd name="T9" fmla="*/ 127 h 511"/>
                <a:gd name="T10" fmla="*/ 47 w 1016"/>
                <a:gd name="T11" fmla="*/ 211 h 511"/>
                <a:gd name="T12" fmla="*/ 34 w 1016"/>
                <a:gd name="T13" fmla="*/ 251 h 511"/>
                <a:gd name="T14" fmla="*/ 17 w 1016"/>
                <a:gd name="T15" fmla="*/ 267 h 511"/>
                <a:gd name="T16" fmla="*/ 1 w 1016"/>
                <a:gd name="T17" fmla="*/ 351 h 511"/>
                <a:gd name="T18" fmla="*/ 162 w 1016"/>
                <a:gd name="T19" fmla="*/ 426 h 511"/>
                <a:gd name="T20" fmla="*/ 352 w 1016"/>
                <a:gd name="T21" fmla="*/ 437 h 511"/>
                <a:gd name="T22" fmla="*/ 689 w 1016"/>
                <a:gd name="T23" fmla="*/ 426 h 511"/>
                <a:gd name="T24" fmla="*/ 880 w 1016"/>
                <a:gd name="T25" fmla="*/ 437 h 511"/>
                <a:gd name="T26" fmla="*/ 931 w 1016"/>
                <a:gd name="T27" fmla="*/ 426 h 511"/>
                <a:gd name="T28" fmla="*/ 1015 w 1016"/>
                <a:gd name="T29" fmla="*/ 321 h 511"/>
                <a:gd name="T30" fmla="*/ 203 w 1016"/>
                <a:gd name="T31" fmla="*/ 404 h 511"/>
                <a:gd name="T32" fmla="*/ 314 w 1016"/>
                <a:gd name="T33" fmla="*/ 404 h 511"/>
                <a:gd name="T34" fmla="*/ 786 w 1016"/>
                <a:gd name="T35" fmla="*/ 459 h 511"/>
                <a:gd name="T36" fmla="*/ 786 w 1016"/>
                <a:gd name="T37" fmla="*/ 349 h 511"/>
                <a:gd name="T38" fmla="*/ 786 w 1016"/>
                <a:gd name="T39" fmla="*/ 459 h 511"/>
                <a:gd name="T40" fmla="*/ 970 w 1016"/>
                <a:gd name="T41" fmla="*/ 349 h 511"/>
                <a:gd name="T42" fmla="*/ 967 w 1016"/>
                <a:gd name="T43" fmla="*/ 360 h 511"/>
                <a:gd name="T44" fmla="*/ 963 w 1016"/>
                <a:gd name="T45" fmla="*/ 367 h 511"/>
                <a:gd name="T46" fmla="*/ 955 w 1016"/>
                <a:gd name="T47" fmla="*/ 374 h 511"/>
                <a:gd name="T48" fmla="*/ 948 w 1016"/>
                <a:gd name="T49" fmla="*/ 378 h 511"/>
                <a:gd name="T50" fmla="*/ 937 w 1016"/>
                <a:gd name="T51" fmla="*/ 381 h 511"/>
                <a:gd name="T52" fmla="*/ 931 w 1016"/>
                <a:gd name="T53" fmla="*/ 382 h 511"/>
                <a:gd name="T54" fmla="*/ 835 w 1016"/>
                <a:gd name="T55" fmla="*/ 317 h 511"/>
                <a:gd name="T56" fmla="*/ 689 w 1016"/>
                <a:gd name="T57" fmla="*/ 382 h 511"/>
                <a:gd name="T58" fmla="*/ 307 w 1016"/>
                <a:gd name="T59" fmla="*/ 317 h 511"/>
                <a:gd name="T60" fmla="*/ 162 w 1016"/>
                <a:gd name="T61" fmla="*/ 382 h 511"/>
                <a:gd name="T62" fmla="*/ 55 w 1016"/>
                <a:gd name="T63" fmla="*/ 382 h 511"/>
                <a:gd name="T64" fmla="*/ 56 w 1016"/>
                <a:gd name="T65" fmla="*/ 382 h 511"/>
                <a:gd name="T66" fmla="*/ 54 w 1016"/>
                <a:gd name="T67" fmla="*/ 381 h 511"/>
                <a:gd name="T68" fmla="*/ 52 w 1016"/>
                <a:gd name="T69" fmla="*/ 380 h 511"/>
                <a:gd name="T70" fmla="*/ 49 w 1016"/>
                <a:gd name="T71" fmla="*/ 373 h 511"/>
                <a:gd name="T72" fmla="*/ 46 w 1016"/>
                <a:gd name="T73" fmla="*/ 361 h 511"/>
                <a:gd name="T74" fmla="*/ 45 w 1016"/>
                <a:gd name="T75" fmla="*/ 331 h 511"/>
                <a:gd name="T76" fmla="*/ 47 w 1016"/>
                <a:gd name="T77" fmla="*/ 301 h 511"/>
                <a:gd name="T78" fmla="*/ 47 w 1016"/>
                <a:gd name="T79" fmla="*/ 300 h 511"/>
                <a:gd name="T80" fmla="*/ 72 w 1016"/>
                <a:gd name="T81" fmla="*/ 277 h 511"/>
                <a:gd name="T82" fmla="*/ 78 w 1016"/>
                <a:gd name="T83" fmla="*/ 255 h 511"/>
                <a:gd name="T84" fmla="*/ 79 w 1016"/>
                <a:gd name="T85" fmla="*/ 252 h 511"/>
                <a:gd name="T86" fmla="*/ 134 w 1016"/>
                <a:gd name="T87" fmla="*/ 187 h 511"/>
                <a:gd name="T88" fmla="*/ 179 w 1016"/>
                <a:gd name="T89" fmla="*/ 160 h 511"/>
                <a:gd name="T90" fmla="*/ 306 w 1016"/>
                <a:gd name="T91" fmla="*/ 55 h 511"/>
                <a:gd name="T92" fmla="*/ 316 w 1016"/>
                <a:gd name="T93" fmla="*/ 50 h 511"/>
                <a:gd name="T94" fmla="*/ 322 w 1016"/>
                <a:gd name="T95" fmla="*/ 48 h 511"/>
                <a:gd name="T96" fmla="*/ 332 w 1016"/>
                <a:gd name="T97" fmla="*/ 45 h 511"/>
                <a:gd name="T98" fmla="*/ 380 w 1016"/>
                <a:gd name="T99" fmla="*/ 44 h 511"/>
                <a:gd name="T100" fmla="*/ 932 w 1016"/>
                <a:gd name="T101" fmla="*/ 50 h 511"/>
                <a:gd name="T102" fmla="*/ 943 w 1016"/>
                <a:gd name="T103" fmla="*/ 56 h 511"/>
                <a:gd name="T104" fmla="*/ 952 w 1016"/>
                <a:gd name="T105" fmla="*/ 65 h 511"/>
                <a:gd name="T106" fmla="*/ 954 w 1016"/>
                <a:gd name="T107" fmla="*/ 68 h 511"/>
                <a:gd name="T108" fmla="*/ 960 w 1016"/>
                <a:gd name="T109" fmla="*/ 79 h 511"/>
                <a:gd name="T110" fmla="*/ 967 w 1016"/>
                <a:gd name="T111" fmla="*/ 103 h 511"/>
                <a:gd name="T112" fmla="*/ 971 w 1016"/>
                <a:gd name="T113" fmla="*/ 1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6" h="511">
                  <a:moveTo>
                    <a:pt x="1015" y="321"/>
                  </a:moveTo>
                  <a:cubicBezTo>
                    <a:pt x="1015" y="157"/>
                    <a:pt x="1015" y="157"/>
                    <a:pt x="1015" y="157"/>
                  </a:cubicBezTo>
                  <a:cubicBezTo>
                    <a:pt x="1015" y="120"/>
                    <a:pt x="1013" y="79"/>
                    <a:pt x="994" y="47"/>
                  </a:cubicBezTo>
                  <a:cubicBezTo>
                    <a:pt x="972" y="11"/>
                    <a:pt x="933" y="0"/>
                    <a:pt x="894" y="0"/>
                  </a:cubicBezTo>
                  <a:cubicBezTo>
                    <a:pt x="342" y="0"/>
                    <a:pt x="342" y="0"/>
                    <a:pt x="342" y="0"/>
                  </a:cubicBezTo>
                  <a:cubicBezTo>
                    <a:pt x="310" y="0"/>
                    <a:pt x="280" y="16"/>
                    <a:pt x="254" y="34"/>
                  </a:cubicBezTo>
                  <a:cubicBezTo>
                    <a:pt x="226" y="54"/>
                    <a:pt x="199" y="77"/>
                    <a:pt x="174" y="101"/>
                  </a:cubicBezTo>
                  <a:cubicBezTo>
                    <a:pt x="167" y="109"/>
                    <a:pt x="159" y="116"/>
                    <a:pt x="152" y="124"/>
                  </a:cubicBezTo>
                  <a:cubicBezTo>
                    <a:pt x="151" y="125"/>
                    <a:pt x="150" y="126"/>
                    <a:pt x="149" y="127"/>
                  </a:cubicBezTo>
                  <a:cubicBezTo>
                    <a:pt x="149" y="127"/>
                    <a:pt x="149" y="127"/>
                    <a:pt x="149" y="127"/>
                  </a:cubicBezTo>
                  <a:cubicBezTo>
                    <a:pt x="125" y="138"/>
                    <a:pt x="103" y="153"/>
                    <a:pt x="83" y="170"/>
                  </a:cubicBezTo>
                  <a:cubicBezTo>
                    <a:pt x="69" y="182"/>
                    <a:pt x="57" y="196"/>
                    <a:pt x="47" y="211"/>
                  </a:cubicBezTo>
                  <a:cubicBezTo>
                    <a:pt x="43" y="219"/>
                    <a:pt x="39" y="228"/>
                    <a:pt x="37" y="236"/>
                  </a:cubicBezTo>
                  <a:cubicBezTo>
                    <a:pt x="35" y="241"/>
                    <a:pt x="35" y="246"/>
                    <a:pt x="34" y="251"/>
                  </a:cubicBezTo>
                  <a:cubicBezTo>
                    <a:pt x="34" y="252"/>
                    <a:pt x="34" y="253"/>
                    <a:pt x="34" y="253"/>
                  </a:cubicBezTo>
                  <a:cubicBezTo>
                    <a:pt x="29" y="258"/>
                    <a:pt x="23" y="263"/>
                    <a:pt x="17" y="267"/>
                  </a:cubicBezTo>
                  <a:cubicBezTo>
                    <a:pt x="8" y="276"/>
                    <a:pt x="4" y="286"/>
                    <a:pt x="3" y="298"/>
                  </a:cubicBezTo>
                  <a:cubicBezTo>
                    <a:pt x="1" y="316"/>
                    <a:pt x="0" y="333"/>
                    <a:pt x="1" y="351"/>
                  </a:cubicBezTo>
                  <a:cubicBezTo>
                    <a:pt x="2" y="385"/>
                    <a:pt x="16" y="426"/>
                    <a:pt x="58" y="426"/>
                  </a:cubicBezTo>
                  <a:cubicBezTo>
                    <a:pt x="162" y="426"/>
                    <a:pt x="162" y="426"/>
                    <a:pt x="162" y="426"/>
                  </a:cubicBezTo>
                  <a:cubicBezTo>
                    <a:pt x="171" y="464"/>
                    <a:pt x="201" y="495"/>
                    <a:pt x="240" y="502"/>
                  </a:cubicBezTo>
                  <a:cubicBezTo>
                    <a:pt x="289" y="511"/>
                    <a:pt x="335" y="483"/>
                    <a:pt x="352" y="437"/>
                  </a:cubicBezTo>
                  <a:cubicBezTo>
                    <a:pt x="354" y="433"/>
                    <a:pt x="355" y="430"/>
                    <a:pt x="356" y="426"/>
                  </a:cubicBezTo>
                  <a:cubicBezTo>
                    <a:pt x="689" y="426"/>
                    <a:pt x="689" y="426"/>
                    <a:pt x="689" y="426"/>
                  </a:cubicBezTo>
                  <a:cubicBezTo>
                    <a:pt x="698" y="464"/>
                    <a:pt x="728" y="495"/>
                    <a:pt x="767" y="502"/>
                  </a:cubicBezTo>
                  <a:cubicBezTo>
                    <a:pt x="817" y="511"/>
                    <a:pt x="862" y="483"/>
                    <a:pt x="880" y="437"/>
                  </a:cubicBezTo>
                  <a:cubicBezTo>
                    <a:pt x="881" y="433"/>
                    <a:pt x="882" y="430"/>
                    <a:pt x="883" y="426"/>
                  </a:cubicBezTo>
                  <a:cubicBezTo>
                    <a:pt x="931" y="426"/>
                    <a:pt x="931" y="426"/>
                    <a:pt x="931" y="426"/>
                  </a:cubicBezTo>
                  <a:cubicBezTo>
                    <a:pt x="959" y="426"/>
                    <a:pt x="985" y="411"/>
                    <a:pt x="1002" y="389"/>
                  </a:cubicBezTo>
                  <a:cubicBezTo>
                    <a:pt x="1016" y="369"/>
                    <a:pt x="1015" y="345"/>
                    <a:pt x="1015" y="321"/>
                  </a:cubicBezTo>
                  <a:close/>
                  <a:moveTo>
                    <a:pt x="259" y="459"/>
                  </a:moveTo>
                  <a:cubicBezTo>
                    <a:pt x="228" y="460"/>
                    <a:pt x="204" y="434"/>
                    <a:pt x="203" y="404"/>
                  </a:cubicBezTo>
                  <a:cubicBezTo>
                    <a:pt x="204" y="374"/>
                    <a:pt x="228" y="350"/>
                    <a:pt x="259" y="349"/>
                  </a:cubicBezTo>
                  <a:cubicBezTo>
                    <a:pt x="289" y="349"/>
                    <a:pt x="313" y="374"/>
                    <a:pt x="314" y="404"/>
                  </a:cubicBezTo>
                  <a:cubicBezTo>
                    <a:pt x="314" y="435"/>
                    <a:pt x="288" y="459"/>
                    <a:pt x="259" y="459"/>
                  </a:cubicBezTo>
                  <a:close/>
                  <a:moveTo>
                    <a:pt x="786" y="459"/>
                  </a:moveTo>
                  <a:cubicBezTo>
                    <a:pt x="755" y="460"/>
                    <a:pt x="731" y="434"/>
                    <a:pt x="731" y="404"/>
                  </a:cubicBezTo>
                  <a:cubicBezTo>
                    <a:pt x="731" y="374"/>
                    <a:pt x="755" y="350"/>
                    <a:pt x="786" y="349"/>
                  </a:cubicBezTo>
                  <a:cubicBezTo>
                    <a:pt x="816" y="349"/>
                    <a:pt x="841" y="374"/>
                    <a:pt x="841" y="404"/>
                  </a:cubicBezTo>
                  <a:cubicBezTo>
                    <a:pt x="842" y="435"/>
                    <a:pt x="816" y="459"/>
                    <a:pt x="786" y="459"/>
                  </a:cubicBezTo>
                  <a:close/>
                  <a:moveTo>
                    <a:pt x="971" y="342"/>
                  </a:moveTo>
                  <a:cubicBezTo>
                    <a:pt x="971" y="343"/>
                    <a:pt x="970" y="350"/>
                    <a:pt x="970" y="349"/>
                  </a:cubicBezTo>
                  <a:cubicBezTo>
                    <a:pt x="970" y="351"/>
                    <a:pt x="969" y="354"/>
                    <a:pt x="969" y="356"/>
                  </a:cubicBezTo>
                  <a:cubicBezTo>
                    <a:pt x="969" y="356"/>
                    <a:pt x="968" y="359"/>
                    <a:pt x="967" y="360"/>
                  </a:cubicBezTo>
                  <a:cubicBezTo>
                    <a:pt x="967" y="361"/>
                    <a:pt x="966" y="362"/>
                    <a:pt x="965" y="363"/>
                  </a:cubicBezTo>
                  <a:cubicBezTo>
                    <a:pt x="965" y="364"/>
                    <a:pt x="963" y="366"/>
                    <a:pt x="963" y="367"/>
                  </a:cubicBezTo>
                  <a:cubicBezTo>
                    <a:pt x="962" y="368"/>
                    <a:pt x="960" y="370"/>
                    <a:pt x="958" y="371"/>
                  </a:cubicBezTo>
                  <a:cubicBezTo>
                    <a:pt x="958" y="371"/>
                    <a:pt x="956" y="373"/>
                    <a:pt x="955" y="374"/>
                  </a:cubicBezTo>
                  <a:cubicBezTo>
                    <a:pt x="954" y="375"/>
                    <a:pt x="952" y="376"/>
                    <a:pt x="950" y="377"/>
                  </a:cubicBezTo>
                  <a:cubicBezTo>
                    <a:pt x="949" y="377"/>
                    <a:pt x="948" y="377"/>
                    <a:pt x="948" y="378"/>
                  </a:cubicBezTo>
                  <a:cubicBezTo>
                    <a:pt x="948" y="378"/>
                    <a:pt x="946" y="379"/>
                    <a:pt x="945" y="379"/>
                  </a:cubicBezTo>
                  <a:cubicBezTo>
                    <a:pt x="942" y="380"/>
                    <a:pt x="940" y="381"/>
                    <a:pt x="937" y="381"/>
                  </a:cubicBezTo>
                  <a:cubicBezTo>
                    <a:pt x="936" y="381"/>
                    <a:pt x="935" y="382"/>
                    <a:pt x="934" y="382"/>
                  </a:cubicBezTo>
                  <a:cubicBezTo>
                    <a:pt x="933" y="382"/>
                    <a:pt x="932" y="382"/>
                    <a:pt x="931" y="382"/>
                  </a:cubicBezTo>
                  <a:cubicBezTo>
                    <a:pt x="883" y="382"/>
                    <a:pt x="883" y="382"/>
                    <a:pt x="883" y="382"/>
                  </a:cubicBezTo>
                  <a:cubicBezTo>
                    <a:pt x="876" y="355"/>
                    <a:pt x="859" y="331"/>
                    <a:pt x="835" y="317"/>
                  </a:cubicBezTo>
                  <a:cubicBezTo>
                    <a:pt x="794" y="294"/>
                    <a:pt x="739" y="304"/>
                    <a:pt x="709" y="341"/>
                  </a:cubicBezTo>
                  <a:cubicBezTo>
                    <a:pt x="699" y="353"/>
                    <a:pt x="693" y="367"/>
                    <a:pt x="689" y="382"/>
                  </a:cubicBezTo>
                  <a:cubicBezTo>
                    <a:pt x="355" y="382"/>
                    <a:pt x="355" y="382"/>
                    <a:pt x="355" y="382"/>
                  </a:cubicBezTo>
                  <a:cubicBezTo>
                    <a:pt x="349" y="355"/>
                    <a:pt x="331" y="331"/>
                    <a:pt x="307" y="317"/>
                  </a:cubicBezTo>
                  <a:cubicBezTo>
                    <a:pt x="266" y="294"/>
                    <a:pt x="211" y="304"/>
                    <a:pt x="182" y="341"/>
                  </a:cubicBezTo>
                  <a:cubicBezTo>
                    <a:pt x="172" y="353"/>
                    <a:pt x="165" y="367"/>
                    <a:pt x="162" y="382"/>
                  </a:cubicBezTo>
                  <a:cubicBezTo>
                    <a:pt x="58" y="382"/>
                    <a:pt x="58" y="382"/>
                    <a:pt x="58" y="382"/>
                  </a:cubicBezTo>
                  <a:cubicBezTo>
                    <a:pt x="56" y="382"/>
                    <a:pt x="56" y="382"/>
                    <a:pt x="55" y="382"/>
                  </a:cubicBezTo>
                  <a:cubicBezTo>
                    <a:pt x="55" y="382"/>
                    <a:pt x="56" y="382"/>
                    <a:pt x="56" y="382"/>
                  </a:cubicBezTo>
                  <a:cubicBezTo>
                    <a:pt x="56" y="382"/>
                    <a:pt x="56" y="382"/>
                    <a:pt x="56" y="382"/>
                  </a:cubicBezTo>
                  <a:cubicBezTo>
                    <a:pt x="57" y="382"/>
                    <a:pt x="56" y="382"/>
                    <a:pt x="55" y="382"/>
                  </a:cubicBezTo>
                  <a:cubicBezTo>
                    <a:pt x="55" y="381"/>
                    <a:pt x="54" y="381"/>
                    <a:pt x="54" y="381"/>
                  </a:cubicBezTo>
                  <a:cubicBezTo>
                    <a:pt x="54" y="381"/>
                    <a:pt x="53" y="381"/>
                    <a:pt x="53" y="380"/>
                  </a:cubicBezTo>
                  <a:cubicBezTo>
                    <a:pt x="53" y="380"/>
                    <a:pt x="53" y="380"/>
                    <a:pt x="52" y="380"/>
                  </a:cubicBezTo>
                  <a:cubicBezTo>
                    <a:pt x="52" y="379"/>
                    <a:pt x="51" y="377"/>
                    <a:pt x="50" y="376"/>
                  </a:cubicBezTo>
                  <a:cubicBezTo>
                    <a:pt x="50" y="376"/>
                    <a:pt x="49" y="373"/>
                    <a:pt x="49" y="373"/>
                  </a:cubicBezTo>
                  <a:cubicBezTo>
                    <a:pt x="48" y="371"/>
                    <a:pt x="48" y="369"/>
                    <a:pt x="47" y="367"/>
                  </a:cubicBezTo>
                  <a:cubicBezTo>
                    <a:pt x="47" y="365"/>
                    <a:pt x="46" y="363"/>
                    <a:pt x="46" y="361"/>
                  </a:cubicBezTo>
                  <a:cubicBezTo>
                    <a:pt x="46" y="361"/>
                    <a:pt x="46" y="359"/>
                    <a:pt x="46" y="358"/>
                  </a:cubicBezTo>
                  <a:cubicBezTo>
                    <a:pt x="45" y="349"/>
                    <a:pt x="45" y="340"/>
                    <a:pt x="45" y="331"/>
                  </a:cubicBezTo>
                  <a:cubicBezTo>
                    <a:pt x="45" y="323"/>
                    <a:pt x="46" y="314"/>
                    <a:pt x="46" y="306"/>
                  </a:cubicBezTo>
                  <a:cubicBezTo>
                    <a:pt x="47" y="304"/>
                    <a:pt x="47" y="303"/>
                    <a:pt x="47" y="301"/>
                  </a:cubicBezTo>
                  <a:cubicBezTo>
                    <a:pt x="47" y="302"/>
                    <a:pt x="47" y="301"/>
                    <a:pt x="47" y="301"/>
                  </a:cubicBezTo>
                  <a:cubicBezTo>
                    <a:pt x="47" y="301"/>
                    <a:pt x="47" y="300"/>
                    <a:pt x="47" y="300"/>
                  </a:cubicBezTo>
                  <a:cubicBezTo>
                    <a:pt x="49" y="299"/>
                    <a:pt x="50" y="297"/>
                    <a:pt x="52" y="296"/>
                  </a:cubicBezTo>
                  <a:cubicBezTo>
                    <a:pt x="59" y="290"/>
                    <a:pt x="66" y="284"/>
                    <a:pt x="72" y="277"/>
                  </a:cubicBezTo>
                  <a:cubicBezTo>
                    <a:pt x="76" y="272"/>
                    <a:pt x="77" y="266"/>
                    <a:pt x="78" y="260"/>
                  </a:cubicBezTo>
                  <a:cubicBezTo>
                    <a:pt x="78" y="259"/>
                    <a:pt x="78" y="257"/>
                    <a:pt x="78" y="255"/>
                  </a:cubicBezTo>
                  <a:cubicBezTo>
                    <a:pt x="78" y="255"/>
                    <a:pt x="78" y="254"/>
                    <a:pt x="78" y="254"/>
                  </a:cubicBezTo>
                  <a:cubicBezTo>
                    <a:pt x="78" y="253"/>
                    <a:pt x="78" y="252"/>
                    <a:pt x="79" y="252"/>
                  </a:cubicBezTo>
                  <a:cubicBezTo>
                    <a:pt x="81" y="238"/>
                    <a:pt x="89" y="227"/>
                    <a:pt x="99" y="216"/>
                  </a:cubicBezTo>
                  <a:cubicBezTo>
                    <a:pt x="112" y="202"/>
                    <a:pt x="121" y="196"/>
                    <a:pt x="134" y="187"/>
                  </a:cubicBezTo>
                  <a:cubicBezTo>
                    <a:pt x="144" y="180"/>
                    <a:pt x="155" y="174"/>
                    <a:pt x="166" y="168"/>
                  </a:cubicBezTo>
                  <a:cubicBezTo>
                    <a:pt x="171" y="166"/>
                    <a:pt x="175" y="164"/>
                    <a:pt x="179" y="160"/>
                  </a:cubicBezTo>
                  <a:cubicBezTo>
                    <a:pt x="194" y="144"/>
                    <a:pt x="210" y="129"/>
                    <a:pt x="226" y="114"/>
                  </a:cubicBezTo>
                  <a:cubicBezTo>
                    <a:pt x="252" y="90"/>
                    <a:pt x="274" y="72"/>
                    <a:pt x="306" y="55"/>
                  </a:cubicBezTo>
                  <a:cubicBezTo>
                    <a:pt x="309" y="53"/>
                    <a:pt x="312" y="51"/>
                    <a:pt x="316" y="50"/>
                  </a:cubicBezTo>
                  <a:cubicBezTo>
                    <a:pt x="316" y="50"/>
                    <a:pt x="316" y="50"/>
                    <a:pt x="316" y="50"/>
                  </a:cubicBezTo>
                  <a:cubicBezTo>
                    <a:pt x="316" y="50"/>
                    <a:pt x="316" y="50"/>
                    <a:pt x="317" y="49"/>
                  </a:cubicBezTo>
                  <a:cubicBezTo>
                    <a:pt x="318" y="49"/>
                    <a:pt x="320" y="48"/>
                    <a:pt x="322" y="48"/>
                  </a:cubicBezTo>
                  <a:cubicBezTo>
                    <a:pt x="325" y="47"/>
                    <a:pt x="328" y="46"/>
                    <a:pt x="331" y="45"/>
                  </a:cubicBezTo>
                  <a:cubicBezTo>
                    <a:pt x="331" y="45"/>
                    <a:pt x="332" y="45"/>
                    <a:pt x="332" y="45"/>
                  </a:cubicBezTo>
                  <a:cubicBezTo>
                    <a:pt x="332" y="45"/>
                    <a:pt x="336" y="44"/>
                    <a:pt x="337" y="44"/>
                  </a:cubicBezTo>
                  <a:cubicBezTo>
                    <a:pt x="351" y="44"/>
                    <a:pt x="366" y="44"/>
                    <a:pt x="380" y="44"/>
                  </a:cubicBezTo>
                  <a:cubicBezTo>
                    <a:pt x="859" y="44"/>
                    <a:pt x="859" y="44"/>
                    <a:pt x="859" y="44"/>
                  </a:cubicBezTo>
                  <a:cubicBezTo>
                    <a:pt x="885" y="44"/>
                    <a:pt x="910" y="42"/>
                    <a:pt x="932" y="50"/>
                  </a:cubicBezTo>
                  <a:cubicBezTo>
                    <a:pt x="932" y="50"/>
                    <a:pt x="937" y="52"/>
                    <a:pt x="938" y="52"/>
                  </a:cubicBezTo>
                  <a:cubicBezTo>
                    <a:pt x="939" y="53"/>
                    <a:pt x="941" y="55"/>
                    <a:pt x="943" y="56"/>
                  </a:cubicBezTo>
                  <a:cubicBezTo>
                    <a:pt x="942" y="55"/>
                    <a:pt x="946" y="59"/>
                    <a:pt x="947" y="59"/>
                  </a:cubicBezTo>
                  <a:cubicBezTo>
                    <a:pt x="949" y="61"/>
                    <a:pt x="951" y="63"/>
                    <a:pt x="952" y="65"/>
                  </a:cubicBezTo>
                  <a:cubicBezTo>
                    <a:pt x="952" y="65"/>
                    <a:pt x="952" y="65"/>
                    <a:pt x="952" y="65"/>
                  </a:cubicBezTo>
                  <a:cubicBezTo>
                    <a:pt x="953" y="66"/>
                    <a:pt x="954" y="67"/>
                    <a:pt x="954" y="68"/>
                  </a:cubicBezTo>
                  <a:cubicBezTo>
                    <a:pt x="956" y="70"/>
                    <a:pt x="957" y="72"/>
                    <a:pt x="958" y="74"/>
                  </a:cubicBezTo>
                  <a:cubicBezTo>
                    <a:pt x="958" y="75"/>
                    <a:pt x="960" y="79"/>
                    <a:pt x="960" y="79"/>
                  </a:cubicBezTo>
                  <a:cubicBezTo>
                    <a:pt x="961" y="82"/>
                    <a:pt x="962" y="84"/>
                    <a:pt x="963" y="87"/>
                  </a:cubicBezTo>
                  <a:cubicBezTo>
                    <a:pt x="965" y="92"/>
                    <a:pt x="966" y="97"/>
                    <a:pt x="967" y="103"/>
                  </a:cubicBezTo>
                  <a:cubicBezTo>
                    <a:pt x="969" y="111"/>
                    <a:pt x="968" y="110"/>
                    <a:pt x="969" y="118"/>
                  </a:cubicBezTo>
                  <a:cubicBezTo>
                    <a:pt x="970" y="131"/>
                    <a:pt x="971" y="144"/>
                    <a:pt x="971" y="157"/>
                  </a:cubicBezTo>
                  <a:lnTo>
                    <a:pt x="971"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7" name="Freeform 194"/>
            <p:cNvSpPr>
              <a:spLocks/>
            </p:cNvSpPr>
            <p:nvPr/>
          </p:nvSpPr>
          <p:spPr bwMode="auto">
            <a:xfrm>
              <a:off x="7308850" y="7062788"/>
              <a:ext cx="477838" cy="309563"/>
            </a:xfrm>
            <a:custGeom>
              <a:avLst/>
              <a:gdLst>
                <a:gd name="T0" fmla="*/ 192 w 193"/>
                <a:gd name="T1" fmla="*/ 29 h 125"/>
                <a:gd name="T2" fmla="*/ 148 w 193"/>
                <a:gd name="T3" fmla="*/ 29 h 125"/>
                <a:gd name="T4" fmla="*/ 148 w 193"/>
                <a:gd name="T5" fmla="*/ 81 h 125"/>
                <a:gd name="T6" fmla="*/ 28 w 193"/>
                <a:gd name="T7" fmla="*/ 80 h 125"/>
                <a:gd name="T8" fmla="*/ 28 w 193"/>
                <a:gd name="T9" fmla="*/ 125 h 125"/>
                <a:gd name="T10" fmla="*/ 170 w 193"/>
                <a:gd name="T11" fmla="*/ 125 h 125"/>
                <a:gd name="T12" fmla="*/ 191 w 193"/>
                <a:gd name="T13" fmla="*/ 98 h 125"/>
                <a:gd name="T14" fmla="*/ 192 w 193"/>
                <a:gd name="T15" fmla="*/ 91 h 125"/>
                <a:gd name="T16" fmla="*/ 192 w 193"/>
                <a:gd name="T17" fmla="*/ 2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25">
                  <a:moveTo>
                    <a:pt x="192" y="29"/>
                  </a:moveTo>
                  <a:cubicBezTo>
                    <a:pt x="192" y="0"/>
                    <a:pt x="148" y="0"/>
                    <a:pt x="148" y="29"/>
                  </a:cubicBezTo>
                  <a:cubicBezTo>
                    <a:pt x="148" y="46"/>
                    <a:pt x="148" y="63"/>
                    <a:pt x="148" y="81"/>
                  </a:cubicBezTo>
                  <a:cubicBezTo>
                    <a:pt x="108" y="81"/>
                    <a:pt x="68" y="81"/>
                    <a:pt x="28" y="80"/>
                  </a:cubicBezTo>
                  <a:cubicBezTo>
                    <a:pt x="0" y="80"/>
                    <a:pt x="0" y="125"/>
                    <a:pt x="28" y="125"/>
                  </a:cubicBezTo>
                  <a:cubicBezTo>
                    <a:pt x="76" y="125"/>
                    <a:pt x="123" y="125"/>
                    <a:pt x="170" y="125"/>
                  </a:cubicBezTo>
                  <a:cubicBezTo>
                    <a:pt x="186" y="125"/>
                    <a:pt x="193" y="111"/>
                    <a:pt x="191" y="98"/>
                  </a:cubicBezTo>
                  <a:cubicBezTo>
                    <a:pt x="192" y="96"/>
                    <a:pt x="192" y="94"/>
                    <a:pt x="192" y="91"/>
                  </a:cubicBezTo>
                  <a:lnTo>
                    <a:pt x="192"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8" name="Freeform 195"/>
            <p:cNvSpPr>
              <a:spLocks/>
            </p:cNvSpPr>
            <p:nvPr/>
          </p:nvSpPr>
          <p:spPr bwMode="auto">
            <a:xfrm>
              <a:off x="7988300" y="7213600"/>
              <a:ext cx="425450" cy="427038"/>
            </a:xfrm>
            <a:custGeom>
              <a:avLst/>
              <a:gdLst>
                <a:gd name="T0" fmla="*/ 143 w 172"/>
                <a:gd name="T1" fmla="*/ 64 h 172"/>
                <a:gd name="T2" fmla="*/ 108 w 172"/>
                <a:gd name="T3" fmla="*/ 64 h 172"/>
                <a:gd name="T4" fmla="*/ 108 w 172"/>
                <a:gd name="T5" fmla="*/ 28 h 172"/>
                <a:gd name="T6" fmla="*/ 63 w 172"/>
                <a:gd name="T7" fmla="*/ 28 h 172"/>
                <a:gd name="T8" fmla="*/ 63 w 172"/>
                <a:gd name="T9" fmla="*/ 64 h 172"/>
                <a:gd name="T10" fmla="*/ 28 w 172"/>
                <a:gd name="T11" fmla="*/ 64 h 172"/>
                <a:gd name="T12" fmla="*/ 28 w 172"/>
                <a:gd name="T13" fmla="*/ 108 h 172"/>
                <a:gd name="T14" fmla="*/ 63 w 172"/>
                <a:gd name="T15" fmla="*/ 108 h 172"/>
                <a:gd name="T16" fmla="*/ 63 w 172"/>
                <a:gd name="T17" fmla="*/ 144 h 172"/>
                <a:gd name="T18" fmla="*/ 108 w 172"/>
                <a:gd name="T19" fmla="*/ 144 h 172"/>
                <a:gd name="T20" fmla="*/ 108 w 172"/>
                <a:gd name="T21" fmla="*/ 108 h 172"/>
                <a:gd name="T22" fmla="*/ 143 w 172"/>
                <a:gd name="T23" fmla="*/ 108 h 172"/>
                <a:gd name="T24" fmla="*/ 143 w 172"/>
                <a:gd name="T25" fmla="*/ 6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72">
                  <a:moveTo>
                    <a:pt x="143" y="64"/>
                  </a:moveTo>
                  <a:cubicBezTo>
                    <a:pt x="108" y="64"/>
                    <a:pt x="108" y="64"/>
                    <a:pt x="108" y="64"/>
                  </a:cubicBezTo>
                  <a:cubicBezTo>
                    <a:pt x="108" y="28"/>
                    <a:pt x="108" y="28"/>
                    <a:pt x="108" y="28"/>
                  </a:cubicBezTo>
                  <a:cubicBezTo>
                    <a:pt x="108" y="0"/>
                    <a:pt x="63" y="0"/>
                    <a:pt x="63" y="28"/>
                  </a:cubicBezTo>
                  <a:cubicBezTo>
                    <a:pt x="63" y="64"/>
                    <a:pt x="63" y="64"/>
                    <a:pt x="63" y="64"/>
                  </a:cubicBezTo>
                  <a:cubicBezTo>
                    <a:pt x="28" y="64"/>
                    <a:pt x="28" y="64"/>
                    <a:pt x="28" y="64"/>
                  </a:cubicBezTo>
                  <a:cubicBezTo>
                    <a:pt x="0" y="64"/>
                    <a:pt x="0" y="108"/>
                    <a:pt x="28" y="108"/>
                  </a:cubicBezTo>
                  <a:cubicBezTo>
                    <a:pt x="63" y="108"/>
                    <a:pt x="63" y="108"/>
                    <a:pt x="63" y="108"/>
                  </a:cubicBezTo>
                  <a:cubicBezTo>
                    <a:pt x="63" y="144"/>
                    <a:pt x="63" y="144"/>
                    <a:pt x="63" y="144"/>
                  </a:cubicBezTo>
                  <a:cubicBezTo>
                    <a:pt x="63" y="172"/>
                    <a:pt x="108" y="172"/>
                    <a:pt x="108" y="144"/>
                  </a:cubicBezTo>
                  <a:cubicBezTo>
                    <a:pt x="108" y="108"/>
                    <a:pt x="108" y="108"/>
                    <a:pt x="108" y="108"/>
                  </a:cubicBezTo>
                  <a:cubicBezTo>
                    <a:pt x="143" y="108"/>
                    <a:pt x="143" y="108"/>
                    <a:pt x="143" y="108"/>
                  </a:cubicBezTo>
                  <a:cubicBezTo>
                    <a:pt x="172" y="108"/>
                    <a:pt x="172" y="64"/>
                    <a:pt x="14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29" name="Group 28"/>
          <p:cNvGrpSpPr/>
          <p:nvPr/>
        </p:nvGrpSpPr>
        <p:grpSpPr>
          <a:xfrm>
            <a:off x="5519604" y="2554333"/>
            <a:ext cx="439397" cy="214828"/>
            <a:chOff x="7432676" y="6842125"/>
            <a:chExt cx="2578099" cy="1260475"/>
          </a:xfrm>
          <a:solidFill>
            <a:schemeClr val="bg1"/>
          </a:solidFill>
        </p:grpSpPr>
        <p:sp>
          <p:nvSpPr>
            <p:cNvPr id="30" name="Freeform 199"/>
            <p:cNvSpPr>
              <a:spLocks/>
            </p:cNvSpPr>
            <p:nvPr/>
          </p:nvSpPr>
          <p:spPr bwMode="auto">
            <a:xfrm>
              <a:off x="9975850" y="7742238"/>
              <a:ext cx="1587" cy="4763"/>
            </a:xfrm>
            <a:custGeom>
              <a:avLst/>
              <a:gdLst>
                <a:gd name="T0" fmla="*/ 0 w 1"/>
                <a:gd name="T1" fmla="*/ 0 h 2"/>
                <a:gd name="T2" fmla="*/ 0 w 1"/>
                <a:gd name="T3" fmla="*/ 0 h 2"/>
              </a:gdLst>
              <a:ahLst/>
              <a:cxnLst>
                <a:cxn ang="0">
                  <a:pos x="T0" y="T1"/>
                </a:cxn>
                <a:cxn ang="0">
                  <a:pos x="T2" y="T3"/>
                </a:cxn>
              </a:cxnLst>
              <a:rect l="0" t="0" r="r" b="b"/>
              <a:pathLst>
                <a:path w="1" h="2">
                  <a:moveTo>
                    <a:pt x="0" y="0"/>
                  </a:moveTo>
                  <a:cubicBezTo>
                    <a:pt x="1" y="2"/>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1" name="Freeform 200"/>
            <p:cNvSpPr>
              <a:spLocks/>
            </p:cNvSpPr>
            <p:nvPr/>
          </p:nvSpPr>
          <p:spPr bwMode="auto">
            <a:xfrm>
              <a:off x="9972675" y="77390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2" name="Freeform 201"/>
            <p:cNvSpPr>
              <a:spLocks/>
            </p:cNvSpPr>
            <p:nvPr/>
          </p:nvSpPr>
          <p:spPr bwMode="auto">
            <a:xfrm>
              <a:off x="8523288" y="7312025"/>
              <a:ext cx="392112" cy="392113"/>
            </a:xfrm>
            <a:custGeom>
              <a:avLst/>
              <a:gdLst>
                <a:gd name="T0" fmla="*/ 128 w 158"/>
                <a:gd name="T1" fmla="*/ 56 h 158"/>
                <a:gd name="T2" fmla="*/ 101 w 158"/>
                <a:gd name="T3" fmla="*/ 56 h 158"/>
                <a:gd name="T4" fmla="*/ 101 w 158"/>
                <a:gd name="T5" fmla="*/ 29 h 158"/>
                <a:gd name="T6" fmla="*/ 56 w 158"/>
                <a:gd name="T7" fmla="*/ 29 h 158"/>
                <a:gd name="T8" fmla="*/ 56 w 158"/>
                <a:gd name="T9" fmla="*/ 56 h 158"/>
                <a:gd name="T10" fmla="*/ 29 w 158"/>
                <a:gd name="T11" fmla="*/ 56 h 158"/>
                <a:gd name="T12" fmla="*/ 29 w 158"/>
                <a:gd name="T13" fmla="*/ 102 h 158"/>
                <a:gd name="T14" fmla="*/ 56 w 158"/>
                <a:gd name="T15" fmla="*/ 102 h 158"/>
                <a:gd name="T16" fmla="*/ 56 w 158"/>
                <a:gd name="T17" fmla="*/ 129 h 158"/>
                <a:gd name="T18" fmla="*/ 101 w 158"/>
                <a:gd name="T19" fmla="*/ 129 h 158"/>
                <a:gd name="T20" fmla="*/ 101 w 158"/>
                <a:gd name="T21" fmla="*/ 102 h 158"/>
                <a:gd name="T22" fmla="*/ 128 w 158"/>
                <a:gd name="T23" fmla="*/ 102 h 158"/>
                <a:gd name="T24" fmla="*/ 128 w 158"/>
                <a:gd name="T25" fmla="*/ 5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58">
                  <a:moveTo>
                    <a:pt x="128" y="56"/>
                  </a:moveTo>
                  <a:cubicBezTo>
                    <a:pt x="101" y="56"/>
                    <a:pt x="101" y="56"/>
                    <a:pt x="101" y="56"/>
                  </a:cubicBezTo>
                  <a:cubicBezTo>
                    <a:pt x="101" y="29"/>
                    <a:pt x="101" y="29"/>
                    <a:pt x="101" y="29"/>
                  </a:cubicBezTo>
                  <a:cubicBezTo>
                    <a:pt x="101" y="0"/>
                    <a:pt x="56" y="0"/>
                    <a:pt x="56" y="29"/>
                  </a:cubicBezTo>
                  <a:cubicBezTo>
                    <a:pt x="56" y="56"/>
                    <a:pt x="56" y="56"/>
                    <a:pt x="56" y="56"/>
                  </a:cubicBezTo>
                  <a:cubicBezTo>
                    <a:pt x="29" y="56"/>
                    <a:pt x="29" y="56"/>
                    <a:pt x="29" y="56"/>
                  </a:cubicBezTo>
                  <a:cubicBezTo>
                    <a:pt x="0" y="56"/>
                    <a:pt x="0" y="102"/>
                    <a:pt x="29" y="102"/>
                  </a:cubicBezTo>
                  <a:cubicBezTo>
                    <a:pt x="56" y="102"/>
                    <a:pt x="56" y="102"/>
                    <a:pt x="56" y="102"/>
                  </a:cubicBezTo>
                  <a:cubicBezTo>
                    <a:pt x="56" y="129"/>
                    <a:pt x="56" y="129"/>
                    <a:pt x="56" y="129"/>
                  </a:cubicBezTo>
                  <a:cubicBezTo>
                    <a:pt x="56" y="158"/>
                    <a:pt x="101" y="158"/>
                    <a:pt x="101" y="129"/>
                  </a:cubicBezTo>
                  <a:cubicBezTo>
                    <a:pt x="101" y="102"/>
                    <a:pt x="101" y="102"/>
                    <a:pt x="101" y="102"/>
                  </a:cubicBezTo>
                  <a:cubicBezTo>
                    <a:pt x="128" y="102"/>
                    <a:pt x="128" y="102"/>
                    <a:pt x="128" y="102"/>
                  </a:cubicBezTo>
                  <a:cubicBezTo>
                    <a:pt x="158" y="102"/>
                    <a:pt x="158" y="56"/>
                    <a:pt x="12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3" name="Freeform 202"/>
            <p:cNvSpPr>
              <a:spLocks noEditPoints="1"/>
            </p:cNvSpPr>
            <p:nvPr/>
          </p:nvSpPr>
          <p:spPr bwMode="auto">
            <a:xfrm>
              <a:off x="7432676" y="6842125"/>
              <a:ext cx="2578099" cy="1260475"/>
            </a:xfrm>
            <a:custGeom>
              <a:avLst/>
              <a:gdLst>
                <a:gd name="T0" fmla="*/ 1019 w 1040"/>
                <a:gd name="T1" fmla="*/ 353 h 507"/>
                <a:gd name="T2" fmla="*/ 1020 w 1040"/>
                <a:gd name="T3" fmla="*/ 301 h 507"/>
                <a:gd name="T4" fmla="*/ 988 w 1040"/>
                <a:gd name="T5" fmla="*/ 237 h 507"/>
                <a:gd name="T6" fmla="*/ 961 w 1040"/>
                <a:gd name="T7" fmla="*/ 163 h 507"/>
                <a:gd name="T8" fmla="*/ 655 w 1040"/>
                <a:gd name="T9" fmla="*/ 222 h 507"/>
                <a:gd name="T10" fmla="*/ 446 w 1040"/>
                <a:gd name="T11" fmla="*/ 71 h 507"/>
                <a:gd name="T12" fmla="*/ 817 w 1040"/>
                <a:gd name="T13" fmla="*/ 59 h 507"/>
                <a:gd name="T14" fmla="*/ 446 w 1040"/>
                <a:gd name="T15" fmla="*/ 25 h 507"/>
                <a:gd name="T16" fmla="*/ 37 w 1040"/>
                <a:gd name="T17" fmla="*/ 16 h 507"/>
                <a:gd name="T18" fmla="*/ 305 w 1040"/>
                <a:gd name="T19" fmla="*/ 68 h 507"/>
                <a:gd name="T20" fmla="*/ 226 w 1040"/>
                <a:gd name="T21" fmla="*/ 147 h 507"/>
                <a:gd name="T22" fmla="*/ 320 w 1040"/>
                <a:gd name="T23" fmla="*/ 412 h 507"/>
                <a:gd name="T24" fmla="*/ 200 w 1040"/>
                <a:gd name="T25" fmla="*/ 455 h 507"/>
                <a:gd name="T26" fmla="*/ 181 w 1040"/>
                <a:gd name="T27" fmla="*/ 449 h 507"/>
                <a:gd name="T28" fmla="*/ 164 w 1040"/>
                <a:gd name="T29" fmla="*/ 438 h 507"/>
                <a:gd name="T30" fmla="*/ 157 w 1040"/>
                <a:gd name="T31" fmla="*/ 429 h 507"/>
                <a:gd name="T32" fmla="*/ 155 w 1040"/>
                <a:gd name="T33" fmla="*/ 420 h 507"/>
                <a:gd name="T34" fmla="*/ 169 w 1040"/>
                <a:gd name="T35" fmla="*/ 493 h 507"/>
                <a:gd name="T36" fmla="*/ 787 w 1040"/>
                <a:gd name="T37" fmla="*/ 462 h 507"/>
                <a:gd name="T38" fmla="*/ 660 w 1040"/>
                <a:gd name="T39" fmla="*/ 391 h 507"/>
                <a:gd name="T40" fmla="*/ 991 w 1040"/>
                <a:gd name="T41" fmla="*/ 391 h 507"/>
                <a:gd name="T42" fmla="*/ 1025 w 1040"/>
                <a:gd name="T43" fmla="*/ 361 h 507"/>
                <a:gd name="T44" fmla="*/ 334 w 1040"/>
                <a:gd name="T45" fmla="*/ 138 h 507"/>
                <a:gd name="T46" fmla="*/ 354 w 1040"/>
                <a:gd name="T47" fmla="*/ 141 h 507"/>
                <a:gd name="T48" fmla="*/ 362 w 1040"/>
                <a:gd name="T49" fmla="*/ 144 h 507"/>
                <a:gd name="T50" fmla="*/ 374 w 1040"/>
                <a:gd name="T51" fmla="*/ 152 h 507"/>
                <a:gd name="T52" fmla="*/ 382 w 1040"/>
                <a:gd name="T53" fmla="*/ 163 h 507"/>
                <a:gd name="T54" fmla="*/ 387 w 1040"/>
                <a:gd name="T55" fmla="*/ 179 h 507"/>
                <a:gd name="T56" fmla="*/ 388 w 1040"/>
                <a:gd name="T57" fmla="*/ 195 h 507"/>
                <a:gd name="T58" fmla="*/ 381 w 1040"/>
                <a:gd name="T59" fmla="*/ 216 h 507"/>
                <a:gd name="T60" fmla="*/ 374 w 1040"/>
                <a:gd name="T61" fmla="*/ 228 h 507"/>
                <a:gd name="T62" fmla="*/ 362 w 1040"/>
                <a:gd name="T63" fmla="*/ 239 h 507"/>
                <a:gd name="T64" fmla="*/ 326 w 1040"/>
                <a:gd name="T65" fmla="*/ 255 h 507"/>
                <a:gd name="T66" fmla="*/ 277 w 1040"/>
                <a:gd name="T67" fmla="*/ 162 h 507"/>
                <a:gd name="T68" fmla="*/ 237 w 1040"/>
                <a:gd name="T69" fmla="*/ 331 h 507"/>
                <a:gd name="T70" fmla="*/ 359 w 1040"/>
                <a:gd name="T71" fmla="*/ 440 h 507"/>
                <a:gd name="T72" fmla="*/ 523 w 1040"/>
                <a:gd name="T73" fmla="*/ 440 h 507"/>
                <a:gd name="T74" fmla="*/ 674 w 1040"/>
                <a:gd name="T75" fmla="*/ 342 h 507"/>
                <a:gd name="T76" fmla="*/ 442 w 1040"/>
                <a:gd name="T77" fmla="*/ 371 h 507"/>
                <a:gd name="T78" fmla="*/ 334 w 1040"/>
                <a:gd name="T79" fmla="*/ 369 h 507"/>
                <a:gd name="T80" fmla="*/ 297 w 1040"/>
                <a:gd name="T81" fmla="*/ 362 h 507"/>
                <a:gd name="T82" fmla="*/ 261 w 1040"/>
                <a:gd name="T83" fmla="*/ 349 h 507"/>
                <a:gd name="T84" fmla="*/ 238 w 1040"/>
                <a:gd name="T85" fmla="*/ 332 h 507"/>
                <a:gd name="T86" fmla="*/ 232 w 1040"/>
                <a:gd name="T87" fmla="*/ 324 h 507"/>
                <a:gd name="T88" fmla="*/ 227 w 1040"/>
                <a:gd name="T89" fmla="*/ 314 h 507"/>
                <a:gd name="T90" fmla="*/ 335 w 1040"/>
                <a:gd name="T91" fmla="*/ 299 h 507"/>
                <a:gd name="T92" fmla="*/ 405 w 1040"/>
                <a:gd name="T93" fmla="*/ 120 h 507"/>
                <a:gd name="T94" fmla="*/ 529 w 1040"/>
                <a:gd name="T95" fmla="*/ 140 h 507"/>
                <a:gd name="T96" fmla="*/ 591 w 1040"/>
                <a:gd name="T97" fmla="*/ 185 h 507"/>
                <a:gd name="T98" fmla="*/ 602 w 1040"/>
                <a:gd name="T99" fmla="*/ 203 h 507"/>
                <a:gd name="T100" fmla="*/ 610 w 1040"/>
                <a:gd name="T101" fmla="*/ 228 h 507"/>
                <a:gd name="T102" fmla="*/ 611 w 1040"/>
                <a:gd name="T103" fmla="*/ 244 h 507"/>
                <a:gd name="T104" fmla="*/ 800 w 1040"/>
                <a:gd name="T105" fmla="*/ 271 h 507"/>
                <a:gd name="T106" fmla="*/ 941 w 1040"/>
                <a:gd name="T107" fmla="*/ 28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0" h="507">
                  <a:moveTo>
                    <a:pt x="1025" y="361"/>
                  </a:moveTo>
                  <a:cubicBezTo>
                    <a:pt x="1025" y="361"/>
                    <a:pt x="1025" y="361"/>
                    <a:pt x="1024" y="361"/>
                  </a:cubicBezTo>
                  <a:cubicBezTo>
                    <a:pt x="1023" y="358"/>
                    <a:pt x="1021" y="356"/>
                    <a:pt x="1019" y="353"/>
                  </a:cubicBezTo>
                  <a:cubicBezTo>
                    <a:pt x="1013" y="345"/>
                    <a:pt x="1008" y="336"/>
                    <a:pt x="1003" y="328"/>
                  </a:cubicBezTo>
                  <a:cubicBezTo>
                    <a:pt x="1001" y="323"/>
                    <a:pt x="998" y="318"/>
                    <a:pt x="996" y="313"/>
                  </a:cubicBezTo>
                  <a:cubicBezTo>
                    <a:pt x="1005" y="310"/>
                    <a:pt x="1013" y="306"/>
                    <a:pt x="1020" y="301"/>
                  </a:cubicBezTo>
                  <a:cubicBezTo>
                    <a:pt x="1031" y="294"/>
                    <a:pt x="1039" y="284"/>
                    <a:pt x="1039" y="271"/>
                  </a:cubicBezTo>
                  <a:cubicBezTo>
                    <a:pt x="1040" y="257"/>
                    <a:pt x="1028" y="249"/>
                    <a:pt x="1017" y="244"/>
                  </a:cubicBezTo>
                  <a:cubicBezTo>
                    <a:pt x="1008" y="240"/>
                    <a:pt x="998" y="238"/>
                    <a:pt x="988" y="237"/>
                  </a:cubicBezTo>
                  <a:cubicBezTo>
                    <a:pt x="991" y="216"/>
                    <a:pt x="997" y="195"/>
                    <a:pt x="1004" y="175"/>
                  </a:cubicBezTo>
                  <a:cubicBezTo>
                    <a:pt x="1009" y="163"/>
                    <a:pt x="1000" y="150"/>
                    <a:pt x="989" y="147"/>
                  </a:cubicBezTo>
                  <a:cubicBezTo>
                    <a:pt x="976" y="144"/>
                    <a:pt x="965" y="151"/>
                    <a:pt x="961" y="163"/>
                  </a:cubicBezTo>
                  <a:cubicBezTo>
                    <a:pt x="953" y="185"/>
                    <a:pt x="946" y="209"/>
                    <a:pt x="943" y="233"/>
                  </a:cubicBezTo>
                  <a:cubicBezTo>
                    <a:pt x="916" y="230"/>
                    <a:pt x="890" y="229"/>
                    <a:pt x="863" y="228"/>
                  </a:cubicBezTo>
                  <a:cubicBezTo>
                    <a:pt x="794" y="225"/>
                    <a:pt x="724" y="224"/>
                    <a:pt x="655" y="222"/>
                  </a:cubicBezTo>
                  <a:cubicBezTo>
                    <a:pt x="642" y="145"/>
                    <a:pt x="567" y="98"/>
                    <a:pt x="494" y="82"/>
                  </a:cubicBezTo>
                  <a:cubicBezTo>
                    <a:pt x="478" y="79"/>
                    <a:pt x="462" y="77"/>
                    <a:pt x="446" y="76"/>
                  </a:cubicBezTo>
                  <a:cubicBezTo>
                    <a:pt x="446" y="74"/>
                    <a:pt x="446" y="72"/>
                    <a:pt x="446" y="71"/>
                  </a:cubicBezTo>
                  <a:cubicBezTo>
                    <a:pt x="463" y="70"/>
                    <a:pt x="480" y="69"/>
                    <a:pt x="496" y="69"/>
                  </a:cubicBezTo>
                  <a:cubicBezTo>
                    <a:pt x="600" y="65"/>
                    <a:pt x="705" y="62"/>
                    <a:pt x="809" y="59"/>
                  </a:cubicBezTo>
                  <a:cubicBezTo>
                    <a:pt x="811" y="59"/>
                    <a:pt x="814" y="59"/>
                    <a:pt x="817" y="59"/>
                  </a:cubicBezTo>
                  <a:cubicBezTo>
                    <a:pt x="846" y="58"/>
                    <a:pt x="846" y="12"/>
                    <a:pt x="817" y="13"/>
                  </a:cubicBezTo>
                  <a:cubicBezTo>
                    <a:pt x="540" y="22"/>
                    <a:pt x="540" y="22"/>
                    <a:pt x="540" y="22"/>
                  </a:cubicBezTo>
                  <a:cubicBezTo>
                    <a:pt x="509" y="23"/>
                    <a:pt x="477" y="24"/>
                    <a:pt x="446" y="25"/>
                  </a:cubicBezTo>
                  <a:cubicBezTo>
                    <a:pt x="443" y="0"/>
                    <a:pt x="404" y="0"/>
                    <a:pt x="401" y="25"/>
                  </a:cubicBezTo>
                  <a:cubicBezTo>
                    <a:pt x="384" y="25"/>
                    <a:pt x="366" y="24"/>
                    <a:pt x="349" y="24"/>
                  </a:cubicBezTo>
                  <a:cubicBezTo>
                    <a:pt x="245" y="21"/>
                    <a:pt x="141" y="18"/>
                    <a:pt x="37" y="16"/>
                  </a:cubicBezTo>
                  <a:cubicBezTo>
                    <a:pt x="34" y="15"/>
                    <a:pt x="32" y="15"/>
                    <a:pt x="29" y="15"/>
                  </a:cubicBezTo>
                  <a:cubicBezTo>
                    <a:pt x="0" y="15"/>
                    <a:pt x="0" y="60"/>
                    <a:pt x="29" y="61"/>
                  </a:cubicBezTo>
                  <a:cubicBezTo>
                    <a:pt x="121" y="63"/>
                    <a:pt x="213" y="65"/>
                    <a:pt x="305" y="68"/>
                  </a:cubicBezTo>
                  <a:cubicBezTo>
                    <a:pt x="337" y="69"/>
                    <a:pt x="369" y="69"/>
                    <a:pt x="401" y="70"/>
                  </a:cubicBezTo>
                  <a:cubicBezTo>
                    <a:pt x="401" y="72"/>
                    <a:pt x="401" y="73"/>
                    <a:pt x="401" y="75"/>
                  </a:cubicBezTo>
                  <a:cubicBezTo>
                    <a:pt x="336" y="78"/>
                    <a:pt x="272" y="100"/>
                    <a:pt x="226" y="147"/>
                  </a:cubicBezTo>
                  <a:cubicBezTo>
                    <a:pt x="196" y="176"/>
                    <a:pt x="177" y="215"/>
                    <a:pt x="175" y="256"/>
                  </a:cubicBezTo>
                  <a:cubicBezTo>
                    <a:pt x="174" y="281"/>
                    <a:pt x="176" y="308"/>
                    <a:pt x="186" y="330"/>
                  </a:cubicBezTo>
                  <a:cubicBezTo>
                    <a:pt x="208" y="386"/>
                    <a:pt x="265" y="404"/>
                    <a:pt x="320" y="412"/>
                  </a:cubicBezTo>
                  <a:cubicBezTo>
                    <a:pt x="302" y="425"/>
                    <a:pt x="286" y="442"/>
                    <a:pt x="278" y="462"/>
                  </a:cubicBezTo>
                  <a:cubicBezTo>
                    <a:pt x="260" y="462"/>
                    <a:pt x="242" y="462"/>
                    <a:pt x="224" y="460"/>
                  </a:cubicBezTo>
                  <a:cubicBezTo>
                    <a:pt x="219" y="459"/>
                    <a:pt x="208" y="457"/>
                    <a:pt x="200" y="455"/>
                  </a:cubicBezTo>
                  <a:cubicBezTo>
                    <a:pt x="196" y="454"/>
                    <a:pt x="192" y="453"/>
                    <a:pt x="188" y="452"/>
                  </a:cubicBezTo>
                  <a:cubicBezTo>
                    <a:pt x="186" y="451"/>
                    <a:pt x="185" y="451"/>
                    <a:pt x="183" y="450"/>
                  </a:cubicBezTo>
                  <a:cubicBezTo>
                    <a:pt x="183" y="450"/>
                    <a:pt x="182" y="449"/>
                    <a:pt x="181" y="449"/>
                  </a:cubicBezTo>
                  <a:cubicBezTo>
                    <a:pt x="181" y="449"/>
                    <a:pt x="181" y="449"/>
                    <a:pt x="181" y="449"/>
                  </a:cubicBezTo>
                  <a:cubicBezTo>
                    <a:pt x="176" y="447"/>
                    <a:pt x="171" y="444"/>
                    <a:pt x="166" y="441"/>
                  </a:cubicBezTo>
                  <a:cubicBezTo>
                    <a:pt x="166" y="440"/>
                    <a:pt x="165" y="439"/>
                    <a:pt x="164" y="438"/>
                  </a:cubicBezTo>
                  <a:cubicBezTo>
                    <a:pt x="163" y="437"/>
                    <a:pt x="162" y="436"/>
                    <a:pt x="161" y="435"/>
                  </a:cubicBezTo>
                  <a:cubicBezTo>
                    <a:pt x="160" y="434"/>
                    <a:pt x="159" y="433"/>
                    <a:pt x="158" y="432"/>
                  </a:cubicBezTo>
                  <a:cubicBezTo>
                    <a:pt x="158" y="431"/>
                    <a:pt x="157" y="430"/>
                    <a:pt x="157" y="429"/>
                  </a:cubicBezTo>
                  <a:cubicBezTo>
                    <a:pt x="156" y="428"/>
                    <a:pt x="156" y="428"/>
                    <a:pt x="156" y="428"/>
                  </a:cubicBezTo>
                  <a:cubicBezTo>
                    <a:pt x="156" y="427"/>
                    <a:pt x="156" y="425"/>
                    <a:pt x="155" y="424"/>
                  </a:cubicBezTo>
                  <a:cubicBezTo>
                    <a:pt x="155" y="422"/>
                    <a:pt x="155" y="421"/>
                    <a:pt x="155" y="420"/>
                  </a:cubicBezTo>
                  <a:cubicBezTo>
                    <a:pt x="157" y="409"/>
                    <a:pt x="151" y="397"/>
                    <a:pt x="139" y="394"/>
                  </a:cubicBezTo>
                  <a:cubicBezTo>
                    <a:pt x="127" y="391"/>
                    <a:pt x="114" y="398"/>
                    <a:pt x="111" y="410"/>
                  </a:cubicBezTo>
                  <a:cubicBezTo>
                    <a:pt x="102" y="450"/>
                    <a:pt x="136" y="480"/>
                    <a:pt x="169" y="493"/>
                  </a:cubicBezTo>
                  <a:cubicBezTo>
                    <a:pt x="205" y="507"/>
                    <a:pt x="245" y="507"/>
                    <a:pt x="283" y="507"/>
                  </a:cubicBezTo>
                  <a:cubicBezTo>
                    <a:pt x="787" y="507"/>
                    <a:pt x="787" y="507"/>
                    <a:pt x="787" y="507"/>
                  </a:cubicBezTo>
                  <a:cubicBezTo>
                    <a:pt x="816" y="507"/>
                    <a:pt x="816" y="462"/>
                    <a:pt x="787" y="462"/>
                  </a:cubicBezTo>
                  <a:cubicBezTo>
                    <a:pt x="610" y="462"/>
                    <a:pt x="610" y="462"/>
                    <a:pt x="610" y="462"/>
                  </a:cubicBezTo>
                  <a:cubicBezTo>
                    <a:pt x="599" y="439"/>
                    <a:pt x="579" y="422"/>
                    <a:pt x="558" y="408"/>
                  </a:cubicBezTo>
                  <a:cubicBezTo>
                    <a:pt x="592" y="403"/>
                    <a:pt x="626" y="397"/>
                    <a:pt x="660" y="391"/>
                  </a:cubicBezTo>
                  <a:cubicBezTo>
                    <a:pt x="755" y="373"/>
                    <a:pt x="851" y="356"/>
                    <a:pt x="944" y="330"/>
                  </a:cubicBezTo>
                  <a:cubicBezTo>
                    <a:pt x="947" y="329"/>
                    <a:pt x="950" y="328"/>
                    <a:pt x="953" y="328"/>
                  </a:cubicBezTo>
                  <a:cubicBezTo>
                    <a:pt x="962" y="351"/>
                    <a:pt x="976" y="372"/>
                    <a:pt x="991" y="391"/>
                  </a:cubicBezTo>
                  <a:cubicBezTo>
                    <a:pt x="999" y="401"/>
                    <a:pt x="1015" y="399"/>
                    <a:pt x="1023" y="391"/>
                  </a:cubicBezTo>
                  <a:cubicBezTo>
                    <a:pt x="1033" y="382"/>
                    <a:pt x="1031" y="369"/>
                    <a:pt x="1023" y="359"/>
                  </a:cubicBezTo>
                  <a:cubicBezTo>
                    <a:pt x="1024" y="360"/>
                    <a:pt x="1024" y="361"/>
                    <a:pt x="1025" y="361"/>
                  </a:cubicBezTo>
                  <a:close/>
                  <a:moveTo>
                    <a:pt x="277" y="162"/>
                  </a:moveTo>
                  <a:cubicBezTo>
                    <a:pt x="290" y="152"/>
                    <a:pt x="305" y="144"/>
                    <a:pt x="320" y="138"/>
                  </a:cubicBezTo>
                  <a:cubicBezTo>
                    <a:pt x="325" y="138"/>
                    <a:pt x="329" y="138"/>
                    <a:pt x="334" y="138"/>
                  </a:cubicBezTo>
                  <a:cubicBezTo>
                    <a:pt x="335" y="138"/>
                    <a:pt x="337" y="138"/>
                    <a:pt x="339" y="138"/>
                  </a:cubicBezTo>
                  <a:cubicBezTo>
                    <a:pt x="339" y="138"/>
                    <a:pt x="344" y="139"/>
                    <a:pt x="344" y="139"/>
                  </a:cubicBezTo>
                  <a:cubicBezTo>
                    <a:pt x="347" y="140"/>
                    <a:pt x="350" y="140"/>
                    <a:pt x="354" y="141"/>
                  </a:cubicBezTo>
                  <a:cubicBezTo>
                    <a:pt x="356" y="142"/>
                    <a:pt x="358" y="143"/>
                    <a:pt x="360" y="143"/>
                  </a:cubicBezTo>
                  <a:cubicBezTo>
                    <a:pt x="360" y="143"/>
                    <a:pt x="360" y="143"/>
                    <a:pt x="360" y="143"/>
                  </a:cubicBezTo>
                  <a:cubicBezTo>
                    <a:pt x="361" y="144"/>
                    <a:pt x="361" y="144"/>
                    <a:pt x="362" y="144"/>
                  </a:cubicBezTo>
                  <a:cubicBezTo>
                    <a:pt x="365" y="146"/>
                    <a:pt x="367" y="147"/>
                    <a:pt x="370" y="149"/>
                  </a:cubicBezTo>
                  <a:cubicBezTo>
                    <a:pt x="370" y="149"/>
                    <a:pt x="371" y="150"/>
                    <a:pt x="371" y="150"/>
                  </a:cubicBezTo>
                  <a:cubicBezTo>
                    <a:pt x="372" y="150"/>
                    <a:pt x="373" y="151"/>
                    <a:pt x="374" y="152"/>
                  </a:cubicBezTo>
                  <a:cubicBezTo>
                    <a:pt x="375" y="153"/>
                    <a:pt x="376" y="155"/>
                    <a:pt x="378" y="156"/>
                  </a:cubicBezTo>
                  <a:cubicBezTo>
                    <a:pt x="378" y="157"/>
                    <a:pt x="379" y="158"/>
                    <a:pt x="380" y="159"/>
                  </a:cubicBezTo>
                  <a:cubicBezTo>
                    <a:pt x="381" y="160"/>
                    <a:pt x="381" y="162"/>
                    <a:pt x="382" y="163"/>
                  </a:cubicBezTo>
                  <a:cubicBezTo>
                    <a:pt x="383" y="164"/>
                    <a:pt x="384" y="167"/>
                    <a:pt x="385" y="168"/>
                  </a:cubicBezTo>
                  <a:cubicBezTo>
                    <a:pt x="385" y="170"/>
                    <a:pt x="386" y="172"/>
                    <a:pt x="386" y="174"/>
                  </a:cubicBezTo>
                  <a:cubicBezTo>
                    <a:pt x="387" y="175"/>
                    <a:pt x="387" y="177"/>
                    <a:pt x="387" y="179"/>
                  </a:cubicBezTo>
                  <a:cubicBezTo>
                    <a:pt x="387" y="178"/>
                    <a:pt x="388" y="184"/>
                    <a:pt x="388" y="186"/>
                  </a:cubicBezTo>
                  <a:cubicBezTo>
                    <a:pt x="388" y="188"/>
                    <a:pt x="388" y="190"/>
                    <a:pt x="388" y="193"/>
                  </a:cubicBezTo>
                  <a:cubicBezTo>
                    <a:pt x="388" y="194"/>
                    <a:pt x="388" y="195"/>
                    <a:pt x="388" y="195"/>
                  </a:cubicBezTo>
                  <a:cubicBezTo>
                    <a:pt x="388" y="196"/>
                    <a:pt x="388" y="196"/>
                    <a:pt x="388" y="196"/>
                  </a:cubicBezTo>
                  <a:cubicBezTo>
                    <a:pt x="387" y="201"/>
                    <a:pt x="385" y="206"/>
                    <a:pt x="384" y="210"/>
                  </a:cubicBezTo>
                  <a:cubicBezTo>
                    <a:pt x="384" y="209"/>
                    <a:pt x="381" y="215"/>
                    <a:pt x="381" y="216"/>
                  </a:cubicBezTo>
                  <a:cubicBezTo>
                    <a:pt x="379" y="219"/>
                    <a:pt x="378" y="222"/>
                    <a:pt x="376" y="224"/>
                  </a:cubicBezTo>
                  <a:cubicBezTo>
                    <a:pt x="375" y="226"/>
                    <a:pt x="374" y="227"/>
                    <a:pt x="374" y="228"/>
                  </a:cubicBezTo>
                  <a:cubicBezTo>
                    <a:pt x="374" y="228"/>
                    <a:pt x="374" y="228"/>
                    <a:pt x="374" y="228"/>
                  </a:cubicBezTo>
                  <a:cubicBezTo>
                    <a:pt x="373" y="228"/>
                    <a:pt x="373" y="229"/>
                    <a:pt x="373" y="229"/>
                  </a:cubicBezTo>
                  <a:cubicBezTo>
                    <a:pt x="370" y="232"/>
                    <a:pt x="367" y="235"/>
                    <a:pt x="364" y="237"/>
                  </a:cubicBezTo>
                  <a:cubicBezTo>
                    <a:pt x="364" y="238"/>
                    <a:pt x="363" y="239"/>
                    <a:pt x="362" y="239"/>
                  </a:cubicBezTo>
                  <a:cubicBezTo>
                    <a:pt x="363" y="238"/>
                    <a:pt x="359" y="241"/>
                    <a:pt x="359" y="241"/>
                  </a:cubicBezTo>
                  <a:cubicBezTo>
                    <a:pt x="356" y="244"/>
                    <a:pt x="353" y="245"/>
                    <a:pt x="349" y="247"/>
                  </a:cubicBezTo>
                  <a:cubicBezTo>
                    <a:pt x="343" y="250"/>
                    <a:pt x="334" y="253"/>
                    <a:pt x="326" y="255"/>
                  </a:cubicBezTo>
                  <a:cubicBezTo>
                    <a:pt x="306" y="260"/>
                    <a:pt x="285" y="261"/>
                    <a:pt x="265" y="257"/>
                  </a:cubicBezTo>
                  <a:cubicBezTo>
                    <a:pt x="249" y="254"/>
                    <a:pt x="234" y="249"/>
                    <a:pt x="223" y="239"/>
                  </a:cubicBezTo>
                  <a:cubicBezTo>
                    <a:pt x="230" y="207"/>
                    <a:pt x="251" y="181"/>
                    <a:pt x="277" y="162"/>
                  </a:cubicBezTo>
                  <a:close/>
                  <a:moveTo>
                    <a:pt x="388" y="195"/>
                  </a:moveTo>
                  <a:cubicBezTo>
                    <a:pt x="388" y="192"/>
                    <a:pt x="388" y="194"/>
                    <a:pt x="388" y="195"/>
                  </a:cubicBezTo>
                  <a:close/>
                  <a:moveTo>
                    <a:pt x="237" y="331"/>
                  </a:moveTo>
                  <a:cubicBezTo>
                    <a:pt x="238" y="333"/>
                    <a:pt x="238" y="332"/>
                    <a:pt x="237" y="331"/>
                  </a:cubicBezTo>
                  <a:close/>
                  <a:moveTo>
                    <a:pt x="332" y="462"/>
                  </a:moveTo>
                  <a:cubicBezTo>
                    <a:pt x="340" y="453"/>
                    <a:pt x="349" y="447"/>
                    <a:pt x="359" y="440"/>
                  </a:cubicBezTo>
                  <a:cubicBezTo>
                    <a:pt x="377" y="429"/>
                    <a:pt x="396" y="422"/>
                    <a:pt x="416" y="419"/>
                  </a:cubicBezTo>
                  <a:cubicBezTo>
                    <a:pt x="430" y="419"/>
                    <a:pt x="443" y="418"/>
                    <a:pt x="456" y="418"/>
                  </a:cubicBezTo>
                  <a:cubicBezTo>
                    <a:pt x="479" y="421"/>
                    <a:pt x="502" y="429"/>
                    <a:pt x="523" y="440"/>
                  </a:cubicBezTo>
                  <a:cubicBezTo>
                    <a:pt x="535" y="447"/>
                    <a:pt x="544" y="453"/>
                    <a:pt x="554" y="462"/>
                  </a:cubicBezTo>
                  <a:lnTo>
                    <a:pt x="332" y="462"/>
                  </a:lnTo>
                  <a:close/>
                  <a:moveTo>
                    <a:pt x="674" y="342"/>
                  </a:moveTo>
                  <a:cubicBezTo>
                    <a:pt x="619" y="352"/>
                    <a:pt x="564" y="364"/>
                    <a:pt x="509" y="369"/>
                  </a:cubicBezTo>
                  <a:cubicBezTo>
                    <a:pt x="491" y="371"/>
                    <a:pt x="474" y="372"/>
                    <a:pt x="456" y="372"/>
                  </a:cubicBezTo>
                  <a:cubicBezTo>
                    <a:pt x="452" y="372"/>
                    <a:pt x="447" y="372"/>
                    <a:pt x="442" y="371"/>
                  </a:cubicBezTo>
                  <a:cubicBezTo>
                    <a:pt x="432" y="371"/>
                    <a:pt x="422" y="372"/>
                    <a:pt x="412" y="373"/>
                  </a:cubicBezTo>
                  <a:cubicBezTo>
                    <a:pt x="392" y="373"/>
                    <a:pt x="370" y="372"/>
                    <a:pt x="350" y="370"/>
                  </a:cubicBezTo>
                  <a:cubicBezTo>
                    <a:pt x="345" y="370"/>
                    <a:pt x="339" y="369"/>
                    <a:pt x="334" y="369"/>
                  </a:cubicBezTo>
                  <a:cubicBezTo>
                    <a:pt x="332" y="368"/>
                    <a:pt x="330" y="368"/>
                    <a:pt x="328" y="368"/>
                  </a:cubicBezTo>
                  <a:cubicBezTo>
                    <a:pt x="329" y="368"/>
                    <a:pt x="324" y="367"/>
                    <a:pt x="324" y="367"/>
                  </a:cubicBezTo>
                  <a:cubicBezTo>
                    <a:pt x="315" y="366"/>
                    <a:pt x="306" y="364"/>
                    <a:pt x="297" y="362"/>
                  </a:cubicBezTo>
                  <a:cubicBezTo>
                    <a:pt x="290" y="360"/>
                    <a:pt x="283" y="358"/>
                    <a:pt x="276" y="356"/>
                  </a:cubicBezTo>
                  <a:cubicBezTo>
                    <a:pt x="275" y="355"/>
                    <a:pt x="269" y="353"/>
                    <a:pt x="269" y="353"/>
                  </a:cubicBezTo>
                  <a:cubicBezTo>
                    <a:pt x="266" y="352"/>
                    <a:pt x="263" y="351"/>
                    <a:pt x="261" y="349"/>
                  </a:cubicBezTo>
                  <a:cubicBezTo>
                    <a:pt x="256" y="347"/>
                    <a:pt x="252" y="345"/>
                    <a:pt x="249" y="342"/>
                  </a:cubicBezTo>
                  <a:cubicBezTo>
                    <a:pt x="249" y="342"/>
                    <a:pt x="245" y="339"/>
                    <a:pt x="244" y="338"/>
                  </a:cubicBezTo>
                  <a:cubicBezTo>
                    <a:pt x="242" y="336"/>
                    <a:pt x="240" y="334"/>
                    <a:pt x="238" y="332"/>
                  </a:cubicBezTo>
                  <a:cubicBezTo>
                    <a:pt x="237" y="331"/>
                    <a:pt x="237" y="331"/>
                    <a:pt x="236" y="330"/>
                  </a:cubicBezTo>
                  <a:cubicBezTo>
                    <a:pt x="236" y="330"/>
                    <a:pt x="236" y="330"/>
                    <a:pt x="236" y="330"/>
                  </a:cubicBezTo>
                  <a:cubicBezTo>
                    <a:pt x="235" y="328"/>
                    <a:pt x="233" y="326"/>
                    <a:pt x="232" y="324"/>
                  </a:cubicBezTo>
                  <a:cubicBezTo>
                    <a:pt x="231" y="322"/>
                    <a:pt x="230" y="319"/>
                    <a:pt x="229" y="317"/>
                  </a:cubicBezTo>
                  <a:cubicBezTo>
                    <a:pt x="229" y="317"/>
                    <a:pt x="229" y="317"/>
                    <a:pt x="229" y="317"/>
                  </a:cubicBezTo>
                  <a:cubicBezTo>
                    <a:pt x="228" y="316"/>
                    <a:pt x="228" y="315"/>
                    <a:pt x="227" y="314"/>
                  </a:cubicBezTo>
                  <a:cubicBezTo>
                    <a:pt x="226" y="309"/>
                    <a:pt x="225" y="304"/>
                    <a:pt x="223" y="299"/>
                  </a:cubicBezTo>
                  <a:cubicBezTo>
                    <a:pt x="223" y="297"/>
                    <a:pt x="223" y="294"/>
                    <a:pt x="222" y="292"/>
                  </a:cubicBezTo>
                  <a:cubicBezTo>
                    <a:pt x="257" y="307"/>
                    <a:pt x="299" y="307"/>
                    <a:pt x="335" y="299"/>
                  </a:cubicBezTo>
                  <a:cubicBezTo>
                    <a:pt x="377" y="291"/>
                    <a:pt x="410" y="265"/>
                    <a:pt x="426" y="225"/>
                  </a:cubicBezTo>
                  <a:cubicBezTo>
                    <a:pt x="437" y="198"/>
                    <a:pt x="435" y="166"/>
                    <a:pt x="421" y="140"/>
                  </a:cubicBezTo>
                  <a:cubicBezTo>
                    <a:pt x="417" y="132"/>
                    <a:pt x="412" y="125"/>
                    <a:pt x="405" y="120"/>
                  </a:cubicBezTo>
                  <a:cubicBezTo>
                    <a:pt x="410" y="119"/>
                    <a:pt x="414" y="119"/>
                    <a:pt x="419" y="119"/>
                  </a:cubicBezTo>
                  <a:cubicBezTo>
                    <a:pt x="422" y="120"/>
                    <a:pt x="425" y="120"/>
                    <a:pt x="428" y="119"/>
                  </a:cubicBezTo>
                  <a:cubicBezTo>
                    <a:pt x="463" y="120"/>
                    <a:pt x="498" y="127"/>
                    <a:pt x="529" y="140"/>
                  </a:cubicBezTo>
                  <a:cubicBezTo>
                    <a:pt x="541" y="146"/>
                    <a:pt x="553" y="152"/>
                    <a:pt x="564" y="160"/>
                  </a:cubicBezTo>
                  <a:cubicBezTo>
                    <a:pt x="573" y="166"/>
                    <a:pt x="583" y="175"/>
                    <a:pt x="591" y="185"/>
                  </a:cubicBezTo>
                  <a:cubicBezTo>
                    <a:pt x="591" y="185"/>
                    <a:pt x="591" y="185"/>
                    <a:pt x="591" y="185"/>
                  </a:cubicBezTo>
                  <a:cubicBezTo>
                    <a:pt x="592" y="187"/>
                    <a:pt x="593" y="188"/>
                    <a:pt x="594" y="189"/>
                  </a:cubicBezTo>
                  <a:cubicBezTo>
                    <a:pt x="595" y="191"/>
                    <a:pt x="597" y="194"/>
                    <a:pt x="598" y="196"/>
                  </a:cubicBezTo>
                  <a:cubicBezTo>
                    <a:pt x="600" y="198"/>
                    <a:pt x="601" y="201"/>
                    <a:pt x="602" y="203"/>
                  </a:cubicBezTo>
                  <a:cubicBezTo>
                    <a:pt x="603" y="204"/>
                    <a:pt x="603" y="205"/>
                    <a:pt x="603" y="206"/>
                  </a:cubicBezTo>
                  <a:cubicBezTo>
                    <a:pt x="603" y="205"/>
                    <a:pt x="605" y="209"/>
                    <a:pt x="605" y="210"/>
                  </a:cubicBezTo>
                  <a:cubicBezTo>
                    <a:pt x="607" y="215"/>
                    <a:pt x="609" y="222"/>
                    <a:pt x="610" y="228"/>
                  </a:cubicBezTo>
                  <a:cubicBezTo>
                    <a:pt x="610" y="229"/>
                    <a:pt x="610" y="230"/>
                    <a:pt x="611" y="231"/>
                  </a:cubicBezTo>
                  <a:cubicBezTo>
                    <a:pt x="611" y="231"/>
                    <a:pt x="611" y="232"/>
                    <a:pt x="611" y="233"/>
                  </a:cubicBezTo>
                  <a:cubicBezTo>
                    <a:pt x="611" y="236"/>
                    <a:pt x="611" y="240"/>
                    <a:pt x="611" y="244"/>
                  </a:cubicBezTo>
                  <a:cubicBezTo>
                    <a:pt x="611" y="253"/>
                    <a:pt x="616" y="260"/>
                    <a:pt x="623" y="263"/>
                  </a:cubicBezTo>
                  <a:cubicBezTo>
                    <a:pt x="626" y="265"/>
                    <a:pt x="630" y="267"/>
                    <a:pt x="635" y="267"/>
                  </a:cubicBezTo>
                  <a:cubicBezTo>
                    <a:pt x="690" y="269"/>
                    <a:pt x="745" y="269"/>
                    <a:pt x="800" y="271"/>
                  </a:cubicBezTo>
                  <a:cubicBezTo>
                    <a:pt x="834" y="272"/>
                    <a:pt x="869" y="273"/>
                    <a:pt x="903" y="275"/>
                  </a:cubicBezTo>
                  <a:cubicBezTo>
                    <a:pt x="916" y="276"/>
                    <a:pt x="928" y="277"/>
                    <a:pt x="940" y="278"/>
                  </a:cubicBezTo>
                  <a:cubicBezTo>
                    <a:pt x="940" y="280"/>
                    <a:pt x="941" y="282"/>
                    <a:pt x="941" y="284"/>
                  </a:cubicBezTo>
                  <a:cubicBezTo>
                    <a:pt x="854" y="310"/>
                    <a:pt x="763" y="325"/>
                    <a:pt x="674"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34" name="Group 33"/>
          <p:cNvGrpSpPr/>
          <p:nvPr/>
        </p:nvGrpSpPr>
        <p:grpSpPr>
          <a:xfrm>
            <a:off x="5547740" y="4031989"/>
            <a:ext cx="358959" cy="361290"/>
            <a:chOff x="9109075" y="1431926"/>
            <a:chExt cx="2689226" cy="2706687"/>
          </a:xfrm>
          <a:solidFill>
            <a:schemeClr val="bg1"/>
          </a:solidFill>
        </p:grpSpPr>
        <p:sp>
          <p:nvSpPr>
            <p:cNvPr id="35" name="Freeform 51"/>
            <p:cNvSpPr>
              <a:spLocks noEditPoints="1"/>
            </p:cNvSpPr>
            <p:nvPr/>
          </p:nvSpPr>
          <p:spPr bwMode="auto">
            <a:xfrm>
              <a:off x="10399713" y="1431926"/>
              <a:ext cx="1260475" cy="1917700"/>
            </a:xfrm>
            <a:custGeom>
              <a:avLst/>
              <a:gdLst>
                <a:gd name="T0" fmla="*/ 15 w 509"/>
                <a:gd name="T1" fmla="*/ 128 h 775"/>
                <a:gd name="T2" fmla="*/ 267 w 509"/>
                <a:gd name="T3" fmla="*/ 275 h 775"/>
                <a:gd name="T4" fmla="*/ 286 w 509"/>
                <a:gd name="T5" fmla="*/ 287 h 775"/>
                <a:gd name="T6" fmla="*/ 303 w 509"/>
                <a:gd name="T7" fmla="*/ 290 h 775"/>
                <a:gd name="T8" fmla="*/ 319 w 509"/>
                <a:gd name="T9" fmla="*/ 278 h 775"/>
                <a:gd name="T10" fmla="*/ 243 w 509"/>
                <a:gd name="T11" fmla="*/ 98 h 775"/>
                <a:gd name="T12" fmla="*/ 271 w 509"/>
                <a:gd name="T13" fmla="*/ 59 h 775"/>
                <a:gd name="T14" fmla="*/ 460 w 509"/>
                <a:gd name="T15" fmla="*/ 177 h 775"/>
                <a:gd name="T16" fmla="*/ 460 w 509"/>
                <a:gd name="T17" fmla="*/ 745 h 775"/>
                <a:gd name="T18" fmla="*/ 508 w 509"/>
                <a:gd name="T19" fmla="*/ 745 h 775"/>
                <a:gd name="T20" fmla="*/ 508 w 509"/>
                <a:gd name="T21" fmla="*/ 179 h 775"/>
                <a:gd name="T22" fmla="*/ 496 w 509"/>
                <a:gd name="T23" fmla="*/ 143 h 775"/>
                <a:gd name="T24" fmla="*/ 455 w 509"/>
                <a:gd name="T25" fmla="*/ 119 h 775"/>
                <a:gd name="T26" fmla="*/ 303 w 509"/>
                <a:gd name="T27" fmla="*/ 24 h 775"/>
                <a:gd name="T28" fmla="*/ 277 w 509"/>
                <a:gd name="T29" fmla="*/ 7 h 775"/>
                <a:gd name="T30" fmla="*/ 244 w 509"/>
                <a:gd name="T31" fmla="*/ 16 h 775"/>
                <a:gd name="T32" fmla="*/ 202 w 509"/>
                <a:gd name="T33" fmla="*/ 74 h 775"/>
                <a:gd name="T34" fmla="*/ 103 w 509"/>
                <a:gd name="T35" fmla="*/ 49 h 775"/>
                <a:gd name="T36" fmla="*/ 6 w 509"/>
                <a:gd name="T37" fmla="*/ 96 h 775"/>
                <a:gd name="T38" fmla="*/ 15 w 509"/>
                <a:gd name="T39" fmla="*/ 128 h 775"/>
                <a:gd name="T40" fmla="*/ 67 w 509"/>
                <a:gd name="T41" fmla="*/ 103 h 775"/>
                <a:gd name="T42" fmla="*/ 109 w 509"/>
                <a:gd name="T43" fmla="*/ 97 h 775"/>
                <a:gd name="T44" fmla="*/ 209 w 509"/>
                <a:gd name="T45" fmla="*/ 132 h 775"/>
                <a:gd name="T46" fmla="*/ 273 w 509"/>
                <a:gd name="T47" fmla="*/ 199 h 775"/>
                <a:gd name="T48" fmla="*/ 277 w 509"/>
                <a:gd name="T49" fmla="*/ 207 h 775"/>
                <a:gd name="T50" fmla="*/ 279 w 509"/>
                <a:gd name="T51" fmla="*/ 213 h 775"/>
                <a:gd name="T52" fmla="*/ 281 w 509"/>
                <a:gd name="T53" fmla="*/ 222 h 775"/>
                <a:gd name="T54" fmla="*/ 282 w 509"/>
                <a:gd name="T55" fmla="*/ 226 h 775"/>
                <a:gd name="T56" fmla="*/ 282 w 509"/>
                <a:gd name="T57" fmla="*/ 227 h 775"/>
                <a:gd name="T58" fmla="*/ 282 w 509"/>
                <a:gd name="T59" fmla="*/ 228 h 775"/>
                <a:gd name="T60" fmla="*/ 282 w 509"/>
                <a:gd name="T61" fmla="*/ 230 h 775"/>
                <a:gd name="T62" fmla="*/ 66 w 509"/>
                <a:gd name="T63" fmla="*/ 103 h 775"/>
                <a:gd name="T64" fmla="*/ 67 w 509"/>
                <a:gd name="T65" fmla="*/ 103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775">
                  <a:moveTo>
                    <a:pt x="15" y="128"/>
                  </a:moveTo>
                  <a:cubicBezTo>
                    <a:pt x="267" y="275"/>
                    <a:pt x="267" y="275"/>
                    <a:pt x="267" y="275"/>
                  </a:cubicBezTo>
                  <a:cubicBezTo>
                    <a:pt x="273" y="279"/>
                    <a:pt x="280" y="283"/>
                    <a:pt x="286" y="287"/>
                  </a:cubicBezTo>
                  <a:cubicBezTo>
                    <a:pt x="292" y="290"/>
                    <a:pt x="298" y="291"/>
                    <a:pt x="303" y="290"/>
                  </a:cubicBezTo>
                  <a:cubicBezTo>
                    <a:pt x="309" y="289"/>
                    <a:pt x="315" y="285"/>
                    <a:pt x="319" y="278"/>
                  </a:cubicBezTo>
                  <a:cubicBezTo>
                    <a:pt x="357" y="211"/>
                    <a:pt x="297" y="137"/>
                    <a:pt x="243" y="98"/>
                  </a:cubicBezTo>
                  <a:cubicBezTo>
                    <a:pt x="252" y="85"/>
                    <a:pt x="261" y="72"/>
                    <a:pt x="271" y="59"/>
                  </a:cubicBezTo>
                  <a:cubicBezTo>
                    <a:pt x="334" y="99"/>
                    <a:pt x="397" y="138"/>
                    <a:pt x="460" y="177"/>
                  </a:cubicBezTo>
                  <a:cubicBezTo>
                    <a:pt x="460" y="745"/>
                    <a:pt x="460" y="745"/>
                    <a:pt x="460" y="745"/>
                  </a:cubicBezTo>
                  <a:cubicBezTo>
                    <a:pt x="460" y="775"/>
                    <a:pt x="508" y="775"/>
                    <a:pt x="508" y="745"/>
                  </a:cubicBezTo>
                  <a:cubicBezTo>
                    <a:pt x="508" y="179"/>
                    <a:pt x="508" y="179"/>
                    <a:pt x="508" y="179"/>
                  </a:cubicBezTo>
                  <a:cubicBezTo>
                    <a:pt x="508" y="165"/>
                    <a:pt x="509" y="152"/>
                    <a:pt x="496" y="143"/>
                  </a:cubicBezTo>
                  <a:cubicBezTo>
                    <a:pt x="482" y="135"/>
                    <a:pt x="469" y="127"/>
                    <a:pt x="455" y="119"/>
                  </a:cubicBezTo>
                  <a:cubicBezTo>
                    <a:pt x="405" y="87"/>
                    <a:pt x="354" y="56"/>
                    <a:pt x="303" y="24"/>
                  </a:cubicBezTo>
                  <a:cubicBezTo>
                    <a:pt x="295" y="18"/>
                    <a:pt x="286" y="13"/>
                    <a:pt x="277" y="7"/>
                  </a:cubicBezTo>
                  <a:cubicBezTo>
                    <a:pt x="265" y="0"/>
                    <a:pt x="252" y="6"/>
                    <a:pt x="244" y="16"/>
                  </a:cubicBezTo>
                  <a:cubicBezTo>
                    <a:pt x="230" y="35"/>
                    <a:pt x="216" y="54"/>
                    <a:pt x="202" y="74"/>
                  </a:cubicBezTo>
                  <a:cubicBezTo>
                    <a:pt x="171" y="59"/>
                    <a:pt x="137" y="50"/>
                    <a:pt x="103" y="49"/>
                  </a:cubicBezTo>
                  <a:cubicBezTo>
                    <a:pt x="66" y="49"/>
                    <a:pt x="27" y="62"/>
                    <a:pt x="6" y="96"/>
                  </a:cubicBezTo>
                  <a:cubicBezTo>
                    <a:pt x="0" y="107"/>
                    <a:pt x="4" y="122"/>
                    <a:pt x="15" y="128"/>
                  </a:cubicBezTo>
                  <a:close/>
                  <a:moveTo>
                    <a:pt x="67" y="103"/>
                  </a:moveTo>
                  <a:cubicBezTo>
                    <a:pt x="82" y="97"/>
                    <a:pt x="93" y="96"/>
                    <a:pt x="109" y="97"/>
                  </a:cubicBezTo>
                  <a:cubicBezTo>
                    <a:pt x="144" y="98"/>
                    <a:pt x="179" y="113"/>
                    <a:pt x="209" y="132"/>
                  </a:cubicBezTo>
                  <a:cubicBezTo>
                    <a:pt x="236" y="150"/>
                    <a:pt x="258" y="172"/>
                    <a:pt x="273" y="199"/>
                  </a:cubicBezTo>
                  <a:cubicBezTo>
                    <a:pt x="274" y="202"/>
                    <a:pt x="276" y="205"/>
                    <a:pt x="277" y="207"/>
                  </a:cubicBezTo>
                  <a:cubicBezTo>
                    <a:pt x="276" y="205"/>
                    <a:pt x="279" y="213"/>
                    <a:pt x="279" y="213"/>
                  </a:cubicBezTo>
                  <a:cubicBezTo>
                    <a:pt x="280" y="216"/>
                    <a:pt x="281" y="219"/>
                    <a:pt x="281" y="222"/>
                  </a:cubicBezTo>
                  <a:cubicBezTo>
                    <a:pt x="282" y="223"/>
                    <a:pt x="282" y="225"/>
                    <a:pt x="282" y="226"/>
                  </a:cubicBezTo>
                  <a:cubicBezTo>
                    <a:pt x="282" y="226"/>
                    <a:pt x="282" y="227"/>
                    <a:pt x="282" y="227"/>
                  </a:cubicBezTo>
                  <a:cubicBezTo>
                    <a:pt x="282" y="227"/>
                    <a:pt x="282" y="228"/>
                    <a:pt x="282" y="228"/>
                  </a:cubicBezTo>
                  <a:cubicBezTo>
                    <a:pt x="282" y="229"/>
                    <a:pt x="282" y="229"/>
                    <a:pt x="282" y="230"/>
                  </a:cubicBezTo>
                  <a:cubicBezTo>
                    <a:pt x="210" y="188"/>
                    <a:pt x="138" y="145"/>
                    <a:pt x="66" y="103"/>
                  </a:cubicBezTo>
                  <a:cubicBezTo>
                    <a:pt x="67" y="103"/>
                    <a:pt x="68" y="103"/>
                    <a:pt x="67"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6" name="Freeform 52"/>
            <p:cNvSpPr>
              <a:spLocks noEditPoints="1"/>
            </p:cNvSpPr>
            <p:nvPr/>
          </p:nvSpPr>
          <p:spPr bwMode="auto">
            <a:xfrm>
              <a:off x="9109075" y="1919288"/>
              <a:ext cx="2689226" cy="2219325"/>
            </a:xfrm>
            <a:custGeom>
              <a:avLst/>
              <a:gdLst>
                <a:gd name="T0" fmla="*/ 1076 w 1086"/>
                <a:gd name="T1" fmla="*/ 777 h 897"/>
                <a:gd name="T2" fmla="*/ 843 w 1086"/>
                <a:gd name="T3" fmla="*/ 411 h 897"/>
                <a:gd name="T4" fmla="*/ 830 w 1086"/>
                <a:gd name="T5" fmla="*/ 392 h 897"/>
                <a:gd name="T6" fmla="*/ 828 w 1086"/>
                <a:gd name="T7" fmla="*/ 387 h 897"/>
                <a:gd name="T8" fmla="*/ 534 w 1086"/>
                <a:gd name="T9" fmla="*/ 358 h 897"/>
                <a:gd name="T10" fmla="*/ 622 w 1086"/>
                <a:gd name="T11" fmla="*/ 246 h 897"/>
                <a:gd name="T12" fmla="*/ 575 w 1086"/>
                <a:gd name="T13" fmla="*/ 246 h 897"/>
                <a:gd name="T14" fmla="*/ 573 w 1086"/>
                <a:gd name="T15" fmla="*/ 248 h 897"/>
                <a:gd name="T16" fmla="*/ 570 w 1086"/>
                <a:gd name="T17" fmla="*/ 250 h 897"/>
                <a:gd name="T18" fmla="*/ 563 w 1086"/>
                <a:gd name="T19" fmla="*/ 253 h 897"/>
                <a:gd name="T20" fmla="*/ 461 w 1086"/>
                <a:gd name="T21" fmla="*/ 253 h 897"/>
                <a:gd name="T22" fmla="*/ 456 w 1086"/>
                <a:gd name="T23" fmla="*/ 251 h 897"/>
                <a:gd name="T24" fmla="*/ 449 w 1086"/>
                <a:gd name="T25" fmla="*/ 246 h 897"/>
                <a:gd name="T26" fmla="*/ 447 w 1086"/>
                <a:gd name="T27" fmla="*/ 244 h 897"/>
                <a:gd name="T28" fmla="*/ 487 w 1086"/>
                <a:gd name="T29" fmla="*/ 305 h 897"/>
                <a:gd name="T30" fmla="*/ 373 w 1086"/>
                <a:gd name="T31" fmla="*/ 358 h 897"/>
                <a:gd name="T32" fmla="*/ 160 w 1086"/>
                <a:gd name="T33" fmla="*/ 27 h 897"/>
                <a:gd name="T34" fmla="*/ 77 w 1086"/>
                <a:gd name="T35" fmla="*/ 16 h 897"/>
                <a:gd name="T36" fmla="*/ 6 w 1086"/>
                <a:gd name="T37" fmla="*/ 78 h 897"/>
                <a:gd name="T38" fmla="*/ 51 w 1086"/>
                <a:gd name="T39" fmla="*/ 179 h 897"/>
                <a:gd name="T40" fmla="*/ 241 w 1086"/>
                <a:gd name="T41" fmla="*/ 472 h 897"/>
                <a:gd name="T42" fmla="*/ 285 w 1086"/>
                <a:gd name="T43" fmla="*/ 529 h 897"/>
                <a:gd name="T44" fmla="*/ 308 w 1086"/>
                <a:gd name="T45" fmla="*/ 534 h 897"/>
                <a:gd name="T46" fmla="*/ 617 w 1086"/>
                <a:gd name="T47" fmla="*/ 534 h 897"/>
                <a:gd name="T48" fmla="*/ 858 w 1086"/>
                <a:gd name="T49" fmla="*/ 765 h 897"/>
                <a:gd name="T50" fmla="*/ 955 w 1086"/>
                <a:gd name="T51" fmla="*/ 891 h 897"/>
                <a:gd name="T52" fmla="*/ 1043 w 1086"/>
                <a:gd name="T53" fmla="*/ 857 h 897"/>
                <a:gd name="T54" fmla="*/ 1078 w 1086"/>
                <a:gd name="T55" fmla="*/ 780 h 897"/>
                <a:gd name="T56" fmla="*/ 456 w 1086"/>
                <a:gd name="T57" fmla="*/ 251 h 897"/>
                <a:gd name="T58" fmla="*/ 52 w 1086"/>
                <a:gd name="T59" fmla="*/ 88 h 897"/>
                <a:gd name="T60" fmla="*/ 305 w 1086"/>
                <a:gd name="T61" fmla="*/ 487 h 897"/>
                <a:gd name="T62" fmla="*/ 1035 w 1086"/>
                <a:gd name="T63" fmla="*/ 807 h 897"/>
                <a:gd name="T64" fmla="*/ 1036 w 1086"/>
                <a:gd name="T65" fmla="*/ 806 h 897"/>
                <a:gd name="T66" fmla="*/ 1036 w 1086"/>
                <a:gd name="T67" fmla="*/ 806 h 897"/>
                <a:gd name="T68" fmla="*/ 1026 w 1086"/>
                <a:gd name="T69" fmla="*/ 812 h 897"/>
                <a:gd name="T70" fmla="*/ 974 w 1086"/>
                <a:gd name="T71" fmla="*/ 843 h 897"/>
                <a:gd name="T72" fmla="*/ 970 w 1086"/>
                <a:gd name="T73" fmla="*/ 846 h 897"/>
                <a:gd name="T74" fmla="*/ 968 w 1086"/>
                <a:gd name="T75" fmla="*/ 846 h 897"/>
                <a:gd name="T76" fmla="*/ 965 w 1086"/>
                <a:gd name="T77" fmla="*/ 844 h 897"/>
                <a:gd name="T78" fmla="*/ 891 w 1086"/>
                <a:gd name="T79" fmla="*/ 730 h 897"/>
                <a:gd name="T80" fmla="*/ 752 w 1086"/>
                <a:gd name="T81" fmla="*/ 516 h 897"/>
                <a:gd name="T82" fmla="*/ 424 w 1086"/>
                <a:gd name="T83" fmla="*/ 487 h 897"/>
                <a:gd name="T84" fmla="*/ 308 w 1086"/>
                <a:gd name="T85" fmla="*/ 487 h 897"/>
                <a:gd name="T86" fmla="*/ 307 w 1086"/>
                <a:gd name="T87" fmla="*/ 487 h 897"/>
                <a:gd name="T88" fmla="*/ 300 w 1086"/>
                <a:gd name="T89" fmla="*/ 477 h 897"/>
                <a:gd name="T90" fmla="*/ 85 w 1086"/>
                <a:gd name="T91" fmla="*/ 143 h 897"/>
                <a:gd name="T92" fmla="*/ 53 w 1086"/>
                <a:gd name="T93" fmla="*/ 94 h 897"/>
                <a:gd name="T94" fmla="*/ 51 w 1086"/>
                <a:gd name="T95" fmla="*/ 90 h 897"/>
                <a:gd name="T96" fmla="*/ 52 w 1086"/>
                <a:gd name="T97" fmla="*/ 89 h 897"/>
                <a:gd name="T98" fmla="*/ 97 w 1086"/>
                <a:gd name="T99" fmla="*/ 60 h 897"/>
                <a:gd name="T100" fmla="*/ 112 w 1086"/>
                <a:gd name="T101" fmla="*/ 50 h 897"/>
                <a:gd name="T102" fmla="*/ 118 w 1086"/>
                <a:gd name="T103" fmla="*/ 50 h 897"/>
                <a:gd name="T104" fmla="*/ 131 w 1086"/>
                <a:gd name="T105" fmla="*/ 70 h 897"/>
                <a:gd name="T106" fmla="*/ 338 w 1086"/>
                <a:gd name="T107" fmla="*/ 391 h 897"/>
                <a:gd name="T108" fmla="*/ 769 w 1086"/>
                <a:gd name="T109" fmla="*/ 406 h 897"/>
                <a:gd name="T110" fmla="*/ 786 w 1086"/>
                <a:gd name="T111" fmla="*/ 410 h 897"/>
                <a:gd name="T112" fmla="*/ 789 w 1086"/>
                <a:gd name="T113" fmla="*/ 415 h 897"/>
                <a:gd name="T114" fmla="*/ 1035 w 1086"/>
                <a:gd name="T115" fmla="*/ 800 h 897"/>
                <a:gd name="T116" fmla="*/ 1037 w 1086"/>
                <a:gd name="T117" fmla="*/ 80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6" h="897">
                  <a:moveTo>
                    <a:pt x="1078" y="780"/>
                  </a:moveTo>
                  <a:cubicBezTo>
                    <a:pt x="1078" y="779"/>
                    <a:pt x="1077" y="778"/>
                    <a:pt x="1076" y="777"/>
                  </a:cubicBezTo>
                  <a:cubicBezTo>
                    <a:pt x="1026" y="698"/>
                    <a:pt x="976" y="620"/>
                    <a:pt x="926" y="541"/>
                  </a:cubicBezTo>
                  <a:cubicBezTo>
                    <a:pt x="898" y="498"/>
                    <a:pt x="870" y="455"/>
                    <a:pt x="843" y="411"/>
                  </a:cubicBezTo>
                  <a:cubicBezTo>
                    <a:pt x="839" y="406"/>
                    <a:pt x="836" y="401"/>
                    <a:pt x="833" y="396"/>
                  </a:cubicBezTo>
                  <a:cubicBezTo>
                    <a:pt x="832" y="395"/>
                    <a:pt x="831" y="394"/>
                    <a:pt x="830" y="392"/>
                  </a:cubicBezTo>
                  <a:cubicBezTo>
                    <a:pt x="830" y="392"/>
                    <a:pt x="830" y="392"/>
                    <a:pt x="830" y="392"/>
                  </a:cubicBezTo>
                  <a:cubicBezTo>
                    <a:pt x="834" y="398"/>
                    <a:pt x="830" y="390"/>
                    <a:pt x="828" y="387"/>
                  </a:cubicBezTo>
                  <a:cubicBezTo>
                    <a:pt x="818" y="366"/>
                    <a:pt x="791" y="358"/>
                    <a:pt x="770" y="358"/>
                  </a:cubicBezTo>
                  <a:cubicBezTo>
                    <a:pt x="534" y="358"/>
                    <a:pt x="534" y="358"/>
                    <a:pt x="534" y="358"/>
                  </a:cubicBezTo>
                  <a:cubicBezTo>
                    <a:pt x="534" y="306"/>
                    <a:pt x="534" y="306"/>
                    <a:pt x="534" y="306"/>
                  </a:cubicBezTo>
                  <a:cubicBezTo>
                    <a:pt x="574" y="303"/>
                    <a:pt x="620" y="290"/>
                    <a:pt x="622" y="246"/>
                  </a:cubicBezTo>
                  <a:cubicBezTo>
                    <a:pt x="622" y="233"/>
                    <a:pt x="611" y="222"/>
                    <a:pt x="598" y="222"/>
                  </a:cubicBezTo>
                  <a:cubicBezTo>
                    <a:pt x="585" y="222"/>
                    <a:pt x="575" y="233"/>
                    <a:pt x="575" y="246"/>
                  </a:cubicBezTo>
                  <a:cubicBezTo>
                    <a:pt x="574" y="246"/>
                    <a:pt x="574" y="246"/>
                    <a:pt x="574" y="246"/>
                  </a:cubicBezTo>
                  <a:cubicBezTo>
                    <a:pt x="574" y="246"/>
                    <a:pt x="573" y="247"/>
                    <a:pt x="573" y="248"/>
                  </a:cubicBezTo>
                  <a:cubicBezTo>
                    <a:pt x="573" y="248"/>
                    <a:pt x="573" y="248"/>
                    <a:pt x="573" y="248"/>
                  </a:cubicBezTo>
                  <a:cubicBezTo>
                    <a:pt x="572" y="249"/>
                    <a:pt x="571" y="249"/>
                    <a:pt x="570" y="250"/>
                  </a:cubicBezTo>
                  <a:cubicBezTo>
                    <a:pt x="569" y="250"/>
                    <a:pt x="568" y="251"/>
                    <a:pt x="567" y="251"/>
                  </a:cubicBezTo>
                  <a:cubicBezTo>
                    <a:pt x="568" y="251"/>
                    <a:pt x="563" y="253"/>
                    <a:pt x="563" y="253"/>
                  </a:cubicBezTo>
                  <a:cubicBezTo>
                    <a:pt x="546" y="259"/>
                    <a:pt x="529" y="259"/>
                    <a:pt x="511" y="259"/>
                  </a:cubicBezTo>
                  <a:cubicBezTo>
                    <a:pt x="493" y="259"/>
                    <a:pt x="478" y="258"/>
                    <a:pt x="461" y="253"/>
                  </a:cubicBezTo>
                  <a:cubicBezTo>
                    <a:pt x="459" y="252"/>
                    <a:pt x="458" y="252"/>
                    <a:pt x="456" y="251"/>
                  </a:cubicBezTo>
                  <a:cubicBezTo>
                    <a:pt x="456" y="251"/>
                    <a:pt x="456" y="251"/>
                    <a:pt x="456" y="251"/>
                  </a:cubicBezTo>
                  <a:cubicBezTo>
                    <a:pt x="454" y="250"/>
                    <a:pt x="449" y="247"/>
                    <a:pt x="449" y="247"/>
                  </a:cubicBezTo>
                  <a:cubicBezTo>
                    <a:pt x="449" y="247"/>
                    <a:pt x="449" y="247"/>
                    <a:pt x="449" y="246"/>
                  </a:cubicBezTo>
                  <a:cubicBezTo>
                    <a:pt x="448" y="246"/>
                    <a:pt x="448" y="245"/>
                    <a:pt x="447" y="245"/>
                  </a:cubicBezTo>
                  <a:cubicBezTo>
                    <a:pt x="447" y="245"/>
                    <a:pt x="447" y="245"/>
                    <a:pt x="447" y="244"/>
                  </a:cubicBezTo>
                  <a:cubicBezTo>
                    <a:pt x="447" y="214"/>
                    <a:pt x="399" y="214"/>
                    <a:pt x="400" y="244"/>
                  </a:cubicBezTo>
                  <a:cubicBezTo>
                    <a:pt x="401" y="289"/>
                    <a:pt x="447" y="302"/>
                    <a:pt x="487" y="305"/>
                  </a:cubicBezTo>
                  <a:cubicBezTo>
                    <a:pt x="487" y="358"/>
                    <a:pt x="487" y="358"/>
                    <a:pt x="487" y="358"/>
                  </a:cubicBezTo>
                  <a:cubicBezTo>
                    <a:pt x="373" y="358"/>
                    <a:pt x="373" y="358"/>
                    <a:pt x="373" y="358"/>
                  </a:cubicBezTo>
                  <a:cubicBezTo>
                    <a:pt x="324" y="281"/>
                    <a:pt x="274" y="204"/>
                    <a:pt x="224" y="127"/>
                  </a:cubicBezTo>
                  <a:cubicBezTo>
                    <a:pt x="203" y="94"/>
                    <a:pt x="181" y="61"/>
                    <a:pt x="160" y="27"/>
                  </a:cubicBezTo>
                  <a:cubicBezTo>
                    <a:pt x="150" y="13"/>
                    <a:pt x="137" y="4"/>
                    <a:pt x="120" y="2"/>
                  </a:cubicBezTo>
                  <a:cubicBezTo>
                    <a:pt x="103" y="0"/>
                    <a:pt x="90" y="8"/>
                    <a:pt x="77" y="16"/>
                  </a:cubicBezTo>
                  <a:cubicBezTo>
                    <a:pt x="64" y="24"/>
                    <a:pt x="51" y="33"/>
                    <a:pt x="39" y="41"/>
                  </a:cubicBezTo>
                  <a:cubicBezTo>
                    <a:pt x="24" y="50"/>
                    <a:pt x="12" y="60"/>
                    <a:pt x="6" y="78"/>
                  </a:cubicBezTo>
                  <a:cubicBezTo>
                    <a:pt x="0" y="98"/>
                    <a:pt x="10" y="115"/>
                    <a:pt x="20" y="131"/>
                  </a:cubicBezTo>
                  <a:cubicBezTo>
                    <a:pt x="31" y="147"/>
                    <a:pt x="41" y="163"/>
                    <a:pt x="51" y="179"/>
                  </a:cubicBezTo>
                  <a:cubicBezTo>
                    <a:pt x="84" y="230"/>
                    <a:pt x="117" y="281"/>
                    <a:pt x="150" y="332"/>
                  </a:cubicBezTo>
                  <a:cubicBezTo>
                    <a:pt x="241" y="472"/>
                    <a:pt x="241" y="472"/>
                    <a:pt x="241" y="472"/>
                  </a:cubicBezTo>
                  <a:cubicBezTo>
                    <a:pt x="248" y="483"/>
                    <a:pt x="254" y="493"/>
                    <a:pt x="261" y="504"/>
                  </a:cubicBezTo>
                  <a:cubicBezTo>
                    <a:pt x="268" y="514"/>
                    <a:pt x="274" y="524"/>
                    <a:pt x="285" y="529"/>
                  </a:cubicBezTo>
                  <a:cubicBezTo>
                    <a:pt x="291" y="532"/>
                    <a:pt x="297" y="533"/>
                    <a:pt x="304" y="534"/>
                  </a:cubicBezTo>
                  <a:cubicBezTo>
                    <a:pt x="307" y="535"/>
                    <a:pt x="322" y="534"/>
                    <a:pt x="308" y="534"/>
                  </a:cubicBezTo>
                  <a:cubicBezTo>
                    <a:pt x="314" y="534"/>
                    <a:pt x="319" y="534"/>
                    <a:pt x="325" y="534"/>
                  </a:cubicBezTo>
                  <a:cubicBezTo>
                    <a:pt x="423" y="533"/>
                    <a:pt x="520" y="534"/>
                    <a:pt x="617" y="534"/>
                  </a:cubicBezTo>
                  <a:cubicBezTo>
                    <a:pt x="708" y="534"/>
                    <a:pt x="708" y="534"/>
                    <a:pt x="708" y="534"/>
                  </a:cubicBezTo>
                  <a:cubicBezTo>
                    <a:pt x="758" y="611"/>
                    <a:pt x="808" y="688"/>
                    <a:pt x="858" y="765"/>
                  </a:cubicBezTo>
                  <a:cubicBezTo>
                    <a:pt x="879" y="799"/>
                    <a:pt x="902" y="833"/>
                    <a:pt x="924" y="867"/>
                  </a:cubicBezTo>
                  <a:cubicBezTo>
                    <a:pt x="931" y="879"/>
                    <a:pt x="942" y="887"/>
                    <a:pt x="955" y="891"/>
                  </a:cubicBezTo>
                  <a:cubicBezTo>
                    <a:pt x="973" y="897"/>
                    <a:pt x="989" y="889"/>
                    <a:pt x="1004" y="880"/>
                  </a:cubicBezTo>
                  <a:cubicBezTo>
                    <a:pt x="1017" y="873"/>
                    <a:pt x="1030" y="865"/>
                    <a:pt x="1043" y="857"/>
                  </a:cubicBezTo>
                  <a:cubicBezTo>
                    <a:pt x="1055" y="850"/>
                    <a:pt x="1068" y="844"/>
                    <a:pt x="1075" y="832"/>
                  </a:cubicBezTo>
                  <a:cubicBezTo>
                    <a:pt x="1085" y="816"/>
                    <a:pt x="1086" y="797"/>
                    <a:pt x="1078" y="780"/>
                  </a:cubicBezTo>
                  <a:close/>
                  <a:moveTo>
                    <a:pt x="456" y="251"/>
                  </a:moveTo>
                  <a:cubicBezTo>
                    <a:pt x="458" y="252"/>
                    <a:pt x="458" y="252"/>
                    <a:pt x="456" y="251"/>
                  </a:cubicBezTo>
                  <a:close/>
                  <a:moveTo>
                    <a:pt x="52" y="88"/>
                  </a:moveTo>
                  <a:cubicBezTo>
                    <a:pt x="53" y="87"/>
                    <a:pt x="53" y="88"/>
                    <a:pt x="52" y="88"/>
                  </a:cubicBezTo>
                  <a:close/>
                  <a:moveTo>
                    <a:pt x="305" y="487"/>
                  </a:moveTo>
                  <a:cubicBezTo>
                    <a:pt x="304" y="487"/>
                    <a:pt x="302" y="486"/>
                    <a:pt x="305" y="487"/>
                  </a:cubicBezTo>
                  <a:close/>
                  <a:moveTo>
                    <a:pt x="1035" y="807"/>
                  </a:moveTo>
                  <a:cubicBezTo>
                    <a:pt x="1034" y="807"/>
                    <a:pt x="1035" y="807"/>
                    <a:pt x="1035" y="807"/>
                  </a:cubicBezTo>
                  <a:close/>
                  <a:moveTo>
                    <a:pt x="1036" y="806"/>
                  </a:moveTo>
                  <a:cubicBezTo>
                    <a:pt x="1036" y="807"/>
                    <a:pt x="1036" y="807"/>
                    <a:pt x="1036" y="806"/>
                  </a:cubicBezTo>
                  <a:close/>
                  <a:moveTo>
                    <a:pt x="1036" y="804"/>
                  </a:moveTo>
                  <a:cubicBezTo>
                    <a:pt x="1036" y="805"/>
                    <a:pt x="1036" y="805"/>
                    <a:pt x="1036" y="806"/>
                  </a:cubicBezTo>
                  <a:cubicBezTo>
                    <a:pt x="1036" y="806"/>
                    <a:pt x="1035" y="806"/>
                    <a:pt x="1035" y="806"/>
                  </a:cubicBezTo>
                  <a:cubicBezTo>
                    <a:pt x="1032" y="808"/>
                    <a:pt x="1029" y="810"/>
                    <a:pt x="1026" y="812"/>
                  </a:cubicBezTo>
                  <a:cubicBezTo>
                    <a:pt x="1013" y="820"/>
                    <a:pt x="1000" y="828"/>
                    <a:pt x="987" y="836"/>
                  </a:cubicBezTo>
                  <a:cubicBezTo>
                    <a:pt x="983" y="838"/>
                    <a:pt x="978" y="841"/>
                    <a:pt x="974" y="843"/>
                  </a:cubicBezTo>
                  <a:cubicBezTo>
                    <a:pt x="973" y="844"/>
                    <a:pt x="973" y="844"/>
                    <a:pt x="972" y="845"/>
                  </a:cubicBezTo>
                  <a:cubicBezTo>
                    <a:pt x="971" y="845"/>
                    <a:pt x="970" y="845"/>
                    <a:pt x="970" y="846"/>
                  </a:cubicBezTo>
                  <a:cubicBezTo>
                    <a:pt x="970" y="846"/>
                    <a:pt x="970" y="846"/>
                    <a:pt x="969" y="846"/>
                  </a:cubicBezTo>
                  <a:cubicBezTo>
                    <a:pt x="969" y="846"/>
                    <a:pt x="969" y="846"/>
                    <a:pt x="968" y="846"/>
                  </a:cubicBezTo>
                  <a:cubicBezTo>
                    <a:pt x="968" y="846"/>
                    <a:pt x="968" y="845"/>
                    <a:pt x="967" y="845"/>
                  </a:cubicBezTo>
                  <a:cubicBezTo>
                    <a:pt x="966" y="845"/>
                    <a:pt x="966" y="845"/>
                    <a:pt x="965" y="844"/>
                  </a:cubicBezTo>
                  <a:cubicBezTo>
                    <a:pt x="965" y="843"/>
                    <a:pt x="964" y="842"/>
                    <a:pt x="963" y="840"/>
                  </a:cubicBezTo>
                  <a:cubicBezTo>
                    <a:pt x="939" y="804"/>
                    <a:pt x="915" y="767"/>
                    <a:pt x="891" y="730"/>
                  </a:cubicBezTo>
                  <a:cubicBezTo>
                    <a:pt x="857" y="677"/>
                    <a:pt x="823" y="624"/>
                    <a:pt x="788" y="571"/>
                  </a:cubicBezTo>
                  <a:cubicBezTo>
                    <a:pt x="776" y="553"/>
                    <a:pt x="764" y="534"/>
                    <a:pt x="752" y="516"/>
                  </a:cubicBezTo>
                  <a:cubicBezTo>
                    <a:pt x="745" y="504"/>
                    <a:pt x="737" y="487"/>
                    <a:pt x="720" y="487"/>
                  </a:cubicBezTo>
                  <a:cubicBezTo>
                    <a:pt x="424" y="487"/>
                    <a:pt x="424" y="487"/>
                    <a:pt x="424" y="487"/>
                  </a:cubicBezTo>
                  <a:cubicBezTo>
                    <a:pt x="391" y="487"/>
                    <a:pt x="357" y="486"/>
                    <a:pt x="324" y="487"/>
                  </a:cubicBezTo>
                  <a:cubicBezTo>
                    <a:pt x="319" y="487"/>
                    <a:pt x="313" y="487"/>
                    <a:pt x="308" y="487"/>
                  </a:cubicBezTo>
                  <a:cubicBezTo>
                    <a:pt x="307" y="487"/>
                    <a:pt x="307" y="487"/>
                    <a:pt x="307" y="487"/>
                  </a:cubicBezTo>
                  <a:cubicBezTo>
                    <a:pt x="307" y="487"/>
                    <a:pt x="307" y="487"/>
                    <a:pt x="307" y="487"/>
                  </a:cubicBezTo>
                  <a:cubicBezTo>
                    <a:pt x="306" y="486"/>
                    <a:pt x="305" y="485"/>
                    <a:pt x="305" y="485"/>
                  </a:cubicBezTo>
                  <a:cubicBezTo>
                    <a:pt x="303" y="482"/>
                    <a:pt x="302" y="479"/>
                    <a:pt x="300" y="477"/>
                  </a:cubicBezTo>
                  <a:cubicBezTo>
                    <a:pt x="275" y="438"/>
                    <a:pt x="275" y="438"/>
                    <a:pt x="275" y="438"/>
                  </a:cubicBezTo>
                  <a:cubicBezTo>
                    <a:pt x="85" y="143"/>
                    <a:pt x="85" y="143"/>
                    <a:pt x="85" y="143"/>
                  </a:cubicBezTo>
                  <a:cubicBezTo>
                    <a:pt x="76" y="129"/>
                    <a:pt x="67" y="115"/>
                    <a:pt x="58" y="101"/>
                  </a:cubicBezTo>
                  <a:cubicBezTo>
                    <a:pt x="56" y="99"/>
                    <a:pt x="55" y="96"/>
                    <a:pt x="53" y="94"/>
                  </a:cubicBezTo>
                  <a:cubicBezTo>
                    <a:pt x="52" y="93"/>
                    <a:pt x="52" y="93"/>
                    <a:pt x="52" y="92"/>
                  </a:cubicBezTo>
                  <a:cubicBezTo>
                    <a:pt x="52" y="92"/>
                    <a:pt x="52" y="92"/>
                    <a:pt x="51" y="90"/>
                  </a:cubicBezTo>
                  <a:cubicBezTo>
                    <a:pt x="52" y="94"/>
                    <a:pt x="53" y="86"/>
                    <a:pt x="52" y="90"/>
                  </a:cubicBezTo>
                  <a:cubicBezTo>
                    <a:pt x="52" y="90"/>
                    <a:pt x="52" y="89"/>
                    <a:pt x="52" y="89"/>
                  </a:cubicBezTo>
                  <a:cubicBezTo>
                    <a:pt x="54" y="88"/>
                    <a:pt x="56" y="86"/>
                    <a:pt x="59" y="84"/>
                  </a:cubicBezTo>
                  <a:cubicBezTo>
                    <a:pt x="72" y="76"/>
                    <a:pt x="84" y="68"/>
                    <a:pt x="97" y="60"/>
                  </a:cubicBezTo>
                  <a:cubicBezTo>
                    <a:pt x="101" y="57"/>
                    <a:pt x="106" y="54"/>
                    <a:pt x="110" y="51"/>
                  </a:cubicBezTo>
                  <a:cubicBezTo>
                    <a:pt x="111" y="51"/>
                    <a:pt x="111" y="50"/>
                    <a:pt x="112" y="50"/>
                  </a:cubicBezTo>
                  <a:cubicBezTo>
                    <a:pt x="116" y="47"/>
                    <a:pt x="115" y="48"/>
                    <a:pt x="118" y="50"/>
                  </a:cubicBezTo>
                  <a:cubicBezTo>
                    <a:pt x="115" y="49"/>
                    <a:pt x="118" y="49"/>
                    <a:pt x="118" y="50"/>
                  </a:cubicBezTo>
                  <a:cubicBezTo>
                    <a:pt x="119" y="52"/>
                    <a:pt x="120" y="53"/>
                    <a:pt x="121" y="54"/>
                  </a:cubicBezTo>
                  <a:cubicBezTo>
                    <a:pt x="124" y="59"/>
                    <a:pt x="128" y="65"/>
                    <a:pt x="131" y="70"/>
                  </a:cubicBezTo>
                  <a:cubicBezTo>
                    <a:pt x="192" y="165"/>
                    <a:pt x="253" y="260"/>
                    <a:pt x="315" y="354"/>
                  </a:cubicBezTo>
                  <a:cubicBezTo>
                    <a:pt x="323" y="367"/>
                    <a:pt x="330" y="379"/>
                    <a:pt x="338" y="391"/>
                  </a:cubicBezTo>
                  <a:cubicBezTo>
                    <a:pt x="344" y="400"/>
                    <a:pt x="351" y="406"/>
                    <a:pt x="361" y="406"/>
                  </a:cubicBezTo>
                  <a:cubicBezTo>
                    <a:pt x="769" y="406"/>
                    <a:pt x="769" y="406"/>
                    <a:pt x="769" y="406"/>
                  </a:cubicBezTo>
                  <a:cubicBezTo>
                    <a:pt x="776" y="406"/>
                    <a:pt x="776" y="405"/>
                    <a:pt x="782" y="408"/>
                  </a:cubicBezTo>
                  <a:cubicBezTo>
                    <a:pt x="780" y="407"/>
                    <a:pt x="785" y="409"/>
                    <a:pt x="786" y="410"/>
                  </a:cubicBezTo>
                  <a:cubicBezTo>
                    <a:pt x="786" y="410"/>
                    <a:pt x="786" y="411"/>
                    <a:pt x="787" y="411"/>
                  </a:cubicBezTo>
                  <a:cubicBezTo>
                    <a:pt x="787" y="412"/>
                    <a:pt x="788" y="414"/>
                    <a:pt x="789" y="415"/>
                  </a:cubicBezTo>
                  <a:cubicBezTo>
                    <a:pt x="841" y="497"/>
                    <a:pt x="893" y="578"/>
                    <a:pt x="945" y="659"/>
                  </a:cubicBezTo>
                  <a:cubicBezTo>
                    <a:pt x="975" y="706"/>
                    <a:pt x="1005" y="753"/>
                    <a:pt x="1035" y="800"/>
                  </a:cubicBezTo>
                  <a:cubicBezTo>
                    <a:pt x="1036" y="801"/>
                    <a:pt x="1036" y="802"/>
                    <a:pt x="1036" y="802"/>
                  </a:cubicBezTo>
                  <a:cubicBezTo>
                    <a:pt x="1036" y="803"/>
                    <a:pt x="1036" y="803"/>
                    <a:pt x="1037" y="804"/>
                  </a:cubicBezTo>
                  <a:cubicBezTo>
                    <a:pt x="1036" y="800"/>
                    <a:pt x="1035" y="808"/>
                    <a:pt x="1036" y="8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7" name="Freeform 53"/>
            <p:cNvSpPr>
              <a:spLocks noEditPoints="1"/>
            </p:cNvSpPr>
            <p:nvPr/>
          </p:nvSpPr>
          <p:spPr bwMode="auto">
            <a:xfrm>
              <a:off x="9844088" y="3327401"/>
              <a:ext cx="985838" cy="801688"/>
            </a:xfrm>
            <a:custGeom>
              <a:avLst/>
              <a:gdLst>
                <a:gd name="T0" fmla="*/ 389 w 398"/>
                <a:gd name="T1" fmla="*/ 5 h 324"/>
                <a:gd name="T2" fmla="*/ 374 w 398"/>
                <a:gd name="T3" fmla="*/ 0 h 324"/>
                <a:gd name="T4" fmla="*/ 78 w 398"/>
                <a:gd name="T5" fmla="*/ 1 h 324"/>
                <a:gd name="T6" fmla="*/ 24 w 398"/>
                <a:gd name="T7" fmla="*/ 2 h 324"/>
                <a:gd name="T8" fmla="*/ 0 w 398"/>
                <a:gd name="T9" fmla="*/ 25 h 324"/>
                <a:gd name="T10" fmla="*/ 43 w 398"/>
                <a:gd name="T11" fmla="*/ 89 h 324"/>
                <a:gd name="T12" fmla="*/ 27 w 398"/>
                <a:gd name="T13" fmla="*/ 118 h 324"/>
                <a:gd name="T14" fmla="*/ 27 w 398"/>
                <a:gd name="T15" fmla="*/ 275 h 324"/>
                <a:gd name="T16" fmla="*/ 32 w 398"/>
                <a:gd name="T17" fmla="*/ 304 h 324"/>
                <a:gd name="T18" fmla="*/ 82 w 398"/>
                <a:gd name="T19" fmla="*/ 323 h 324"/>
                <a:gd name="T20" fmla="*/ 237 w 398"/>
                <a:gd name="T21" fmla="*/ 323 h 324"/>
                <a:gd name="T22" fmla="*/ 288 w 398"/>
                <a:gd name="T23" fmla="*/ 323 h 324"/>
                <a:gd name="T24" fmla="*/ 368 w 398"/>
                <a:gd name="T25" fmla="*/ 281 h 324"/>
                <a:gd name="T26" fmla="*/ 368 w 398"/>
                <a:gd name="T27" fmla="*/ 115 h 324"/>
                <a:gd name="T28" fmla="*/ 352 w 398"/>
                <a:gd name="T29" fmla="*/ 90 h 324"/>
                <a:gd name="T30" fmla="*/ 397 w 398"/>
                <a:gd name="T31" fmla="*/ 24 h 324"/>
                <a:gd name="T32" fmla="*/ 389 w 398"/>
                <a:gd name="T33" fmla="*/ 5 h 324"/>
                <a:gd name="T34" fmla="*/ 69 w 398"/>
                <a:gd name="T35" fmla="*/ 129 h 324"/>
                <a:gd name="T36" fmla="*/ 69 w 398"/>
                <a:gd name="T37" fmla="*/ 129 h 324"/>
                <a:gd name="T38" fmla="*/ 321 w 398"/>
                <a:gd name="T39" fmla="*/ 282 h 324"/>
                <a:gd name="T40" fmla="*/ 321 w 398"/>
                <a:gd name="T41" fmla="*/ 282 h 324"/>
                <a:gd name="T42" fmla="*/ 276 w 398"/>
                <a:gd name="T43" fmla="*/ 111 h 324"/>
                <a:gd name="T44" fmla="*/ 321 w 398"/>
                <a:gd name="T45" fmla="*/ 127 h 324"/>
                <a:gd name="T46" fmla="*/ 321 w 398"/>
                <a:gd name="T47" fmla="*/ 274 h 324"/>
                <a:gd name="T48" fmla="*/ 315 w 398"/>
                <a:gd name="T49" fmla="*/ 275 h 324"/>
                <a:gd name="T50" fmla="*/ 272 w 398"/>
                <a:gd name="T51" fmla="*/ 276 h 324"/>
                <a:gd name="T52" fmla="*/ 122 w 398"/>
                <a:gd name="T53" fmla="*/ 276 h 324"/>
                <a:gd name="T54" fmla="*/ 75 w 398"/>
                <a:gd name="T55" fmla="*/ 276 h 324"/>
                <a:gd name="T56" fmla="*/ 75 w 398"/>
                <a:gd name="T57" fmla="*/ 126 h 324"/>
                <a:gd name="T58" fmla="*/ 75 w 398"/>
                <a:gd name="T59" fmla="*/ 126 h 324"/>
                <a:gd name="T60" fmla="*/ 89 w 398"/>
                <a:gd name="T61" fmla="*/ 121 h 324"/>
                <a:gd name="T62" fmla="*/ 117 w 398"/>
                <a:gd name="T63" fmla="*/ 110 h 324"/>
                <a:gd name="T64" fmla="*/ 111 w 398"/>
                <a:gd name="T65" fmla="*/ 67 h 324"/>
                <a:gd name="T66" fmla="*/ 67 w 398"/>
                <a:gd name="T67" fmla="*/ 49 h 324"/>
                <a:gd name="T68" fmla="*/ 320 w 398"/>
                <a:gd name="T69" fmla="*/ 48 h 324"/>
                <a:gd name="T70" fmla="*/ 331 w 398"/>
                <a:gd name="T71" fmla="*/ 48 h 324"/>
                <a:gd name="T72" fmla="*/ 282 w 398"/>
                <a:gd name="T73" fmla="*/ 68 h 324"/>
                <a:gd name="T74" fmla="*/ 276 w 398"/>
                <a:gd name="T75" fmla="*/ 1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8" h="324">
                  <a:moveTo>
                    <a:pt x="389" y="5"/>
                  </a:moveTo>
                  <a:cubicBezTo>
                    <a:pt x="385" y="2"/>
                    <a:pt x="380" y="0"/>
                    <a:pt x="374" y="0"/>
                  </a:cubicBezTo>
                  <a:cubicBezTo>
                    <a:pt x="275" y="1"/>
                    <a:pt x="176" y="1"/>
                    <a:pt x="78" y="1"/>
                  </a:cubicBezTo>
                  <a:cubicBezTo>
                    <a:pt x="60" y="1"/>
                    <a:pt x="42" y="1"/>
                    <a:pt x="24" y="2"/>
                  </a:cubicBezTo>
                  <a:cubicBezTo>
                    <a:pt x="11" y="2"/>
                    <a:pt x="0" y="12"/>
                    <a:pt x="0" y="25"/>
                  </a:cubicBezTo>
                  <a:cubicBezTo>
                    <a:pt x="1" y="54"/>
                    <a:pt x="19" y="75"/>
                    <a:pt x="43" y="89"/>
                  </a:cubicBezTo>
                  <a:cubicBezTo>
                    <a:pt x="33" y="96"/>
                    <a:pt x="27" y="106"/>
                    <a:pt x="27" y="118"/>
                  </a:cubicBezTo>
                  <a:cubicBezTo>
                    <a:pt x="27" y="275"/>
                    <a:pt x="27" y="275"/>
                    <a:pt x="27" y="275"/>
                  </a:cubicBezTo>
                  <a:cubicBezTo>
                    <a:pt x="27" y="285"/>
                    <a:pt x="27" y="295"/>
                    <a:pt x="32" y="304"/>
                  </a:cubicBezTo>
                  <a:cubicBezTo>
                    <a:pt x="41" y="324"/>
                    <a:pt x="63" y="323"/>
                    <a:pt x="82" y="323"/>
                  </a:cubicBezTo>
                  <a:cubicBezTo>
                    <a:pt x="237" y="323"/>
                    <a:pt x="237" y="323"/>
                    <a:pt x="237" y="323"/>
                  </a:cubicBezTo>
                  <a:cubicBezTo>
                    <a:pt x="254" y="323"/>
                    <a:pt x="271" y="323"/>
                    <a:pt x="288" y="323"/>
                  </a:cubicBezTo>
                  <a:cubicBezTo>
                    <a:pt x="318" y="323"/>
                    <a:pt x="368" y="322"/>
                    <a:pt x="368" y="281"/>
                  </a:cubicBezTo>
                  <a:cubicBezTo>
                    <a:pt x="368" y="115"/>
                    <a:pt x="368" y="115"/>
                    <a:pt x="368" y="115"/>
                  </a:cubicBezTo>
                  <a:cubicBezTo>
                    <a:pt x="368" y="103"/>
                    <a:pt x="361" y="96"/>
                    <a:pt x="352" y="90"/>
                  </a:cubicBezTo>
                  <a:cubicBezTo>
                    <a:pt x="377" y="75"/>
                    <a:pt x="397" y="54"/>
                    <a:pt x="397" y="24"/>
                  </a:cubicBezTo>
                  <a:cubicBezTo>
                    <a:pt x="398" y="15"/>
                    <a:pt x="394" y="9"/>
                    <a:pt x="389" y="5"/>
                  </a:cubicBezTo>
                  <a:close/>
                  <a:moveTo>
                    <a:pt x="69" y="129"/>
                  </a:moveTo>
                  <a:cubicBezTo>
                    <a:pt x="67" y="131"/>
                    <a:pt x="68" y="130"/>
                    <a:pt x="69" y="129"/>
                  </a:cubicBezTo>
                  <a:close/>
                  <a:moveTo>
                    <a:pt x="321" y="282"/>
                  </a:moveTo>
                  <a:cubicBezTo>
                    <a:pt x="321" y="287"/>
                    <a:pt x="320" y="286"/>
                    <a:pt x="321" y="282"/>
                  </a:cubicBezTo>
                  <a:close/>
                  <a:moveTo>
                    <a:pt x="276" y="111"/>
                  </a:moveTo>
                  <a:cubicBezTo>
                    <a:pt x="290" y="119"/>
                    <a:pt x="306" y="122"/>
                    <a:pt x="321" y="127"/>
                  </a:cubicBezTo>
                  <a:cubicBezTo>
                    <a:pt x="321" y="274"/>
                    <a:pt x="321" y="274"/>
                    <a:pt x="321" y="274"/>
                  </a:cubicBezTo>
                  <a:cubicBezTo>
                    <a:pt x="320" y="274"/>
                    <a:pt x="315" y="275"/>
                    <a:pt x="315" y="275"/>
                  </a:cubicBezTo>
                  <a:cubicBezTo>
                    <a:pt x="301" y="276"/>
                    <a:pt x="286" y="276"/>
                    <a:pt x="272" y="276"/>
                  </a:cubicBezTo>
                  <a:cubicBezTo>
                    <a:pt x="122" y="276"/>
                    <a:pt x="122" y="276"/>
                    <a:pt x="122" y="276"/>
                  </a:cubicBezTo>
                  <a:cubicBezTo>
                    <a:pt x="107" y="276"/>
                    <a:pt x="91" y="276"/>
                    <a:pt x="75" y="276"/>
                  </a:cubicBezTo>
                  <a:cubicBezTo>
                    <a:pt x="75" y="126"/>
                    <a:pt x="75" y="126"/>
                    <a:pt x="75" y="126"/>
                  </a:cubicBezTo>
                  <a:cubicBezTo>
                    <a:pt x="75" y="126"/>
                    <a:pt x="75" y="126"/>
                    <a:pt x="75" y="126"/>
                  </a:cubicBezTo>
                  <a:cubicBezTo>
                    <a:pt x="80" y="124"/>
                    <a:pt x="84" y="122"/>
                    <a:pt x="89" y="121"/>
                  </a:cubicBezTo>
                  <a:cubicBezTo>
                    <a:pt x="98" y="118"/>
                    <a:pt x="108" y="115"/>
                    <a:pt x="117" y="110"/>
                  </a:cubicBezTo>
                  <a:cubicBezTo>
                    <a:pt x="135" y="100"/>
                    <a:pt x="130" y="73"/>
                    <a:pt x="111" y="67"/>
                  </a:cubicBezTo>
                  <a:cubicBezTo>
                    <a:pt x="96" y="63"/>
                    <a:pt x="81" y="57"/>
                    <a:pt x="67" y="49"/>
                  </a:cubicBezTo>
                  <a:cubicBezTo>
                    <a:pt x="152" y="48"/>
                    <a:pt x="236" y="48"/>
                    <a:pt x="320" y="48"/>
                  </a:cubicBezTo>
                  <a:cubicBezTo>
                    <a:pt x="323" y="48"/>
                    <a:pt x="327" y="48"/>
                    <a:pt x="331" y="48"/>
                  </a:cubicBezTo>
                  <a:cubicBezTo>
                    <a:pt x="316" y="57"/>
                    <a:pt x="299" y="63"/>
                    <a:pt x="282" y="68"/>
                  </a:cubicBezTo>
                  <a:cubicBezTo>
                    <a:pt x="262" y="73"/>
                    <a:pt x="259" y="101"/>
                    <a:pt x="276"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39" name="Rectangle 38"/>
          <p:cNvSpPr/>
          <p:nvPr/>
        </p:nvSpPr>
        <p:spPr>
          <a:xfrm>
            <a:off x="1593450" y="707054"/>
            <a:ext cx="3586397" cy="355803"/>
          </a:xfrm>
          <a:prstGeom prst="rect">
            <a:avLst/>
          </a:prstGeom>
        </p:spPr>
        <p:txBody>
          <a:bodyPr wrap="square">
            <a:spAutoFit/>
          </a:bodyPr>
          <a:lstStyle/>
          <a:p>
            <a:pPr algn="r" rtl="1">
              <a:lnSpc>
                <a:spcPct val="107000"/>
              </a:lnSpc>
              <a:spcAft>
                <a:spcPts val="0"/>
              </a:spcAft>
            </a:pPr>
            <a:r>
              <a:rPr lang="ar-EG" sz="1600" dirty="0">
                <a:solidFill>
                  <a:schemeClr val="bg1"/>
                </a:solidFill>
                <a:latin typeface="Tajawal Medium" panose="00000600000000000000" pitchFamily="2" charset="-78"/>
                <a:ea typeface="Lato" panose="020F0502020204030203" pitchFamily="34" charset="0"/>
                <a:cs typeface="Tajawal Medium" panose="00000600000000000000" pitchFamily="2" charset="-78"/>
              </a:rPr>
              <a:t>المريض يشعر براحة</a:t>
            </a:r>
            <a:endParaRPr lang="id-ID" dirty="0">
              <a:solidFill>
                <a:schemeClr val="bg1"/>
              </a:solidFill>
              <a:latin typeface="Tajawal Medium" panose="00000600000000000000" pitchFamily="2" charset="-78"/>
              <a:ea typeface="Lato" panose="020F0502020204030203" pitchFamily="34" charset="0"/>
              <a:cs typeface="Tajawal Medium" panose="00000600000000000000" pitchFamily="2" charset="-78"/>
            </a:endParaRPr>
          </a:p>
        </p:txBody>
      </p:sp>
      <p:sp>
        <p:nvSpPr>
          <p:cNvPr id="40" name="Rectangle 39"/>
          <p:cNvSpPr/>
          <p:nvPr/>
        </p:nvSpPr>
        <p:spPr>
          <a:xfrm>
            <a:off x="1598022" y="1045881"/>
            <a:ext cx="3581826" cy="487569"/>
          </a:xfrm>
          <a:prstGeom prst="rect">
            <a:avLst/>
          </a:prstGeom>
        </p:spPr>
        <p:txBody>
          <a:bodyPr wrap="square">
            <a:spAutoFit/>
          </a:bodyPr>
          <a:lstStyle/>
          <a:p>
            <a:pPr algn="just" rtl="1">
              <a:lnSpc>
                <a:spcPct val="107000"/>
              </a:lnSpc>
            </a:pPr>
            <a:r>
              <a:rPr lang="ar-EG" sz="1200" dirty="0">
                <a:solidFill>
                  <a:schemeClr val="bg1"/>
                </a:solidFill>
                <a:latin typeface="Tajawal Light" panose="00000400000000000000" pitchFamily="2" charset="-78"/>
                <a:ea typeface="Times New Roman" panose="02020603050405020304" pitchFamily="18" charset="0"/>
                <a:cs typeface="Tajawal Light" panose="00000400000000000000" pitchFamily="2" charset="-78"/>
              </a:rPr>
              <a:t>هذا النص هو مثال لنص يمكن أن يستبدل في نفس المساحة، لقد تم توليد هذا النص من مولد النص العربى.</a:t>
            </a:r>
          </a:p>
        </p:txBody>
      </p:sp>
      <p:sp>
        <p:nvSpPr>
          <p:cNvPr id="41" name="Rectangle 40"/>
          <p:cNvSpPr/>
          <p:nvPr/>
        </p:nvSpPr>
        <p:spPr>
          <a:xfrm>
            <a:off x="1593449" y="2236822"/>
            <a:ext cx="3586397" cy="355803"/>
          </a:xfrm>
          <a:prstGeom prst="rect">
            <a:avLst/>
          </a:prstGeom>
        </p:spPr>
        <p:txBody>
          <a:bodyPr wrap="square">
            <a:spAutoFit/>
          </a:bodyPr>
          <a:lstStyle/>
          <a:p>
            <a:pPr algn="r" rtl="1">
              <a:lnSpc>
                <a:spcPct val="107000"/>
              </a:lnSpc>
              <a:spcAft>
                <a:spcPts val="0"/>
              </a:spcAft>
            </a:pPr>
            <a:r>
              <a:rPr lang="ar-EG" sz="1600" dirty="0">
                <a:solidFill>
                  <a:schemeClr val="bg1"/>
                </a:solidFill>
                <a:latin typeface="Tajawal Medium" panose="00000600000000000000" pitchFamily="2" charset="-78"/>
                <a:ea typeface="Lato" panose="020F0502020204030203" pitchFamily="34" charset="0"/>
                <a:cs typeface="Tajawal Medium" panose="00000600000000000000" pitchFamily="2" charset="-78"/>
              </a:rPr>
              <a:t>هليكوبتر</a:t>
            </a:r>
            <a:endParaRPr lang="id-ID" dirty="0">
              <a:solidFill>
                <a:schemeClr val="bg1"/>
              </a:solidFill>
              <a:latin typeface="Tajawal Medium" panose="00000600000000000000" pitchFamily="2" charset="-78"/>
              <a:ea typeface="Lato" panose="020F0502020204030203" pitchFamily="34" charset="0"/>
              <a:cs typeface="Tajawal Medium" panose="00000600000000000000" pitchFamily="2" charset="-78"/>
            </a:endParaRPr>
          </a:p>
        </p:txBody>
      </p:sp>
      <p:sp>
        <p:nvSpPr>
          <p:cNvPr id="42" name="Rectangle 41"/>
          <p:cNvSpPr/>
          <p:nvPr/>
        </p:nvSpPr>
        <p:spPr>
          <a:xfrm>
            <a:off x="1598021" y="2575649"/>
            <a:ext cx="3581826" cy="487569"/>
          </a:xfrm>
          <a:prstGeom prst="rect">
            <a:avLst/>
          </a:prstGeom>
        </p:spPr>
        <p:txBody>
          <a:bodyPr wrap="square">
            <a:spAutoFit/>
          </a:bodyPr>
          <a:lstStyle/>
          <a:p>
            <a:pPr algn="just" rtl="1">
              <a:lnSpc>
                <a:spcPct val="107000"/>
              </a:lnSpc>
            </a:pPr>
            <a:r>
              <a:rPr lang="ar-EG" sz="1200" dirty="0">
                <a:solidFill>
                  <a:schemeClr val="bg1"/>
                </a:solidFill>
                <a:latin typeface="Tajawal Light" panose="00000400000000000000" pitchFamily="2" charset="-78"/>
                <a:ea typeface="Times New Roman" panose="02020603050405020304" pitchFamily="18" charset="0"/>
                <a:cs typeface="Tajawal Light" panose="00000400000000000000" pitchFamily="2" charset="-78"/>
              </a:rPr>
              <a:t>هذا النص هو مثال لنص يمكن أن يستبدل في نفس المساحة، لقد تم توليد هذا النص من مولد النص العربى.</a:t>
            </a:r>
          </a:p>
        </p:txBody>
      </p:sp>
      <p:sp>
        <p:nvSpPr>
          <p:cNvPr id="43" name="Rectangle 42"/>
          <p:cNvSpPr/>
          <p:nvPr/>
        </p:nvSpPr>
        <p:spPr>
          <a:xfrm>
            <a:off x="1593448" y="3834503"/>
            <a:ext cx="3586397" cy="355803"/>
          </a:xfrm>
          <a:prstGeom prst="rect">
            <a:avLst/>
          </a:prstGeom>
        </p:spPr>
        <p:txBody>
          <a:bodyPr wrap="square">
            <a:spAutoFit/>
          </a:bodyPr>
          <a:lstStyle/>
          <a:p>
            <a:pPr algn="r" rtl="1">
              <a:lnSpc>
                <a:spcPct val="107000"/>
              </a:lnSpc>
              <a:spcAft>
                <a:spcPts val="0"/>
              </a:spcAft>
            </a:pPr>
            <a:r>
              <a:rPr lang="ar-EG" sz="1600" dirty="0">
                <a:solidFill>
                  <a:schemeClr val="bg1"/>
                </a:solidFill>
                <a:latin typeface="Tajawal Medium" panose="00000600000000000000" pitchFamily="2" charset="-78"/>
                <a:ea typeface="Lato" panose="020F0502020204030203" pitchFamily="34" charset="0"/>
                <a:cs typeface="Tajawal Medium" panose="00000600000000000000" pitchFamily="2" charset="-78"/>
              </a:rPr>
              <a:t>معدات طبية شاملة</a:t>
            </a:r>
            <a:endParaRPr lang="id-ID" dirty="0">
              <a:solidFill>
                <a:schemeClr val="bg1"/>
              </a:solidFill>
              <a:latin typeface="Tajawal Medium" panose="00000600000000000000" pitchFamily="2" charset="-78"/>
              <a:ea typeface="Lato" panose="020F0502020204030203" pitchFamily="34" charset="0"/>
              <a:cs typeface="Tajawal Medium" panose="00000600000000000000" pitchFamily="2" charset="-78"/>
            </a:endParaRPr>
          </a:p>
        </p:txBody>
      </p:sp>
      <p:sp>
        <p:nvSpPr>
          <p:cNvPr id="44" name="Rectangle 43"/>
          <p:cNvSpPr/>
          <p:nvPr/>
        </p:nvSpPr>
        <p:spPr>
          <a:xfrm>
            <a:off x="1598020" y="4173330"/>
            <a:ext cx="3581826" cy="487569"/>
          </a:xfrm>
          <a:prstGeom prst="rect">
            <a:avLst/>
          </a:prstGeom>
        </p:spPr>
        <p:txBody>
          <a:bodyPr wrap="square">
            <a:spAutoFit/>
          </a:bodyPr>
          <a:lstStyle/>
          <a:p>
            <a:pPr algn="just" rtl="1">
              <a:lnSpc>
                <a:spcPct val="107000"/>
              </a:lnSpc>
            </a:pPr>
            <a:r>
              <a:rPr lang="ar-EG" sz="1200" dirty="0">
                <a:solidFill>
                  <a:schemeClr val="bg1"/>
                </a:solidFill>
                <a:latin typeface="Tajawal Light" panose="00000400000000000000" pitchFamily="2" charset="-78"/>
                <a:ea typeface="Times New Roman" panose="02020603050405020304" pitchFamily="18" charset="0"/>
                <a:cs typeface="Tajawal Light" panose="00000400000000000000" pitchFamily="2" charset="-78"/>
              </a:rPr>
              <a:t>هذا النص هو مثال لنص يمكن أن يستبدل في نفس المساحة، لقد تم توليد هذا النص من مولد النص العربى.</a:t>
            </a:r>
          </a:p>
        </p:txBody>
      </p:sp>
      <p:sp>
        <p:nvSpPr>
          <p:cNvPr id="45" name="Rectangle 44"/>
          <p:cNvSpPr/>
          <p:nvPr/>
        </p:nvSpPr>
        <p:spPr>
          <a:xfrm>
            <a:off x="1593447" y="5348289"/>
            <a:ext cx="3586397" cy="355803"/>
          </a:xfrm>
          <a:prstGeom prst="rect">
            <a:avLst/>
          </a:prstGeom>
        </p:spPr>
        <p:txBody>
          <a:bodyPr wrap="square">
            <a:spAutoFit/>
          </a:bodyPr>
          <a:lstStyle/>
          <a:p>
            <a:pPr algn="r" rtl="1">
              <a:lnSpc>
                <a:spcPct val="107000"/>
              </a:lnSpc>
              <a:spcAft>
                <a:spcPts val="0"/>
              </a:spcAft>
            </a:pPr>
            <a:r>
              <a:rPr lang="ar-EG" sz="1600" dirty="0">
                <a:solidFill>
                  <a:schemeClr val="bg1"/>
                </a:solidFill>
                <a:latin typeface="Tajawal Medium" panose="00000600000000000000" pitchFamily="2" charset="-78"/>
                <a:ea typeface="Lato" panose="020F0502020204030203" pitchFamily="34" charset="0"/>
                <a:cs typeface="Tajawal Medium" panose="00000600000000000000" pitchFamily="2" charset="-78"/>
              </a:rPr>
              <a:t>سيارة اسعاف</a:t>
            </a:r>
            <a:endParaRPr lang="id-ID" dirty="0">
              <a:solidFill>
                <a:schemeClr val="bg1"/>
              </a:solidFill>
              <a:latin typeface="Tajawal Medium" panose="00000600000000000000" pitchFamily="2" charset="-78"/>
              <a:ea typeface="Lato" panose="020F0502020204030203" pitchFamily="34" charset="0"/>
              <a:cs typeface="Tajawal Medium" panose="00000600000000000000" pitchFamily="2" charset="-78"/>
            </a:endParaRPr>
          </a:p>
        </p:txBody>
      </p:sp>
      <p:sp>
        <p:nvSpPr>
          <p:cNvPr id="46" name="Rectangle 45"/>
          <p:cNvSpPr/>
          <p:nvPr/>
        </p:nvSpPr>
        <p:spPr>
          <a:xfrm>
            <a:off x="1598019" y="5687116"/>
            <a:ext cx="3581826" cy="487569"/>
          </a:xfrm>
          <a:prstGeom prst="rect">
            <a:avLst/>
          </a:prstGeom>
        </p:spPr>
        <p:txBody>
          <a:bodyPr wrap="square">
            <a:spAutoFit/>
          </a:bodyPr>
          <a:lstStyle/>
          <a:p>
            <a:pPr algn="just" rtl="1">
              <a:lnSpc>
                <a:spcPct val="107000"/>
              </a:lnSpc>
            </a:pPr>
            <a:r>
              <a:rPr lang="ar-EG" sz="1200" dirty="0">
                <a:solidFill>
                  <a:schemeClr val="bg1"/>
                </a:solidFill>
                <a:latin typeface="Tajawal Light" panose="00000400000000000000" pitchFamily="2" charset="-78"/>
                <a:ea typeface="Times New Roman" panose="02020603050405020304" pitchFamily="18" charset="0"/>
                <a:cs typeface="Tajawal Light" panose="00000400000000000000" pitchFamily="2" charset="-78"/>
              </a:rPr>
              <a:t>هذا النص هو مثال لنص يمكن أن يستبدل في نفس المساحة، لقد تم توليد هذا النص من مولد النص العربى.</a:t>
            </a:r>
          </a:p>
        </p:txBody>
      </p:sp>
      <p:sp>
        <p:nvSpPr>
          <p:cNvPr id="47" name="Rectangle 5">
            <a:extLst>
              <a:ext uri="{FF2B5EF4-FFF2-40B4-BE49-F238E27FC236}">
                <a16:creationId xmlns:a16="http://schemas.microsoft.com/office/drawing/2014/main" id="{B648B378-0226-4A23-8360-5F727EDD2733}"/>
              </a:ext>
            </a:extLst>
          </p:cNvPr>
          <p:cNvSpPr/>
          <p:nvPr/>
        </p:nvSpPr>
        <p:spPr>
          <a:xfrm>
            <a:off x="6601331" y="3152321"/>
            <a:ext cx="4997153"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48" name="Rectangle 8">
            <a:extLst>
              <a:ext uri="{FF2B5EF4-FFF2-40B4-BE49-F238E27FC236}">
                <a16:creationId xmlns:a16="http://schemas.microsoft.com/office/drawing/2014/main" id="{9F2CCC69-2394-4E43-88E1-5B0E1DA33E94}"/>
              </a:ext>
            </a:extLst>
          </p:cNvPr>
          <p:cNvSpPr/>
          <p:nvPr/>
        </p:nvSpPr>
        <p:spPr>
          <a:xfrm>
            <a:off x="6601330" y="4215254"/>
            <a:ext cx="4997153"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49" name="Rectangle 5">
            <a:extLst>
              <a:ext uri="{FF2B5EF4-FFF2-40B4-BE49-F238E27FC236}">
                <a16:creationId xmlns:a16="http://schemas.microsoft.com/office/drawing/2014/main" id="{B0DBA6DB-3977-4954-83F3-603422F671E7}"/>
              </a:ext>
            </a:extLst>
          </p:cNvPr>
          <p:cNvSpPr/>
          <p:nvPr/>
        </p:nvSpPr>
        <p:spPr>
          <a:xfrm>
            <a:off x="10429573" y="3835816"/>
            <a:ext cx="1168910" cy="276999"/>
          </a:xfrm>
          <a:prstGeom prst="rect">
            <a:avLst/>
          </a:prstGeom>
        </p:spPr>
        <p:txBody>
          <a:bodyPr wrap="none">
            <a:spAutoFit/>
          </a:bodyPr>
          <a:lstStyle/>
          <a:p>
            <a:pPr algn="l" rtl="1"/>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فاصل ضعه هنا</a:t>
            </a:r>
            <a:endParaRPr lang="id-ID" sz="1200" dirty="0">
              <a:solidFill>
                <a:schemeClr val="tx1">
                  <a:lumMod val="65000"/>
                  <a:lumOff val="35000"/>
                </a:schemeClr>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1786602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55" r="16755"/>
          <a:stretch>
            <a:fillRect/>
          </a:stretch>
        </p:blipFill>
        <p:spPr>
          <a:xfrm>
            <a:off x="9514903" y="801858"/>
            <a:ext cx="2686929" cy="2686929"/>
          </a:xfrm>
        </p:spPr>
      </p:pic>
      <p:pic>
        <p:nvPicPr>
          <p:cNvPr id="18" name="Picture Placeholder 1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057" r="11057"/>
          <a:stretch>
            <a:fillRect/>
          </a:stretch>
        </p:blipFill>
        <p:spPr>
          <a:xfrm>
            <a:off x="6827974" y="801859"/>
            <a:ext cx="2686929" cy="2686929"/>
          </a:xfrm>
        </p:spPr>
      </p:pic>
      <p:pic>
        <p:nvPicPr>
          <p:cNvPr id="21" name="Picture Placeholder 20"/>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6793" r="16793"/>
          <a:stretch>
            <a:fillRect/>
          </a:stretch>
        </p:blipFill>
        <p:spPr>
          <a:xfrm>
            <a:off x="9514903" y="3488787"/>
            <a:ext cx="2686929" cy="2686929"/>
          </a:xfrm>
        </p:spPr>
      </p:pic>
      <p:pic>
        <p:nvPicPr>
          <p:cNvPr id="20" name="Picture Placeholder 19"/>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6974" r="16974"/>
          <a:stretch>
            <a:fillRect/>
          </a:stretch>
        </p:blipFill>
        <p:spPr>
          <a:xfrm>
            <a:off x="6827974" y="3488787"/>
            <a:ext cx="2686929" cy="2686929"/>
          </a:xfrm>
        </p:spPr>
      </p:pic>
      <p:sp>
        <p:nvSpPr>
          <p:cNvPr id="8" name="Rectangle 7"/>
          <p:cNvSpPr/>
          <p:nvPr/>
        </p:nvSpPr>
        <p:spPr>
          <a:xfrm>
            <a:off x="4760023" y="801858"/>
            <a:ext cx="2067951" cy="5373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ajawal" panose="00000500000000000000" pitchFamily="2" charset="-78"/>
              <a:cs typeface="Tajawal" panose="00000500000000000000" pitchFamily="2" charset="-78"/>
            </a:endParaRPr>
          </a:p>
        </p:txBody>
      </p:sp>
      <p:sp>
        <p:nvSpPr>
          <p:cNvPr id="11" name="Rectangle 10"/>
          <p:cNvSpPr/>
          <p:nvPr/>
        </p:nvSpPr>
        <p:spPr>
          <a:xfrm>
            <a:off x="810477" y="2104535"/>
            <a:ext cx="3645619" cy="685124"/>
          </a:xfrm>
          <a:prstGeom prst="rect">
            <a:avLst/>
          </a:prstGeom>
        </p:spPr>
        <p:txBody>
          <a:bodyPr wrap="square">
            <a:spAutoFit/>
          </a:bodyPr>
          <a:lstStyle/>
          <a:p>
            <a:pPr algn="r" rtl="1">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الأمراض</a:t>
            </a:r>
            <a:endParaRPr lang="id-ID" sz="32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grpSp>
        <p:nvGrpSpPr>
          <p:cNvPr id="28" name="Group 27"/>
          <p:cNvGrpSpPr/>
          <p:nvPr/>
        </p:nvGrpSpPr>
        <p:grpSpPr>
          <a:xfrm>
            <a:off x="5949180" y="1377973"/>
            <a:ext cx="512067" cy="419110"/>
            <a:chOff x="7880350" y="4111625"/>
            <a:chExt cx="2527300" cy="2068513"/>
          </a:xfrm>
          <a:solidFill>
            <a:schemeClr val="bg1"/>
          </a:solidFill>
        </p:grpSpPr>
        <p:sp>
          <p:nvSpPr>
            <p:cNvPr id="29" name="Freeform 134"/>
            <p:cNvSpPr>
              <a:spLocks noEditPoints="1"/>
            </p:cNvSpPr>
            <p:nvPr/>
          </p:nvSpPr>
          <p:spPr bwMode="auto">
            <a:xfrm>
              <a:off x="7880350" y="4111625"/>
              <a:ext cx="2527300" cy="2068513"/>
            </a:xfrm>
            <a:custGeom>
              <a:avLst/>
              <a:gdLst>
                <a:gd name="T0" fmla="*/ 744 w 1019"/>
                <a:gd name="T1" fmla="*/ 218 h 836"/>
                <a:gd name="T2" fmla="*/ 591 w 1019"/>
                <a:gd name="T3" fmla="*/ 298 h 836"/>
                <a:gd name="T4" fmla="*/ 572 w 1019"/>
                <a:gd name="T5" fmla="*/ 279 h 836"/>
                <a:gd name="T6" fmla="*/ 554 w 1019"/>
                <a:gd name="T7" fmla="*/ 247 h 836"/>
                <a:gd name="T8" fmla="*/ 534 w 1019"/>
                <a:gd name="T9" fmla="*/ 172 h 836"/>
                <a:gd name="T10" fmla="*/ 531 w 1019"/>
                <a:gd name="T11" fmla="*/ 22 h 836"/>
                <a:gd name="T12" fmla="*/ 476 w 1019"/>
                <a:gd name="T13" fmla="*/ 22 h 836"/>
                <a:gd name="T14" fmla="*/ 474 w 1019"/>
                <a:gd name="T15" fmla="*/ 166 h 836"/>
                <a:gd name="T16" fmla="*/ 453 w 1019"/>
                <a:gd name="T17" fmla="*/ 250 h 836"/>
                <a:gd name="T18" fmla="*/ 436 w 1019"/>
                <a:gd name="T19" fmla="*/ 281 h 836"/>
                <a:gd name="T20" fmla="*/ 424 w 1019"/>
                <a:gd name="T21" fmla="*/ 294 h 836"/>
                <a:gd name="T22" fmla="*/ 215 w 1019"/>
                <a:gd name="T23" fmla="*/ 257 h 836"/>
                <a:gd name="T24" fmla="*/ 31 w 1019"/>
                <a:gd name="T25" fmla="*/ 766 h 836"/>
                <a:gd name="T26" fmla="*/ 486 w 1019"/>
                <a:gd name="T27" fmla="*/ 540 h 836"/>
                <a:gd name="T28" fmla="*/ 482 w 1019"/>
                <a:gd name="T29" fmla="*/ 292 h 836"/>
                <a:gd name="T30" fmla="*/ 576 w 1019"/>
                <a:gd name="T31" fmla="*/ 341 h 836"/>
                <a:gd name="T32" fmla="*/ 750 w 1019"/>
                <a:gd name="T33" fmla="*/ 833 h 836"/>
                <a:gd name="T34" fmla="*/ 1011 w 1019"/>
                <a:gd name="T35" fmla="*/ 642 h 836"/>
                <a:gd name="T36" fmla="*/ 48 w 1019"/>
                <a:gd name="T37" fmla="*/ 713 h 836"/>
                <a:gd name="T38" fmla="*/ 445 w 1019"/>
                <a:gd name="T39" fmla="*/ 652 h 836"/>
                <a:gd name="T40" fmla="*/ 433 w 1019"/>
                <a:gd name="T41" fmla="*/ 698 h 836"/>
                <a:gd name="T42" fmla="*/ 418 w 1019"/>
                <a:gd name="T43" fmla="*/ 725 h 836"/>
                <a:gd name="T44" fmla="*/ 302 w 1019"/>
                <a:gd name="T45" fmla="*/ 786 h 836"/>
                <a:gd name="T46" fmla="*/ 235 w 1019"/>
                <a:gd name="T47" fmla="*/ 789 h 836"/>
                <a:gd name="T48" fmla="*/ 109 w 1019"/>
                <a:gd name="T49" fmla="*/ 763 h 836"/>
                <a:gd name="T50" fmla="*/ 72 w 1019"/>
                <a:gd name="T51" fmla="*/ 743 h 836"/>
                <a:gd name="T52" fmla="*/ 56 w 1019"/>
                <a:gd name="T53" fmla="*/ 727 h 836"/>
                <a:gd name="T54" fmla="*/ 47 w 1019"/>
                <a:gd name="T55" fmla="*/ 711 h 836"/>
                <a:gd name="T56" fmla="*/ 45 w 1019"/>
                <a:gd name="T57" fmla="*/ 680 h 836"/>
                <a:gd name="T58" fmla="*/ 50 w 1019"/>
                <a:gd name="T59" fmla="*/ 649 h 836"/>
                <a:gd name="T60" fmla="*/ 88 w 1019"/>
                <a:gd name="T61" fmla="*/ 529 h 836"/>
                <a:gd name="T62" fmla="*/ 141 w 1019"/>
                <a:gd name="T63" fmla="*/ 420 h 836"/>
                <a:gd name="T64" fmla="*/ 254 w 1019"/>
                <a:gd name="T65" fmla="*/ 283 h 836"/>
                <a:gd name="T66" fmla="*/ 271 w 1019"/>
                <a:gd name="T67" fmla="*/ 271 h 836"/>
                <a:gd name="T68" fmla="*/ 322 w 1019"/>
                <a:gd name="T69" fmla="*/ 248 h 836"/>
                <a:gd name="T70" fmla="*/ 331 w 1019"/>
                <a:gd name="T71" fmla="*/ 247 h 836"/>
                <a:gd name="T72" fmla="*/ 346 w 1019"/>
                <a:gd name="T73" fmla="*/ 254 h 836"/>
                <a:gd name="T74" fmla="*/ 362 w 1019"/>
                <a:gd name="T75" fmla="*/ 272 h 836"/>
                <a:gd name="T76" fmla="*/ 363 w 1019"/>
                <a:gd name="T77" fmla="*/ 311 h 836"/>
                <a:gd name="T78" fmla="*/ 329 w 1019"/>
                <a:gd name="T79" fmla="*/ 326 h 836"/>
                <a:gd name="T80" fmla="*/ 436 w 1019"/>
                <a:gd name="T81" fmla="*/ 512 h 836"/>
                <a:gd name="T82" fmla="*/ 972 w 1019"/>
                <a:gd name="T83" fmla="*/ 704 h 836"/>
                <a:gd name="T84" fmla="*/ 962 w 1019"/>
                <a:gd name="T85" fmla="*/ 726 h 836"/>
                <a:gd name="T86" fmla="*/ 945 w 1019"/>
                <a:gd name="T87" fmla="*/ 743 h 836"/>
                <a:gd name="T88" fmla="*/ 907 w 1019"/>
                <a:gd name="T89" fmla="*/ 763 h 836"/>
                <a:gd name="T90" fmla="*/ 831 w 1019"/>
                <a:gd name="T91" fmla="*/ 784 h 836"/>
                <a:gd name="T92" fmla="*/ 761 w 1019"/>
                <a:gd name="T93" fmla="*/ 789 h 836"/>
                <a:gd name="T94" fmla="*/ 711 w 1019"/>
                <a:gd name="T95" fmla="*/ 785 h 836"/>
                <a:gd name="T96" fmla="*/ 622 w 1019"/>
                <a:gd name="T97" fmla="*/ 750 h 836"/>
                <a:gd name="T98" fmla="*/ 586 w 1019"/>
                <a:gd name="T99" fmla="*/ 703 h 836"/>
                <a:gd name="T100" fmla="*/ 580 w 1019"/>
                <a:gd name="T101" fmla="*/ 687 h 836"/>
                <a:gd name="T102" fmla="*/ 571 w 1019"/>
                <a:gd name="T103" fmla="*/ 650 h 836"/>
                <a:gd name="T104" fmla="*/ 618 w 1019"/>
                <a:gd name="T105" fmla="*/ 357 h 836"/>
                <a:gd name="T106" fmla="*/ 658 w 1019"/>
                <a:gd name="T107" fmla="*/ 310 h 836"/>
                <a:gd name="T108" fmla="*/ 641 w 1019"/>
                <a:gd name="T109" fmla="*/ 312 h 836"/>
                <a:gd name="T110" fmla="*/ 656 w 1019"/>
                <a:gd name="T111" fmla="*/ 271 h 836"/>
                <a:gd name="T112" fmla="*/ 678 w 1019"/>
                <a:gd name="T113" fmla="*/ 250 h 836"/>
                <a:gd name="T114" fmla="*/ 688 w 1019"/>
                <a:gd name="T115" fmla="*/ 247 h 836"/>
                <a:gd name="T116" fmla="*/ 705 w 1019"/>
                <a:gd name="T117" fmla="*/ 250 h 836"/>
                <a:gd name="T118" fmla="*/ 760 w 1019"/>
                <a:gd name="T119" fmla="*/ 280 h 836"/>
                <a:gd name="T120" fmla="*/ 793 w 1019"/>
                <a:gd name="T121" fmla="*/ 310 h 836"/>
                <a:gd name="T122" fmla="*/ 948 w 1019"/>
                <a:gd name="T123" fmla="*/ 580 h 836"/>
                <a:gd name="T124" fmla="*/ 972 w 1019"/>
                <a:gd name="T125" fmla="*/ 69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836">
                  <a:moveTo>
                    <a:pt x="1011" y="642"/>
                  </a:moveTo>
                  <a:cubicBezTo>
                    <a:pt x="999" y="578"/>
                    <a:pt x="974" y="515"/>
                    <a:pt x="945" y="457"/>
                  </a:cubicBezTo>
                  <a:cubicBezTo>
                    <a:pt x="914" y="391"/>
                    <a:pt x="874" y="327"/>
                    <a:pt x="822" y="276"/>
                  </a:cubicBezTo>
                  <a:cubicBezTo>
                    <a:pt x="799" y="253"/>
                    <a:pt x="773" y="232"/>
                    <a:pt x="744" y="218"/>
                  </a:cubicBezTo>
                  <a:cubicBezTo>
                    <a:pt x="730" y="212"/>
                    <a:pt x="715" y="206"/>
                    <a:pt x="700" y="203"/>
                  </a:cubicBezTo>
                  <a:cubicBezTo>
                    <a:pt x="683" y="199"/>
                    <a:pt x="664" y="205"/>
                    <a:pt x="650" y="215"/>
                  </a:cubicBezTo>
                  <a:cubicBezTo>
                    <a:pt x="621" y="234"/>
                    <a:pt x="604" y="267"/>
                    <a:pt x="591" y="298"/>
                  </a:cubicBezTo>
                  <a:cubicBezTo>
                    <a:pt x="591" y="298"/>
                    <a:pt x="591" y="298"/>
                    <a:pt x="591" y="298"/>
                  </a:cubicBezTo>
                  <a:cubicBezTo>
                    <a:pt x="590" y="298"/>
                    <a:pt x="590" y="297"/>
                    <a:pt x="589" y="297"/>
                  </a:cubicBezTo>
                  <a:cubicBezTo>
                    <a:pt x="589" y="297"/>
                    <a:pt x="588" y="296"/>
                    <a:pt x="588" y="296"/>
                  </a:cubicBezTo>
                  <a:cubicBezTo>
                    <a:pt x="584" y="292"/>
                    <a:pt x="580" y="288"/>
                    <a:pt x="576" y="284"/>
                  </a:cubicBezTo>
                  <a:cubicBezTo>
                    <a:pt x="575" y="283"/>
                    <a:pt x="573" y="280"/>
                    <a:pt x="572" y="279"/>
                  </a:cubicBezTo>
                  <a:cubicBezTo>
                    <a:pt x="571" y="278"/>
                    <a:pt x="570" y="276"/>
                    <a:pt x="569" y="274"/>
                  </a:cubicBezTo>
                  <a:cubicBezTo>
                    <a:pt x="565" y="269"/>
                    <a:pt x="562" y="264"/>
                    <a:pt x="559" y="259"/>
                  </a:cubicBezTo>
                  <a:cubicBezTo>
                    <a:pt x="558" y="256"/>
                    <a:pt x="557" y="253"/>
                    <a:pt x="556" y="251"/>
                  </a:cubicBezTo>
                  <a:cubicBezTo>
                    <a:pt x="555" y="250"/>
                    <a:pt x="554" y="248"/>
                    <a:pt x="554" y="247"/>
                  </a:cubicBezTo>
                  <a:cubicBezTo>
                    <a:pt x="554" y="247"/>
                    <a:pt x="554" y="247"/>
                    <a:pt x="554" y="247"/>
                  </a:cubicBezTo>
                  <a:cubicBezTo>
                    <a:pt x="551" y="241"/>
                    <a:pt x="549" y="234"/>
                    <a:pt x="547" y="228"/>
                  </a:cubicBezTo>
                  <a:cubicBezTo>
                    <a:pt x="543" y="216"/>
                    <a:pt x="540" y="203"/>
                    <a:pt x="537" y="191"/>
                  </a:cubicBezTo>
                  <a:cubicBezTo>
                    <a:pt x="536" y="185"/>
                    <a:pt x="535" y="178"/>
                    <a:pt x="534" y="172"/>
                  </a:cubicBezTo>
                  <a:cubicBezTo>
                    <a:pt x="534" y="171"/>
                    <a:pt x="533" y="167"/>
                    <a:pt x="533" y="166"/>
                  </a:cubicBezTo>
                  <a:cubicBezTo>
                    <a:pt x="533" y="163"/>
                    <a:pt x="533" y="160"/>
                    <a:pt x="532" y="157"/>
                  </a:cubicBezTo>
                  <a:cubicBezTo>
                    <a:pt x="531" y="144"/>
                    <a:pt x="530" y="132"/>
                    <a:pt x="529" y="119"/>
                  </a:cubicBezTo>
                  <a:cubicBezTo>
                    <a:pt x="528" y="87"/>
                    <a:pt x="528" y="54"/>
                    <a:pt x="531" y="22"/>
                  </a:cubicBezTo>
                  <a:cubicBezTo>
                    <a:pt x="532" y="10"/>
                    <a:pt x="520" y="0"/>
                    <a:pt x="509" y="0"/>
                  </a:cubicBezTo>
                  <a:cubicBezTo>
                    <a:pt x="507" y="0"/>
                    <a:pt x="505" y="0"/>
                    <a:pt x="504" y="0"/>
                  </a:cubicBezTo>
                  <a:cubicBezTo>
                    <a:pt x="502" y="0"/>
                    <a:pt x="500" y="0"/>
                    <a:pt x="499" y="0"/>
                  </a:cubicBezTo>
                  <a:cubicBezTo>
                    <a:pt x="487" y="0"/>
                    <a:pt x="475" y="10"/>
                    <a:pt x="476" y="22"/>
                  </a:cubicBezTo>
                  <a:cubicBezTo>
                    <a:pt x="479" y="49"/>
                    <a:pt x="479" y="76"/>
                    <a:pt x="479" y="102"/>
                  </a:cubicBezTo>
                  <a:cubicBezTo>
                    <a:pt x="478" y="115"/>
                    <a:pt x="478" y="127"/>
                    <a:pt x="477" y="139"/>
                  </a:cubicBezTo>
                  <a:cubicBezTo>
                    <a:pt x="476" y="145"/>
                    <a:pt x="476" y="151"/>
                    <a:pt x="475" y="157"/>
                  </a:cubicBezTo>
                  <a:cubicBezTo>
                    <a:pt x="475" y="160"/>
                    <a:pt x="474" y="163"/>
                    <a:pt x="474" y="166"/>
                  </a:cubicBezTo>
                  <a:cubicBezTo>
                    <a:pt x="474" y="167"/>
                    <a:pt x="474" y="168"/>
                    <a:pt x="474" y="168"/>
                  </a:cubicBezTo>
                  <a:cubicBezTo>
                    <a:pt x="474" y="170"/>
                    <a:pt x="473" y="171"/>
                    <a:pt x="473" y="173"/>
                  </a:cubicBezTo>
                  <a:cubicBezTo>
                    <a:pt x="469" y="198"/>
                    <a:pt x="463" y="224"/>
                    <a:pt x="454" y="248"/>
                  </a:cubicBezTo>
                  <a:cubicBezTo>
                    <a:pt x="454" y="248"/>
                    <a:pt x="454" y="249"/>
                    <a:pt x="453" y="250"/>
                  </a:cubicBezTo>
                  <a:cubicBezTo>
                    <a:pt x="453" y="250"/>
                    <a:pt x="453" y="252"/>
                    <a:pt x="452" y="252"/>
                  </a:cubicBezTo>
                  <a:cubicBezTo>
                    <a:pt x="451" y="255"/>
                    <a:pt x="449" y="258"/>
                    <a:pt x="448" y="261"/>
                  </a:cubicBezTo>
                  <a:cubicBezTo>
                    <a:pt x="445" y="267"/>
                    <a:pt x="442" y="273"/>
                    <a:pt x="438" y="278"/>
                  </a:cubicBezTo>
                  <a:cubicBezTo>
                    <a:pt x="437" y="279"/>
                    <a:pt x="436" y="280"/>
                    <a:pt x="436" y="281"/>
                  </a:cubicBezTo>
                  <a:cubicBezTo>
                    <a:pt x="435" y="282"/>
                    <a:pt x="435" y="282"/>
                    <a:pt x="435" y="282"/>
                  </a:cubicBezTo>
                  <a:cubicBezTo>
                    <a:pt x="435" y="282"/>
                    <a:pt x="435" y="282"/>
                    <a:pt x="435" y="282"/>
                  </a:cubicBezTo>
                  <a:cubicBezTo>
                    <a:pt x="433" y="285"/>
                    <a:pt x="431" y="287"/>
                    <a:pt x="429" y="289"/>
                  </a:cubicBezTo>
                  <a:cubicBezTo>
                    <a:pt x="427" y="291"/>
                    <a:pt x="426" y="292"/>
                    <a:pt x="424" y="294"/>
                  </a:cubicBezTo>
                  <a:cubicBezTo>
                    <a:pt x="415" y="272"/>
                    <a:pt x="403" y="251"/>
                    <a:pt x="388" y="233"/>
                  </a:cubicBezTo>
                  <a:cubicBezTo>
                    <a:pt x="377" y="220"/>
                    <a:pt x="363" y="211"/>
                    <a:pt x="347" y="205"/>
                  </a:cubicBezTo>
                  <a:cubicBezTo>
                    <a:pt x="331" y="200"/>
                    <a:pt x="315" y="203"/>
                    <a:pt x="299" y="208"/>
                  </a:cubicBezTo>
                  <a:cubicBezTo>
                    <a:pt x="268" y="218"/>
                    <a:pt x="240" y="236"/>
                    <a:pt x="215" y="257"/>
                  </a:cubicBezTo>
                  <a:cubicBezTo>
                    <a:pt x="160" y="303"/>
                    <a:pt x="119" y="366"/>
                    <a:pt x="86" y="429"/>
                  </a:cubicBezTo>
                  <a:cubicBezTo>
                    <a:pt x="53" y="489"/>
                    <a:pt x="27" y="554"/>
                    <a:pt x="11" y="620"/>
                  </a:cubicBezTo>
                  <a:cubicBezTo>
                    <a:pt x="5" y="644"/>
                    <a:pt x="0" y="669"/>
                    <a:pt x="0" y="694"/>
                  </a:cubicBezTo>
                  <a:cubicBezTo>
                    <a:pt x="0" y="721"/>
                    <a:pt x="11" y="746"/>
                    <a:pt x="31" y="766"/>
                  </a:cubicBezTo>
                  <a:cubicBezTo>
                    <a:pt x="55" y="790"/>
                    <a:pt x="88" y="804"/>
                    <a:pt x="120" y="814"/>
                  </a:cubicBezTo>
                  <a:cubicBezTo>
                    <a:pt x="157" y="826"/>
                    <a:pt x="197" y="832"/>
                    <a:pt x="235" y="833"/>
                  </a:cubicBezTo>
                  <a:cubicBezTo>
                    <a:pt x="307" y="836"/>
                    <a:pt x="387" y="823"/>
                    <a:pt x="439" y="769"/>
                  </a:cubicBezTo>
                  <a:cubicBezTo>
                    <a:pt x="497" y="708"/>
                    <a:pt x="497" y="618"/>
                    <a:pt x="486" y="540"/>
                  </a:cubicBezTo>
                  <a:cubicBezTo>
                    <a:pt x="484" y="527"/>
                    <a:pt x="482" y="513"/>
                    <a:pt x="479" y="500"/>
                  </a:cubicBezTo>
                  <a:cubicBezTo>
                    <a:pt x="468" y="448"/>
                    <a:pt x="457" y="396"/>
                    <a:pt x="442" y="345"/>
                  </a:cubicBezTo>
                  <a:cubicBezTo>
                    <a:pt x="441" y="343"/>
                    <a:pt x="441" y="340"/>
                    <a:pt x="440" y="338"/>
                  </a:cubicBezTo>
                  <a:cubicBezTo>
                    <a:pt x="457" y="327"/>
                    <a:pt x="471" y="310"/>
                    <a:pt x="482" y="292"/>
                  </a:cubicBezTo>
                  <a:cubicBezTo>
                    <a:pt x="491" y="276"/>
                    <a:pt x="499" y="259"/>
                    <a:pt x="504" y="240"/>
                  </a:cubicBezTo>
                  <a:cubicBezTo>
                    <a:pt x="506" y="245"/>
                    <a:pt x="507" y="250"/>
                    <a:pt x="509" y="254"/>
                  </a:cubicBezTo>
                  <a:cubicBezTo>
                    <a:pt x="521" y="286"/>
                    <a:pt x="539" y="315"/>
                    <a:pt x="566" y="335"/>
                  </a:cubicBezTo>
                  <a:cubicBezTo>
                    <a:pt x="569" y="337"/>
                    <a:pt x="573" y="339"/>
                    <a:pt x="576" y="341"/>
                  </a:cubicBezTo>
                  <a:cubicBezTo>
                    <a:pt x="564" y="378"/>
                    <a:pt x="556" y="416"/>
                    <a:pt x="548" y="454"/>
                  </a:cubicBezTo>
                  <a:cubicBezTo>
                    <a:pt x="544" y="469"/>
                    <a:pt x="541" y="484"/>
                    <a:pt x="538" y="500"/>
                  </a:cubicBezTo>
                  <a:cubicBezTo>
                    <a:pt x="521" y="579"/>
                    <a:pt x="512" y="673"/>
                    <a:pt x="558" y="744"/>
                  </a:cubicBezTo>
                  <a:cubicBezTo>
                    <a:pt x="600" y="809"/>
                    <a:pt x="677" y="831"/>
                    <a:pt x="750" y="833"/>
                  </a:cubicBezTo>
                  <a:cubicBezTo>
                    <a:pt x="789" y="835"/>
                    <a:pt x="829" y="831"/>
                    <a:pt x="867" y="822"/>
                  </a:cubicBezTo>
                  <a:cubicBezTo>
                    <a:pt x="901" y="815"/>
                    <a:pt x="935" y="803"/>
                    <a:pt x="964" y="783"/>
                  </a:cubicBezTo>
                  <a:cubicBezTo>
                    <a:pt x="988" y="767"/>
                    <a:pt x="1011" y="743"/>
                    <a:pt x="1015" y="712"/>
                  </a:cubicBezTo>
                  <a:cubicBezTo>
                    <a:pt x="1019" y="689"/>
                    <a:pt x="1015" y="665"/>
                    <a:pt x="1011" y="642"/>
                  </a:cubicBezTo>
                  <a:close/>
                  <a:moveTo>
                    <a:pt x="46" y="669"/>
                  </a:moveTo>
                  <a:cubicBezTo>
                    <a:pt x="46" y="673"/>
                    <a:pt x="46" y="671"/>
                    <a:pt x="46" y="669"/>
                  </a:cubicBezTo>
                  <a:close/>
                  <a:moveTo>
                    <a:pt x="48" y="713"/>
                  </a:moveTo>
                  <a:cubicBezTo>
                    <a:pt x="47" y="712"/>
                    <a:pt x="47" y="712"/>
                    <a:pt x="48" y="713"/>
                  </a:cubicBezTo>
                  <a:close/>
                  <a:moveTo>
                    <a:pt x="446" y="642"/>
                  </a:moveTo>
                  <a:cubicBezTo>
                    <a:pt x="446" y="644"/>
                    <a:pt x="446" y="646"/>
                    <a:pt x="446" y="648"/>
                  </a:cubicBezTo>
                  <a:cubicBezTo>
                    <a:pt x="446" y="649"/>
                    <a:pt x="446" y="649"/>
                    <a:pt x="446" y="650"/>
                  </a:cubicBezTo>
                  <a:cubicBezTo>
                    <a:pt x="446" y="650"/>
                    <a:pt x="445" y="651"/>
                    <a:pt x="445" y="652"/>
                  </a:cubicBezTo>
                  <a:cubicBezTo>
                    <a:pt x="445" y="656"/>
                    <a:pt x="444" y="660"/>
                    <a:pt x="443" y="665"/>
                  </a:cubicBezTo>
                  <a:cubicBezTo>
                    <a:pt x="441" y="674"/>
                    <a:pt x="439" y="683"/>
                    <a:pt x="436" y="691"/>
                  </a:cubicBezTo>
                  <a:cubicBezTo>
                    <a:pt x="435" y="693"/>
                    <a:pt x="434" y="695"/>
                    <a:pt x="433" y="697"/>
                  </a:cubicBezTo>
                  <a:cubicBezTo>
                    <a:pt x="433" y="697"/>
                    <a:pt x="433" y="698"/>
                    <a:pt x="433" y="698"/>
                  </a:cubicBezTo>
                  <a:cubicBezTo>
                    <a:pt x="433" y="698"/>
                    <a:pt x="433" y="699"/>
                    <a:pt x="433" y="699"/>
                  </a:cubicBezTo>
                  <a:cubicBezTo>
                    <a:pt x="431" y="703"/>
                    <a:pt x="429" y="706"/>
                    <a:pt x="427" y="710"/>
                  </a:cubicBezTo>
                  <a:cubicBezTo>
                    <a:pt x="425" y="713"/>
                    <a:pt x="423" y="717"/>
                    <a:pt x="421" y="720"/>
                  </a:cubicBezTo>
                  <a:cubicBezTo>
                    <a:pt x="420" y="722"/>
                    <a:pt x="419" y="723"/>
                    <a:pt x="418" y="725"/>
                  </a:cubicBezTo>
                  <a:cubicBezTo>
                    <a:pt x="418" y="726"/>
                    <a:pt x="415" y="729"/>
                    <a:pt x="415" y="730"/>
                  </a:cubicBezTo>
                  <a:cubicBezTo>
                    <a:pt x="394" y="755"/>
                    <a:pt x="368" y="770"/>
                    <a:pt x="337" y="779"/>
                  </a:cubicBezTo>
                  <a:cubicBezTo>
                    <a:pt x="329" y="781"/>
                    <a:pt x="322" y="782"/>
                    <a:pt x="314" y="784"/>
                  </a:cubicBezTo>
                  <a:cubicBezTo>
                    <a:pt x="310" y="785"/>
                    <a:pt x="306" y="785"/>
                    <a:pt x="302" y="786"/>
                  </a:cubicBezTo>
                  <a:cubicBezTo>
                    <a:pt x="301" y="786"/>
                    <a:pt x="301" y="786"/>
                    <a:pt x="301" y="786"/>
                  </a:cubicBezTo>
                  <a:cubicBezTo>
                    <a:pt x="301" y="786"/>
                    <a:pt x="300" y="786"/>
                    <a:pt x="299" y="786"/>
                  </a:cubicBezTo>
                  <a:cubicBezTo>
                    <a:pt x="296" y="787"/>
                    <a:pt x="294" y="787"/>
                    <a:pt x="291" y="787"/>
                  </a:cubicBezTo>
                  <a:cubicBezTo>
                    <a:pt x="272" y="789"/>
                    <a:pt x="254" y="789"/>
                    <a:pt x="235" y="789"/>
                  </a:cubicBezTo>
                  <a:cubicBezTo>
                    <a:pt x="198" y="787"/>
                    <a:pt x="165" y="782"/>
                    <a:pt x="128" y="770"/>
                  </a:cubicBezTo>
                  <a:cubicBezTo>
                    <a:pt x="124" y="769"/>
                    <a:pt x="120" y="767"/>
                    <a:pt x="116" y="766"/>
                  </a:cubicBezTo>
                  <a:cubicBezTo>
                    <a:pt x="114" y="765"/>
                    <a:pt x="113" y="765"/>
                    <a:pt x="111" y="764"/>
                  </a:cubicBezTo>
                  <a:cubicBezTo>
                    <a:pt x="110" y="764"/>
                    <a:pt x="110" y="763"/>
                    <a:pt x="109" y="763"/>
                  </a:cubicBezTo>
                  <a:cubicBezTo>
                    <a:pt x="109" y="763"/>
                    <a:pt x="109" y="763"/>
                    <a:pt x="109" y="763"/>
                  </a:cubicBezTo>
                  <a:cubicBezTo>
                    <a:pt x="101" y="760"/>
                    <a:pt x="93" y="756"/>
                    <a:pt x="86" y="752"/>
                  </a:cubicBezTo>
                  <a:cubicBezTo>
                    <a:pt x="83" y="750"/>
                    <a:pt x="80" y="748"/>
                    <a:pt x="77" y="746"/>
                  </a:cubicBezTo>
                  <a:cubicBezTo>
                    <a:pt x="75" y="745"/>
                    <a:pt x="74" y="744"/>
                    <a:pt x="72" y="743"/>
                  </a:cubicBezTo>
                  <a:cubicBezTo>
                    <a:pt x="72" y="742"/>
                    <a:pt x="72" y="742"/>
                    <a:pt x="71" y="742"/>
                  </a:cubicBezTo>
                  <a:cubicBezTo>
                    <a:pt x="71" y="742"/>
                    <a:pt x="71" y="742"/>
                    <a:pt x="71" y="742"/>
                  </a:cubicBezTo>
                  <a:cubicBezTo>
                    <a:pt x="66" y="738"/>
                    <a:pt x="61" y="733"/>
                    <a:pt x="56" y="727"/>
                  </a:cubicBezTo>
                  <a:cubicBezTo>
                    <a:pt x="56" y="727"/>
                    <a:pt x="56" y="727"/>
                    <a:pt x="56" y="727"/>
                  </a:cubicBezTo>
                  <a:cubicBezTo>
                    <a:pt x="55" y="725"/>
                    <a:pt x="54" y="724"/>
                    <a:pt x="53" y="723"/>
                  </a:cubicBezTo>
                  <a:cubicBezTo>
                    <a:pt x="51" y="720"/>
                    <a:pt x="50" y="718"/>
                    <a:pt x="49" y="715"/>
                  </a:cubicBezTo>
                  <a:cubicBezTo>
                    <a:pt x="48" y="715"/>
                    <a:pt x="48" y="715"/>
                    <a:pt x="48" y="714"/>
                  </a:cubicBezTo>
                  <a:cubicBezTo>
                    <a:pt x="48" y="713"/>
                    <a:pt x="47" y="712"/>
                    <a:pt x="47" y="711"/>
                  </a:cubicBezTo>
                  <a:cubicBezTo>
                    <a:pt x="46" y="709"/>
                    <a:pt x="46" y="706"/>
                    <a:pt x="45" y="704"/>
                  </a:cubicBezTo>
                  <a:cubicBezTo>
                    <a:pt x="45" y="703"/>
                    <a:pt x="45" y="702"/>
                    <a:pt x="45" y="701"/>
                  </a:cubicBezTo>
                  <a:cubicBezTo>
                    <a:pt x="45" y="699"/>
                    <a:pt x="45" y="697"/>
                    <a:pt x="45" y="695"/>
                  </a:cubicBezTo>
                  <a:cubicBezTo>
                    <a:pt x="45" y="690"/>
                    <a:pt x="45" y="685"/>
                    <a:pt x="45" y="680"/>
                  </a:cubicBezTo>
                  <a:cubicBezTo>
                    <a:pt x="45" y="677"/>
                    <a:pt x="46" y="675"/>
                    <a:pt x="46" y="672"/>
                  </a:cubicBezTo>
                  <a:cubicBezTo>
                    <a:pt x="46" y="671"/>
                    <a:pt x="46" y="670"/>
                    <a:pt x="46" y="669"/>
                  </a:cubicBezTo>
                  <a:cubicBezTo>
                    <a:pt x="46" y="669"/>
                    <a:pt x="46" y="669"/>
                    <a:pt x="46" y="668"/>
                  </a:cubicBezTo>
                  <a:cubicBezTo>
                    <a:pt x="47" y="662"/>
                    <a:pt x="48" y="656"/>
                    <a:pt x="50" y="649"/>
                  </a:cubicBezTo>
                  <a:cubicBezTo>
                    <a:pt x="53" y="636"/>
                    <a:pt x="56" y="622"/>
                    <a:pt x="60" y="609"/>
                  </a:cubicBezTo>
                  <a:cubicBezTo>
                    <a:pt x="64" y="593"/>
                    <a:pt x="69" y="578"/>
                    <a:pt x="74" y="563"/>
                  </a:cubicBezTo>
                  <a:cubicBezTo>
                    <a:pt x="77" y="556"/>
                    <a:pt x="80" y="548"/>
                    <a:pt x="83" y="540"/>
                  </a:cubicBezTo>
                  <a:cubicBezTo>
                    <a:pt x="85" y="536"/>
                    <a:pt x="86" y="533"/>
                    <a:pt x="88" y="529"/>
                  </a:cubicBezTo>
                  <a:cubicBezTo>
                    <a:pt x="88" y="527"/>
                    <a:pt x="89" y="525"/>
                    <a:pt x="90" y="523"/>
                  </a:cubicBezTo>
                  <a:cubicBezTo>
                    <a:pt x="90" y="522"/>
                    <a:pt x="91" y="521"/>
                    <a:pt x="91" y="521"/>
                  </a:cubicBezTo>
                  <a:cubicBezTo>
                    <a:pt x="91" y="520"/>
                    <a:pt x="92" y="519"/>
                    <a:pt x="92" y="518"/>
                  </a:cubicBezTo>
                  <a:cubicBezTo>
                    <a:pt x="106" y="485"/>
                    <a:pt x="123" y="452"/>
                    <a:pt x="141" y="420"/>
                  </a:cubicBezTo>
                  <a:cubicBezTo>
                    <a:pt x="151" y="405"/>
                    <a:pt x="161" y="389"/>
                    <a:pt x="171" y="374"/>
                  </a:cubicBezTo>
                  <a:cubicBezTo>
                    <a:pt x="182" y="358"/>
                    <a:pt x="189" y="349"/>
                    <a:pt x="201" y="334"/>
                  </a:cubicBezTo>
                  <a:cubicBezTo>
                    <a:pt x="212" y="322"/>
                    <a:pt x="224" y="309"/>
                    <a:pt x="236" y="298"/>
                  </a:cubicBezTo>
                  <a:cubicBezTo>
                    <a:pt x="242" y="293"/>
                    <a:pt x="248" y="288"/>
                    <a:pt x="254" y="283"/>
                  </a:cubicBezTo>
                  <a:cubicBezTo>
                    <a:pt x="254" y="282"/>
                    <a:pt x="255" y="282"/>
                    <a:pt x="255" y="282"/>
                  </a:cubicBezTo>
                  <a:cubicBezTo>
                    <a:pt x="255" y="282"/>
                    <a:pt x="255" y="282"/>
                    <a:pt x="256" y="282"/>
                  </a:cubicBezTo>
                  <a:cubicBezTo>
                    <a:pt x="257" y="280"/>
                    <a:pt x="259" y="279"/>
                    <a:pt x="260" y="278"/>
                  </a:cubicBezTo>
                  <a:cubicBezTo>
                    <a:pt x="264" y="276"/>
                    <a:pt x="267" y="273"/>
                    <a:pt x="271" y="271"/>
                  </a:cubicBezTo>
                  <a:cubicBezTo>
                    <a:pt x="280" y="265"/>
                    <a:pt x="290" y="259"/>
                    <a:pt x="300" y="255"/>
                  </a:cubicBezTo>
                  <a:cubicBezTo>
                    <a:pt x="301" y="255"/>
                    <a:pt x="305" y="253"/>
                    <a:pt x="306" y="252"/>
                  </a:cubicBezTo>
                  <a:cubicBezTo>
                    <a:pt x="309" y="251"/>
                    <a:pt x="311" y="251"/>
                    <a:pt x="314" y="250"/>
                  </a:cubicBezTo>
                  <a:cubicBezTo>
                    <a:pt x="317" y="249"/>
                    <a:pt x="319" y="248"/>
                    <a:pt x="322" y="248"/>
                  </a:cubicBezTo>
                  <a:cubicBezTo>
                    <a:pt x="323" y="247"/>
                    <a:pt x="325" y="247"/>
                    <a:pt x="326" y="246"/>
                  </a:cubicBezTo>
                  <a:cubicBezTo>
                    <a:pt x="327" y="247"/>
                    <a:pt x="327" y="247"/>
                    <a:pt x="327" y="247"/>
                  </a:cubicBezTo>
                  <a:cubicBezTo>
                    <a:pt x="328" y="247"/>
                    <a:pt x="328" y="247"/>
                    <a:pt x="329" y="247"/>
                  </a:cubicBezTo>
                  <a:cubicBezTo>
                    <a:pt x="329" y="247"/>
                    <a:pt x="330" y="247"/>
                    <a:pt x="331" y="247"/>
                  </a:cubicBezTo>
                  <a:cubicBezTo>
                    <a:pt x="333" y="248"/>
                    <a:pt x="335" y="248"/>
                    <a:pt x="337" y="249"/>
                  </a:cubicBezTo>
                  <a:cubicBezTo>
                    <a:pt x="335" y="248"/>
                    <a:pt x="340" y="251"/>
                    <a:pt x="342" y="251"/>
                  </a:cubicBezTo>
                  <a:cubicBezTo>
                    <a:pt x="343" y="252"/>
                    <a:pt x="344" y="253"/>
                    <a:pt x="346" y="254"/>
                  </a:cubicBezTo>
                  <a:cubicBezTo>
                    <a:pt x="346" y="254"/>
                    <a:pt x="346" y="254"/>
                    <a:pt x="346" y="254"/>
                  </a:cubicBezTo>
                  <a:cubicBezTo>
                    <a:pt x="346" y="254"/>
                    <a:pt x="346" y="255"/>
                    <a:pt x="346" y="255"/>
                  </a:cubicBezTo>
                  <a:cubicBezTo>
                    <a:pt x="351" y="258"/>
                    <a:pt x="355" y="263"/>
                    <a:pt x="359" y="268"/>
                  </a:cubicBezTo>
                  <a:cubicBezTo>
                    <a:pt x="359" y="268"/>
                    <a:pt x="359" y="268"/>
                    <a:pt x="359" y="268"/>
                  </a:cubicBezTo>
                  <a:cubicBezTo>
                    <a:pt x="360" y="269"/>
                    <a:pt x="361" y="271"/>
                    <a:pt x="362" y="272"/>
                  </a:cubicBezTo>
                  <a:cubicBezTo>
                    <a:pt x="365" y="276"/>
                    <a:pt x="367" y="279"/>
                    <a:pt x="369" y="283"/>
                  </a:cubicBezTo>
                  <a:cubicBezTo>
                    <a:pt x="375" y="292"/>
                    <a:pt x="379" y="302"/>
                    <a:pt x="383" y="312"/>
                  </a:cubicBezTo>
                  <a:cubicBezTo>
                    <a:pt x="380" y="312"/>
                    <a:pt x="377" y="312"/>
                    <a:pt x="375" y="312"/>
                  </a:cubicBezTo>
                  <a:cubicBezTo>
                    <a:pt x="371" y="312"/>
                    <a:pt x="367" y="312"/>
                    <a:pt x="363" y="311"/>
                  </a:cubicBezTo>
                  <a:cubicBezTo>
                    <a:pt x="363" y="311"/>
                    <a:pt x="363" y="311"/>
                    <a:pt x="363" y="311"/>
                  </a:cubicBezTo>
                  <a:cubicBezTo>
                    <a:pt x="363" y="311"/>
                    <a:pt x="363" y="311"/>
                    <a:pt x="363" y="311"/>
                  </a:cubicBezTo>
                  <a:cubicBezTo>
                    <a:pt x="361" y="311"/>
                    <a:pt x="358" y="311"/>
                    <a:pt x="356" y="310"/>
                  </a:cubicBezTo>
                  <a:cubicBezTo>
                    <a:pt x="344" y="308"/>
                    <a:pt x="332" y="313"/>
                    <a:pt x="329" y="326"/>
                  </a:cubicBezTo>
                  <a:cubicBezTo>
                    <a:pt x="326" y="337"/>
                    <a:pt x="332" y="351"/>
                    <a:pt x="344" y="353"/>
                  </a:cubicBezTo>
                  <a:cubicBezTo>
                    <a:pt x="363" y="357"/>
                    <a:pt x="381" y="357"/>
                    <a:pt x="398" y="354"/>
                  </a:cubicBezTo>
                  <a:cubicBezTo>
                    <a:pt x="401" y="362"/>
                    <a:pt x="403" y="371"/>
                    <a:pt x="405" y="379"/>
                  </a:cubicBezTo>
                  <a:cubicBezTo>
                    <a:pt x="418" y="423"/>
                    <a:pt x="427" y="467"/>
                    <a:pt x="436" y="512"/>
                  </a:cubicBezTo>
                  <a:cubicBezTo>
                    <a:pt x="445" y="554"/>
                    <a:pt x="450" y="597"/>
                    <a:pt x="446" y="642"/>
                  </a:cubicBezTo>
                  <a:close/>
                  <a:moveTo>
                    <a:pt x="972" y="703"/>
                  </a:moveTo>
                  <a:cubicBezTo>
                    <a:pt x="972" y="703"/>
                    <a:pt x="972" y="703"/>
                    <a:pt x="972" y="703"/>
                  </a:cubicBezTo>
                  <a:cubicBezTo>
                    <a:pt x="972" y="703"/>
                    <a:pt x="972" y="703"/>
                    <a:pt x="972" y="704"/>
                  </a:cubicBezTo>
                  <a:cubicBezTo>
                    <a:pt x="971" y="707"/>
                    <a:pt x="970" y="710"/>
                    <a:pt x="969" y="714"/>
                  </a:cubicBezTo>
                  <a:cubicBezTo>
                    <a:pt x="969" y="714"/>
                    <a:pt x="969" y="714"/>
                    <a:pt x="969" y="714"/>
                  </a:cubicBezTo>
                  <a:cubicBezTo>
                    <a:pt x="968" y="715"/>
                    <a:pt x="968" y="717"/>
                    <a:pt x="967" y="718"/>
                  </a:cubicBezTo>
                  <a:cubicBezTo>
                    <a:pt x="966" y="720"/>
                    <a:pt x="964" y="723"/>
                    <a:pt x="962" y="726"/>
                  </a:cubicBezTo>
                  <a:cubicBezTo>
                    <a:pt x="962" y="726"/>
                    <a:pt x="962" y="726"/>
                    <a:pt x="961" y="727"/>
                  </a:cubicBezTo>
                  <a:cubicBezTo>
                    <a:pt x="961" y="728"/>
                    <a:pt x="960" y="729"/>
                    <a:pt x="959" y="730"/>
                  </a:cubicBezTo>
                  <a:cubicBezTo>
                    <a:pt x="956" y="732"/>
                    <a:pt x="954" y="735"/>
                    <a:pt x="951" y="738"/>
                  </a:cubicBezTo>
                  <a:cubicBezTo>
                    <a:pt x="950" y="738"/>
                    <a:pt x="945" y="742"/>
                    <a:pt x="945" y="743"/>
                  </a:cubicBezTo>
                  <a:cubicBezTo>
                    <a:pt x="942" y="744"/>
                    <a:pt x="940" y="746"/>
                    <a:pt x="937" y="748"/>
                  </a:cubicBezTo>
                  <a:cubicBezTo>
                    <a:pt x="930" y="752"/>
                    <a:pt x="923" y="756"/>
                    <a:pt x="916" y="760"/>
                  </a:cubicBezTo>
                  <a:cubicBezTo>
                    <a:pt x="914" y="761"/>
                    <a:pt x="912" y="761"/>
                    <a:pt x="910" y="762"/>
                  </a:cubicBezTo>
                  <a:cubicBezTo>
                    <a:pt x="910" y="762"/>
                    <a:pt x="908" y="763"/>
                    <a:pt x="907" y="763"/>
                  </a:cubicBezTo>
                  <a:cubicBezTo>
                    <a:pt x="904" y="765"/>
                    <a:pt x="900" y="766"/>
                    <a:pt x="897" y="767"/>
                  </a:cubicBezTo>
                  <a:cubicBezTo>
                    <a:pt x="888" y="771"/>
                    <a:pt x="879" y="773"/>
                    <a:pt x="870" y="776"/>
                  </a:cubicBezTo>
                  <a:cubicBezTo>
                    <a:pt x="861" y="778"/>
                    <a:pt x="853" y="780"/>
                    <a:pt x="844" y="782"/>
                  </a:cubicBezTo>
                  <a:cubicBezTo>
                    <a:pt x="840" y="783"/>
                    <a:pt x="835" y="783"/>
                    <a:pt x="831" y="784"/>
                  </a:cubicBezTo>
                  <a:cubicBezTo>
                    <a:pt x="828" y="784"/>
                    <a:pt x="826" y="785"/>
                    <a:pt x="824" y="785"/>
                  </a:cubicBezTo>
                  <a:cubicBezTo>
                    <a:pt x="823" y="785"/>
                    <a:pt x="822" y="785"/>
                    <a:pt x="822" y="785"/>
                  </a:cubicBezTo>
                  <a:cubicBezTo>
                    <a:pt x="821" y="785"/>
                    <a:pt x="820" y="786"/>
                    <a:pt x="818" y="786"/>
                  </a:cubicBezTo>
                  <a:cubicBezTo>
                    <a:pt x="799" y="788"/>
                    <a:pt x="781" y="789"/>
                    <a:pt x="761" y="789"/>
                  </a:cubicBezTo>
                  <a:cubicBezTo>
                    <a:pt x="753" y="789"/>
                    <a:pt x="744" y="789"/>
                    <a:pt x="735" y="788"/>
                  </a:cubicBezTo>
                  <a:cubicBezTo>
                    <a:pt x="731" y="788"/>
                    <a:pt x="726" y="787"/>
                    <a:pt x="722" y="787"/>
                  </a:cubicBezTo>
                  <a:cubicBezTo>
                    <a:pt x="720" y="787"/>
                    <a:pt x="719" y="786"/>
                    <a:pt x="717" y="786"/>
                  </a:cubicBezTo>
                  <a:cubicBezTo>
                    <a:pt x="718" y="786"/>
                    <a:pt x="712" y="785"/>
                    <a:pt x="711" y="785"/>
                  </a:cubicBezTo>
                  <a:cubicBezTo>
                    <a:pt x="682" y="781"/>
                    <a:pt x="659" y="773"/>
                    <a:pt x="636" y="759"/>
                  </a:cubicBezTo>
                  <a:cubicBezTo>
                    <a:pt x="633" y="758"/>
                    <a:pt x="630" y="756"/>
                    <a:pt x="627" y="754"/>
                  </a:cubicBezTo>
                  <a:cubicBezTo>
                    <a:pt x="627" y="753"/>
                    <a:pt x="626" y="753"/>
                    <a:pt x="625" y="752"/>
                  </a:cubicBezTo>
                  <a:cubicBezTo>
                    <a:pt x="625" y="752"/>
                    <a:pt x="622" y="750"/>
                    <a:pt x="622" y="750"/>
                  </a:cubicBezTo>
                  <a:cubicBezTo>
                    <a:pt x="617" y="745"/>
                    <a:pt x="611" y="740"/>
                    <a:pt x="607" y="734"/>
                  </a:cubicBezTo>
                  <a:cubicBezTo>
                    <a:pt x="606" y="734"/>
                    <a:pt x="602" y="729"/>
                    <a:pt x="602" y="729"/>
                  </a:cubicBezTo>
                  <a:cubicBezTo>
                    <a:pt x="600" y="727"/>
                    <a:pt x="598" y="724"/>
                    <a:pt x="597" y="722"/>
                  </a:cubicBezTo>
                  <a:cubicBezTo>
                    <a:pt x="593" y="716"/>
                    <a:pt x="589" y="709"/>
                    <a:pt x="586" y="703"/>
                  </a:cubicBezTo>
                  <a:cubicBezTo>
                    <a:pt x="586" y="702"/>
                    <a:pt x="585" y="700"/>
                    <a:pt x="584" y="699"/>
                  </a:cubicBezTo>
                  <a:cubicBezTo>
                    <a:pt x="584" y="699"/>
                    <a:pt x="584" y="699"/>
                    <a:pt x="584" y="698"/>
                  </a:cubicBezTo>
                  <a:cubicBezTo>
                    <a:pt x="584" y="698"/>
                    <a:pt x="584" y="698"/>
                    <a:pt x="584" y="697"/>
                  </a:cubicBezTo>
                  <a:cubicBezTo>
                    <a:pt x="582" y="694"/>
                    <a:pt x="581" y="691"/>
                    <a:pt x="580" y="687"/>
                  </a:cubicBezTo>
                  <a:cubicBezTo>
                    <a:pt x="578" y="681"/>
                    <a:pt x="576" y="674"/>
                    <a:pt x="574" y="667"/>
                  </a:cubicBezTo>
                  <a:cubicBezTo>
                    <a:pt x="574" y="663"/>
                    <a:pt x="573" y="660"/>
                    <a:pt x="572" y="656"/>
                  </a:cubicBezTo>
                  <a:cubicBezTo>
                    <a:pt x="572" y="655"/>
                    <a:pt x="572" y="653"/>
                    <a:pt x="572" y="652"/>
                  </a:cubicBezTo>
                  <a:cubicBezTo>
                    <a:pt x="572" y="651"/>
                    <a:pt x="571" y="651"/>
                    <a:pt x="571" y="650"/>
                  </a:cubicBezTo>
                  <a:cubicBezTo>
                    <a:pt x="571" y="650"/>
                    <a:pt x="571" y="649"/>
                    <a:pt x="571" y="648"/>
                  </a:cubicBezTo>
                  <a:cubicBezTo>
                    <a:pt x="570" y="640"/>
                    <a:pt x="570" y="631"/>
                    <a:pt x="569" y="623"/>
                  </a:cubicBezTo>
                  <a:cubicBezTo>
                    <a:pt x="568" y="585"/>
                    <a:pt x="573" y="548"/>
                    <a:pt x="581" y="512"/>
                  </a:cubicBezTo>
                  <a:cubicBezTo>
                    <a:pt x="592" y="460"/>
                    <a:pt x="603" y="408"/>
                    <a:pt x="618" y="357"/>
                  </a:cubicBezTo>
                  <a:cubicBezTo>
                    <a:pt x="618" y="356"/>
                    <a:pt x="618" y="356"/>
                    <a:pt x="618" y="355"/>
                  </a:cubicBezTo>
                  <a:cubicBezTo>
                    <a:pt x="635" y="357"/>
                    <a:pt x="653" y="356"/>
                    <a:pt x="669" y="353"/>
                  </a:cubicBezTo>
                  <a:cubicBezTo>
                    <a:pt x="681" y="351"/>
                    <a:pt x="688" y="337"/>
                    <a:pt x="685" y="326"/>
                  </a:cubicBezTo>
                  <a:cubicBezTo>
                    <a:pt x="682" y="313"/>
                    <a:pt x="670" y="308"/>
                    <a:pt x="658" y="310"/>
                  </a:cubicBezTo>
                  <a:cubicBezTo>
                    <a:pt x="656" y="310"/>
                    <a:pt x="654" y="311"/>
                    <a:pt x="652" y="311"/>
                  </a:cubicBezTo>
                  <a:cubicBezTo>
                    <a:pt x="652" y="311"/>
                    <a:pt x="652" y="311"/>
                    <a:pt x="652" y="311"/>
                  </a:cubicBezTo>
                  <a:cubicBezTo>
                    <a:pt x="652" y="311"/>
                    <a:pt x="651" y="311"/>
                    <a:pt x="651" y="311"/>
                  </a:cubicBezTo>
                  <a:cubicBezTo>
                    <a:pt x="648" y="312"/>
                    <a:pt x="645" y="312"/>
                    <a:pt x="641" y="312"/>
                  </a:cubicBezTo>
                  <a:cubicBezTo>
                    <a:pt x="639" y="312"/>
                    <a:pt x="636" y="312"/>
                    <a:pt x="634" y="312"/>
                  </a:cubicBezTo>
                  <a:cubicBezTo>
                    <a:pt x="636" y="307"/>
                    <a:pt x="637" y="303"/>
                    <a:pt x="640" y="299"/>
                  </a:cubicBezTo>
                  <a:cubicBezTo>
                    <a:pt x="643" y="291"/>
                    <a:pt x="648" y="283"/>
                    <a:pt x="652" y="276"/>
                  </a:cubicBezTo>
                  <a:cubicBezTo>
                    <a:pt x="653" y="274"/>
                    <a:pt x="655" y="272"/>
                    <a:pt x="656" y="271"/>
                  </a:cubicBezTo>
                  <a:cubicBezTo>
                    <a:pt x="656" y="270"/>
                    <a:pt x="657" y="269"/>
                    <a:pt x="658" y="268"/>
                  </a:cubicBezTo>
                  <a:cubicBezTo>
                    <a:pt x="660" y="265"/>
                    <a:pt x="663" y="262"/>
                    <a:pt x="665" y="259"/>
                  </a:cubicBezTo>
                  <a:cubicBezTo>
                    <a:pt x="666" y="258"/>
                    <a:pt x="671" y="255"/>
                    <a:pt x="671" y="254"/>
                  </a:cubicBezTo>
                  <a:cubicBezTo>
                    <a:pt x="674" y="253"/>
                    <a:pt x="676" y="251"/>
                    <a:pt x="678" y="250"/>
                  </a:cubicBezTo>
                  <a:cubicBezTo>
                    <a:pt x="679" y="250"/>
                    <a:pt x="680" y="249"/>
                    <a:pt x="681" y="249"/>
                  </a:cubicBezTo>
                  <a:cubicBezTo>
                    <a:pt x="681" y="249"/>
                    <a:pt x="682" y="248"/>
                    <a:pt x="683" y="248"/>
                  </a:cubicBezTo>
                  <a:cubicBezTo>
                    <a:pt x="684" y="247"/>
                    <a:pt x="686" y="247"/>
                    <a:pt x="688" y="247"/>
                  </a:cubicBezTo>
                  <a:cubicBezTo>
                    <a:pt x="688" y="247"/>
                    <a:pt x="688" y="247"/>
                    <a:pt x="688" y="247"/>
                  </a:cubicBezTo>
                  <a:cubicBezTo>
                    <a:pt x="689" y="247"/>
                    <a:pt x="689" y="247"/>
                    <a:pt x="690" y="247"/>
                  </a:cubicBezTo>
                  <a:cubicBezTo>
                    <a:pt x="690" y="247"/>
                    <a:pt x="690" y="247"/>
                    <a:pt x="690" y="246"/>
                  </a:cubicBezTo>
                  <a:cubicBezTo>
                    <a:pt x="692" y="247"/>
                    <a:pt x="693" y="247"/>
                    <a:pt x="695" y="248"/>
                  </a:cubicBezTo>
                  <a:cubicBezTo>
                    <a:pt x="698" y="248"/>
                    <a:pt x="701" y="249"/>
                    <a:pt x="705" y="250"/>
                  </a:cubicBezTo>
                  <a:cubicBezTo>
                    <a:pt x="708" y="251"/>
                    <a:pt x="711" y="252"/>
                    <a:pt x="714" y="254"/>
                  </a:cubicBezTo>
                  <a:cubicBezTo>
                    <a:pt x="715" y="254"/>
                    <a:pt x="716" y="254"/>
                    <a:pt x="716" y="255"/>
                  </a:cubicBezTo>
                  <a:cubicBezTo>
                    <a:pt x="718" y="255"/>
                    <a:pt x="720" y="256"/>
                    <a:pt x="721" y="257"/>
                  </a:cubicBezTo>
                  <a:cubicBezTo>
                    <a:pt x="735" y="263"/>
                    <a:pt x="748" y="271"/>
                    <a:pt x="760" y="280"/>
                  </a:cubicBezTo>
                  <a:cubicBezTo>
                    <a:pt x="760" y="281"/>
                    <a:pt x="761" y="282"/>
                    <a:pt x="762" y="282"/>
                  </a:cubicBezTo>
                  <a:cubicBezTo>
                    <a:pt x="763" y="283"/>
                    <a:pt x="765" y="284"/>
                    <a:pt x="766" y="285"/>
                  </a:cubicBezTo>
                  <a:cubicBezTo>
                    <a:pt x="769" y="288"/>
                    <a:pt x="772" y="290"/>
                    <a:pt x="775" y="293"/>
                  </a:cubicBezTo>
                  <a:cubicBezTo>
                    <a:pt x="781" y="298"/>
                    <a:pt x="787" y="304"/>
                    <a:pt x="793" y="310"/>
                  </a:cubicBezTo>
                  <a:cubicBezTo>
                    <a:pt x="820" y="337"/>
                    <a:pt x="837" y="360"/>
                    <a:pt x="857" y="390"/>
                  </a:cubicBezTo>
                  <a:cubicBezTo>
                    <a:pt x="877" y="421"/>
                    <a:pt x="895" y="454"/>
                    <a:pt x="911" y="487"/>
                  </a:cubicBezTo>
                  <a:cubicBezTo>
                    <a:pt x="919" y="504"/>
                    <a:pt x="925" y="519"/>
                    <a:pt x="931" y="533"/>
                  </a:cubicBezTo>
                  <a:cubicBezTo>
                    <a:pt x="937" y="548"/>
                    <a:pt x="943" y="564"/>
                    <a:pt x="948" y="580"/>
                  </a:cubicBezTo>
                  <a:cubicBezTo>
                    <a:pt x="957" y="607"/>
                    <a:pt x="965" y="635"/>
                    <a:pt x="970" y="663"/>
                  </a:cubicBezTo>
                  <a:cubicBezTo>
                    <a:pt x="970" y="665"/>
                    <a:pt x="970" y="667"/>
                    <a:pt x="971" y="668"/>
                  </a:cubicBezTo>
                  <a:cubicBezTo>
                    <a:pt x="971" y="669"/>
                    <a:pt x="971" y="673"/>
                    <a:pt x="971" y="675"/>
                  </a:cubicBezTo>
                  <a:cubicBezTo>
                    <a:pt x="972" y="680"/>
                    <a:pt x="972" y="685"/>
                    <a:pt x="972" y="690"/>
                  </a:cubicBezTo>
                  <a:cubicBezTo>
                    <a:pt x="972" y="694"/>
                    <a:pt x="972" y="699"/>
                    <a:pt x="972" y="7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bg1"/>
                </a:solidFill>
                <a:latin typeface="Tajawal" panose="00000500000000000000" pitchFamily="2" charset="-78"/>
                <a:cs typeface="Tajawal" panose="00000500000000000000" pitchFamily="2" charset="-78"/>
              </a:endParaRPr>
            </a:p>
          </p:txBody>
        </p:sp>
        <p:sp>
          <p:nvSpPr>
            <p:cNvPr id="30" name="Freeform 135"/>
            <p:cNvSpPr>
              <a:spLocks/>
            </p:cNvSpPr>
            <p:nvPr/>
          </p:nvSpPr>
          <p:spPr bwMode="auto">
            <a:xfrm>
              <a:off x="8002588" y="5391150"/>
              <a:ext cx="317500" cy="549275"/>
            </a:xfrm>
            <a:custGeom>
              <a:avLst/>
              <a:gdLst>
                <a:gd name="T0" fmla="*/ 113 w 128"/>
                <a:gd name="T1" fmla="*/ 6 h 222"/>
                <a:gd name="T2" fmla="*/ 83 w 128"/>
                <a:gd name="T3" fmla="*/ 14 h 222"/>
                <a:gd name="T4" fmla="*/ 85 w 128"/>
                <a:gd name="T5" fmla="*/ 217 h 222"/>
                <a:gd name="T6" fmla="*/ 115 w 128"/>
                <a:gd name="T7" fmla="*/ 209 h 222"/>
                <a:gd name="T8" fmla="*/ 107 w 128"/>
                <a:gd name="T9" fmla="*/ 178 h 222"/>
                <a:gd name="T10" fmla="*/ 95 w 128"/>
                <a:gd name="T11" fmla="*/ 172 h 222"/>
                <a:gd name="T12" fmla="*/ 94 w 128"/>
                <a:gd name="T13" fmla="*/ 171 h 222"/>
                <a:gd name="T14" fmla="*/ 92 w 128"/>
                <a:gd name="T15" fmla="*/ 170 h 222"/>
                <a:gd name="T16" fmla="*/ 89 w 128"/>
                <a:gd name="T17" fmla="*/ 166 h 222"/>
                <a:gd name="T18" fmla="*/ 86 w 128"/>
                <a:gd name="T19" fmla="*/ 162 h 222"/>
                <a:gd name="T20" fmla="*/ 84 w 128"/>
                <a:gd name="T21" fmla="*/ 158 h 222"/>
                <a:gd name="T22" fmla="*/ 82 w 128"/>
                <a:gd name="T23" fmla="*/ 154 h 222"/>
                <a:gd name="T24" fmla="*/ 81 w 128"/>
                <a:gd name="T25" fmla="*/ 148 h 222"/>
                <a:gd name="T26" fmla="*/ 81 w 128"/>
                <a:gd name="T27" fmla="*/ 147 h 222"/>
                <a:gd name="T28" fmla="*/ 80 w 128"/>
                <a:gd name="T29" fmla="*/ 145 h 222"/>
                <a:gd name="T30" fmla="*/ 80 w 128"/>
                <a:gd name="T31" fmla="*/ 139 h 222"/>
                <a:gd name="T32" fmla="*/ 81 w 128"/>
                <a:gd name="T33" fmla="*/ 132 h 222"/>
                <a:gd name="T34" fmla="*/ 81 w 128"/>
                <a:gd name="T35" fmla="*/ 127 h 222"/>
                <a:gd name="T36" fmla="*/ 88 w 128"/>
                <a:gd name="T37" fmla="*/ 101 h 222"/>
                <a:gd name="T38" fmla="*/ 92 w 128"/>
                <a:gd name="T39" fmla="*/ 89 h 222"/>
                <a:gd name="T40" fmla="*/ 94 w 128"/>
                <a:gd name="T41" fmla="*/ 85 h 222"/>
                <a:gd name="T42" fmla="*/ 97 w 128"/>
                <a:gd name="T43" fmla="*/ 78 h 222"/>
                <a:gd name="T44" fmla="*/ 108 w 128"/>
                <a:gd name="T45" fmla="*/ 57 h 222"/>
                <a:gd name="T46" fmla="*/ 121 w 128"/>
                <a:gd name="T47" fmla="*/ 37 h 222"/>
                <a:gd name="T48" fmla="*/ 113 w 128"/>
                <a:gd name="T49"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22">
                  <a:moveTo>
                    <a:pt x="113" y="6"/>
                  </a:moveTo>
                  <a:cubicBezTo>
                    <a:pt x="102" y="0"/>
                    <a:pt x="89" y="4"/>
                    <a:pt x="83" y="14"/>
                  </a:cubicBezTo>
                  <a:cubicBezTo>
                    <a:pt x="44" y="70"/>
                    <a:pt x="0" y="180"/>
                    <a:pt x="85" y="217"/>
                  </a:cubicBezTo>
                  <a:cubicBezTo>
                    <a:pt x="96" y="222"/>
                    <a:pt x="109" y="220"/>
                    <a:pt x="115" y="209"/>
                  </a:cubicBezTo>
                  <a:cubicBezTo>
                    <a:pt x="121" y="199"/>
                    <a:pt x="119" y="183"/>
                    <a:pt x="107" y="178"/>
                  </a:cubicBezTo>
                  <a:cubicBezTo>
                    <a:pt x="103" y="176"/>
                    <a:pt x="99" y="174"/>
                    <a:pt x="95" y="172"/>
                  </a:cubicBezTo>
                  <a:cubicBezTo>
                    <a:pt x="94" y="171"/>
                    <a:pt x="94" y="171"/>
                    <a:pt x="94" y="171"/>
                  </a:cubicBezTo>
                  <a:cubicBezTo>
                    <a:pt x="93" y="170"/>
                    <a:pt x="93" y="170"/>
                    <a:pt x="92" y="170"/>
                  </a:cubicBezTo>
                  <a:cubicBezTo>
                    <a:pt x="91" y="168"/>
                    <a:pt x="90" y="167"/>
                    <a:pt x="89" y="166"/>
                  </a:cubicBezTo>
                  <a:cubicBezTo>
                    <a:pt x="89" y="166"/>
                    <a:pt x="86" y="163"/>
                    <a:pt x="86" y="162"/>
                  </a:cubicBezTo>
                  <a:cubicBezTo>
                    <a:pt x="85" y="161"/>
                    <a:pt x="84" y="160"/>
                    <a:pt x="84" y="158"/>
                  </a:cubicBezTo>
                  <a:cubicBezTo>
                    <a:pt x="84" y="159"/>
                    <a:pt x="82" y="155"/>
                    <a:pt x="82" y="154"/>
                  </a:cubicBezTo>
                  <a:cubicBezTo>
                    <a:pt x="82" y="152"/>
                    <a:pt x="81" y="150"/>
                    <a:pt x="81" y="148"/>
                  </a:cubicBezTo>
                  <a:cubicBezTo>
                    <a:pt x="81" y="148"/>
                    <a:pt x="81" y="147"/>
                    <a:pt x="81" y="147"/>
                  </a:cubicBezTo>
                  <a:cubicBezTo>
                    <a:pt x="81" y="147"/>
                    <a:pt x="80" y="146"/>
                    <a:pt x="80" y="145"/>
                  </a:cubicBezTo>
                  <a:cubicBezTo>
                    <a:pt x="80" y="143"/>
                    <a:pt x="80" y="141"/>
                    <a:pt x="80" y="139"/>
                  </a:cubicBezTo>
                  <a:cubicBezTo>
                    <a:pt x="80" y="136"/>
                    <a:pt x="80" y="134"/>
                    <a:pt x="81" y="132"/>
                  </a:cubicBezTo>
                  <a:cubicBezTo>
                    <a:pt x="81" y="131"/>
                    <a:pt x="81" y="128"/>
                    <a:pt x="81" y="127"/>
                  </a:cubicBezTo>
                  <a:cubicBezTo>
                    <a:pt x="83" y="118"/>
                    <a:pt x="85" y="109"/>
                    <a:pt x="88" y="101"/>
                  </a:cubicBezTo>
                  <a:cubicBezTo>
                    <a:pt x="89" y="97"/>
                    <a:pt x="91" y="93"/>
                    <a:pt x="92" y="89"/>
                  </a:cubicBezTo>
                  <a:cubicBezTo>
                    <a:pt x="92" y="89"/>
                    <a:pt x="94" y="85"/>
                    <a:pt x="94" y="85"/>
                  </a:cubicBezTo>
                  <a:cubicBezTo>
                    <a:pt x="95" y="83"/>
                    <a:pt x="96" y="81"/>
                    <a:pt x="97" y="78"/>
                  </a:cubicBezTo>
                  <a:cubicBezTo>
                    <a:pt x="101" y="71"/>
                    <a:pt x="104" y="64"/>
                    <a:pt x="108" y="57"/>
                  </a:cubicBezTo>
                  <a:cubicBezTo>
                    <a:pt x="112" y="50"/>
                    <a:pt x="116" y="43"/>
                    <a:pt x="121" y="37"/>
                  </a:cubicBezTo>
                  <a:cubicBezTo>
                    <a:pt x="128" y="27"/>
                    <a:pt x="123" y="12"/>
                    <a:pt x="1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bg1"/>
                </a:solidFill>
                <a:latin typeface="Tajawal" panose="00000500000000000000" pitchFamily="2" charset="-78"/>
                <a:cs typeface="Tajawal" panose="00000500000000000000" pitchFamily="2" charset="-78"/>
              </a:endParaRPr>
            </a:p>
          </p:txBody>
        </p:sp>
      </p:grpSp>
      <p:sp>
        <p:nvSpPr>
          <p:cNvPr id="34" name="Rectangle 33"/>
          <p:cNvSpPr/>
          <p:nvPr/>
        </p:nvSpPr>
        <p:spPr>
          <a:xfrm>
            <a:off x="4930732" y="1884163"/>
            <a:ext cx="1444138" cy="685188"/>
          </a:xfrm>
          <a:prstGeom prst="rect">
            <a:avLst/>
          </a:prstGeom>
        </p:spPr>
        <p:txBody>
          <a:bodyPr wrap="square">
            <a:spAutoFit/>
          </a:bodyPr>
          <a:lstStyle/>
          <a:p>
            <a:pPr algn="justLow" rtl="1">
              <a:lnSpc>
                <a:spcPct val="107000"/>
              </a:lnSpc>
              <a:spcAft>
                <a:spcPts val="0"/>
              </a:spcAft>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a:t>
            </a:r>
            <a:endParaRPr lang="id-ID" sz="1400" dirty="0">
              <a:solidFill>
                <a:schemeClr val="bg1"/>
              </a:solidFill>
              <a:latin typeface="Tajawal" panose="00000500000000000000" pitchFamily="2" charset="-78"/>
              <a:ea typeface="Calibri" panose="020F0502020204030204" pitchFamily="34" charset="0"/>
              <a:cs typeface="Tajawal" panose="00000500000000000000" pitchFamily="2" charset="-78"/>
            </a:endParaRPr>
          </a:p>
        </p:txBody>
      </p:sp>
      <p:sp>
        <p:nvSpPr>
          <p:cNvPr id="35" name="Rectangle 34"/>
          <p:cNvSpPr/>
          <p:nvPr/>
        </p:nvSpPr>
        <p:spPr>
          <a:xfrm>
            <a:off x="5003844" y="1508112"/>
            <a:ext cx="948546" cy="322845"/>
          </a:xfrm>
          <a:prstGeom prst="rect">
            <a:avLst/>
          </a:prstGeom>
        </p:spPr>
        <p:txBody>
          <a:bodyPr wrap="square">
            <a:spAutoFit/>
          </a:bodyPr>
          <a:lstStyle/>
          <a:p>
            <a:pPr algn="r" rtl="1">
              <a:lnSpc>
                <a:spcPct val="107000"/>
              </a:lnSpc>
              <a:spcAft>
                <a:spcPts val="0"/>
              </a:spcAft>
            </a:pPr>
            <a:r>
              <a:rPr lang="ar-EG" sz="1400" b="1" dirty="0">
                <a:solidFill>
                  <a:schemeClr val="bg1"/>
                </a:solidFill>
                <a:latin typeface="Tajawal Black" panose="00000500000000000000" pitchFamily="2" charset="-78"/>
                <a:ea typeface="Lato" panose="020F0502020204030203" pitchFamily="34" charset="0"/>
                <a:cs typeface="Tajawal Black" panose="00000500000000000000" pitchFamily="2" charset="-78"/>
              </a:rPr>
              <a:t>الرئتين</a:t>
            </a:r>
            <a:endParaRPr lang="id-ID" sz="1600" b="1" dirty="0">
              <a:solidFill>
                <a:schemeClr val="bg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27" name="Freeform 82"/>
          <p:cNvSpPr>
            <a:spLocks noEditPoints="1"/>
          </p:cNvSpPr>
          <p:nvPr/>
        </p:nvSpPr>
        <p:spPr bwMode="auto">
          <a:xfrm>
            <a:off x="5959678" y="4540978"/>
            <a:ext cx="410420" cy="470301"/>
          </a:xfrm>
          <a:custGeom>
            <a:avLst/>
            <a:gdLst>
              <a:gd name="T0" fmla="*/ 674 w 961"/>
              <a:gd name="T1" fmla="*/ 5 h 1104"/>
              <a:gd name="T2" fmla="*/ 366 w 961"/>
              <a:gd name="T3" fmla="*/ 158 h 1104"/>
              <a:gd name="T4" fmla="*/ 89 w 961"/>
              <a:gd name="T5" fmla="*/ 274 h 1104"/>
              <a:gd name="T6" fmla="*/ 264 w 961"/>
              <a:gd name="T7" fmla="*/ 1024 h 1104"/>
              <a:gd name="T8" fmla="*/ 832 w 961"/>
              <a:gd name="T9" fmla="*/ 726 h 1104"/>
              <a:gd name="T10" fmla="*/ 836 w 961"/>
              <a:gd name="T11" fmla="*/ 33 h 1104"/>
              <a:gd name="T12" fmla="*/ 737 w 961"/>
              <a:gd name="T13" fmla="*/ 80 h 1104"/>
              <a:gd name="T14" fmla="*/ 382 w 961"/>
              <a:gd name="T15" fmla="*/ 1003 h 1104"/>
              <a:gd name="T16" fmla="*/ 332 w 961"/>
              <a:gd name="T17" fmla="*/ 1002 h 1104"/>
              <a:gd name="T18" fmla="*/ 277 w 961"/>
              <a:gd name="T19" fmla="*/ 973 h 1104"/>
              <a:gd name="T20" fmla="*/ 121 w 961"/>
              <a:gd name="T21" fmla="*/ 319 h 1104"/>
              <a:gd name="T22" fmla="*/ 265 w 961"/>
              <a:gd name="T23" fmla="*/ 628 h 1104"/>
              <a:gd name="T24" fmla="*/ 294 w 961"/>
              <a:gd name="T25" fmla="*/ 695 h 1104"/>
              <a:gd name="T26" fmla="*/ 295 w 961"/>
              <a:gd name="T27" fmla="*/ 706 h 1104"/>
              <a:gd name="T28" fmla="*/ 331 w 961"/>
              <a:gd name="T29" fmla="*/ 850 h 1104"/>
              <a:gd name="T30" fmla="*/ 337 w 961"/>
              <a:gd name="T31" fmla="*/ 730 h 1104"/>
              <a:gd name="T32" fmla="*/ 397 w 961"/>
              <a:gd name="T33" fmla="*/ 718 h 1104"/>
              <a:gd name="T34" fmla="*/ 486 w 961"/>
              <a:gd name="T35" fmla="*/ 720 h 1104"/>
              <a:gd name="T36" fmla="*/ 515 w 961"/>
              <a:gd name="T37" fmla="*/ 760 h 1104"/>
              <a:gd name="T38" fmla="*/ 523 w 961"/>
              <a:gd name="T39" fmla="*/ 785 h 1104"/>
              <a:gd name="T40" fmla="*/ 436 w 961"/>
              <a:gd name="T41" fmla="*/ 635 h 1104"/>
              <a:gd name="T42" fmla="*/ 291 w 961"/>
              <a:gd name="T43" fmla="*/ 586 h 1104"/>
              <a:gd name="T44" fmla="*/ 262 w 961"/>
              <a:gd name="T45" fmla="*/ 566 h 1104"/>
              <a:gd name="T46" fmla="*/ 250 w 961"/>
              <a:gd name="T47" fmla="*/ 534 h 1104"/>
              <a:gd name="T48" fmla="*/ 252 w 961"/>
              <a:gd name="T49" fmla="*/ 450 h 1104"/>
              <a:gd name="T50" fmla="*/ 623 w 961"/>
              <a:gd name="T51" fmla="*/ 471 h 1104"/>
              <a:gd name="T52" fmla="*/ 651 w 961"/>
              <a:gd name="T53" fmla="*/ 499 h 1104"/>
              <a:gd name="T54" fmla="*/ 671 w 961"/>
              <a:gd name="T55" fmla="*/ 534 h 1104"/>
              <a:gd name="T56" fmla="*/ 683 w 961"/>
              <a:gd name="T57" fmla="*/ 582 h 1104"/>
              <a:gd name="T58" fmla="*/ 680 w 961"/>
              <a:gd name="T59" fmla="*/ 663 h 1104"/>
              <a:gd name="T60" fmla="*/ 508 w 961"/>
              <a:gd name="T61" fmla="*/ 944 h 1104"/>
              <a:gd name="T62" fmla="*/ 890 w 961"/>
              <a:gd name="T63" fmla="*/ 130 h 1104"/>
              <a:gd name="T64" fmla="*/ 729 w 961"/>
              <a:gd name="T65" fmla="*/ 298 h 1104"/>
              <a:gd name="T66" fmla="*/ 544 w 961"/>
              <a:gd name="T67" fmla="*/ 1029 h 1104"/>
              <a:gd name="T68" fmla="*/ 487 w 961"/>
              <a:gd name="T69" fmla="*/ 1046 h 1104"/>
              <a:gd name="T70" fmla="*/ 428 w 961"/>
              <a:gd name="T71" fmla="*/ 1047 h 1104"/>
              <a:gd name="T72" fmla="*/ 606 w 961"/>
              <a:gd name="T73" fmla="*/ 407 h 1104"/>
              <a:gd name="T74" fmla="*/ 344 w 961"/>
              <a:gd name="T75" fmla="*/ 382 h 1104"/>
              <a:gd name="T76" fmla="*/ 256 w 961"/>
              <a:gd name="T77" fmla="*/ 360 h 1104"/>
              <a:gd name="T78" fmla="*/ 196 w 961"/>
              <a:gd name="T79" fmla="*/ 325 h 1104"/>
              <a:gd name="T80" fmla="*/ 139 w 961"/>
              <a:gd name="T81" fmla="*/ 262 h 1104"/>
              <a:gd name="T82" fmla="*/ 127 w 961"/>
              <a:gd name="T83" fmla="*/ 243 h 1104"/>
              <a:gd name="T84" fmla="*/ 123 w 961"/>
              <a:gd name="T85" fmla="*/ 220 h 1104"/>
              <a:gd name="T86" fmla="*/ 154 w 961"/>
              <a:gd name="T87" fmla="*/ 176 h 1104"/>
              <a:gd name="T88" fmla="*/ 237 w 961"/>
              <a:gd name="T89" fmla="*/ 127 h 1104"/>
              <a:gd name="T90" fmla="*/ 280 w 961"/>
              <a:gd name="T91" fmla="*/ 119 h 1104"/>
              <a:gd name="T92" fmla="*/ 300 w 961"/>
              <a:gd name="T93" fmla="*/ 125 h 1104"/>
              <a:gd name="T94" fmla="*/ 313 w 961"/>
              <a:gd name="T95" fmla="*/ 143 h 1104"/>
              <a:gd name="T96" fmla="*/ 467 w 961"/>
              <a:gd name="T97" fmla="*/ 196 h 1104"/>
              <a:gd name="T98" fmla="*/ 681 w 961"/>
              <a:gd name="T99" fmla="*/ 52 h 1104"/>
              <a:gd name="T100" fmla="*/ 733 w 961"/>
              <a:gd name="T101" fmla="*/ 85 h 1104"/>
              <a:gd name="T102" fmla="*/ 849 w 961"/>
              <a:gd name="T103" fmla="*/ 79 h 1104"/>
              <a:gd name="T104" fmla="*/ 868 w 961"/>
              <a:gd name="T105" fmla="*/ 86 h 1104"/>
              <a:gd name="T106" fmla="*/ 887 w 961"/>
              <a:gd name="T107" fmla="*/ 106 h 1104"/>
              <a:gd name="T108" fmla="*/ 892 w 961"/>
              <a:gd name="T109" fmla="*/ 12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1" h="1104">
                <a:moveTo>
                  <a:pt x="836" y="33"/>
                </a:moveTo>
                <a:cubicBezTo>
                  <a:pt x="835" y="33"/>
                  <a:pt x="834" y="34"/>
                  <a:pt x="833" y="34"/>
                </a:cubicBezTo>
                <a:cubicBezTo>
                  <a:pt x="813" y="40"/>
                  <a:pt x="793" y="49"/>
                  <a:pt x="774" y="58"/>
                </a:cubicBezTo>
                <a:cubicBezTo>
                  <a:pt x="767" y="46"/>
                  <a:pt x="756" y="36"/>
                  <a:pt x="746" y="27"/>
                </a:cubicBezTo>
                <a:cubicBezTo>
                  <a:pt x="726" y="9"/>
                  <a:pt x="701" y="0"/>
                  <a:pt x="674" y="5"/>
                </a:cubicBezTo>
                <a:cubicBezTo>
                  <a:pt x="667" y="6"/>
                  <a:pt x="660" y="9"/>
                  <a:pt x="654" y="13"/>
                </a:cubicBezTo>
                <a:cubicBezTo>
                  <a:pt x="650" y="15"/>
                  <a:pt x="639" y="23"/>
                  <a:pt x="650" y="16"/>
                </a:cubicBezTo>
                <a:cubicBezTo>
                  <a:pt x="610" y="42"/>
                  <a:pt x="571" y="69"/>
                  <a:pt x="531" y="96"/>
                </a:cubicBezTo>
                <a:cubicBezTo>
                  <a:pt x="503" y="115"/>
                  <a:pt x="475" y="134"/>
                  <a:pt x="447" y="153"/>
                </a:cubicBezTo>
                <a:cubicBezTo>
                  <a:pt x="420" y="153"/>
                  <a:pt x="393" y="155"/>
                  <a:pt x="366" y="158"/>
                </a:cubicBezTo>
                <a:cubicBezTo>
                  <a:pt x="361" y="127"/>
                  <a:pt x="348" y="96"/>
                  <a:pt x="319" y="80"/>
                </a:cubicBezTo>
                <a:cubicBezTo>
                  <a:pt x="286" y="64"/>
                  <a:pt x="248" y="71"/>
                  <a:pt x="216" y="84"/>
                </a:cubicBezTo>
                <a:cubicBezTo>
                  <a:pt x="197" y="92"/>
                  <a:pt x="179" y="102"/>
                  <a:pt x="161" y="113"/>
                </a:cubicBezTo>
                <a:cubicBezTo>
                  <a:pt x="140" y="126"/>
                  <a:pt x="119" y="140"/>
                  <a:pt x="103" y="158"/>
                </a:cubicBezTo>
                <a:cubicBezTo>
                  <a:pt x="73" y="191"/>
                  <a:pt x="67" y="235"/>
                  <a:pt x="89" y="274"/>
                </a:cubicBezTo>
                <a:cubicBezTo>
                  <a:pt x="90" y="276"/>
                  <a:pt x="91" y="278"/>
                  <a:pt x="92" y="280"/>
                </a:cubicBezTo>
                <a:cubicBezTo>
                  <a:pt x="28" y="347"/>
                  <a:pt x="0" y="438"/>
                  <a:pt x="4" y="531"/>
                </a:cubicBezTo>
                <a:cubicBezTo>
                  <a:pt x="8" y="625"/>
                  <a:pt x="39" y="717"/>
                  <a:pt x="82" y="800"/>
                </a:cubicBezTo>
                <a:cubicBezTo>
                  <a:pt x="125" y="882"/>
                  <a:pt x="183" y="959"/>
                  <a:pt x="255" y="1017"/>
                </a:cubicBezTo>
                <a:cubicBezTo>
                  <a:pt x="258" y="1019"/>
                  <a:pt x="261" y="1021"/>
                  <a:pt x="264" y="1024"/>
                </a:cubicBezTo>
                <a:cubicBezTo>
                  <a:pt x="265" y="1025"/>
                  <a:pt x="267" y="1026"/>
                  <a:pt x="268" y="1027"/>
                </a:cubicBezTo>
                <a:cubicBezTo>
                  <a:pt x="268" y="1027"/>
                  <a:pt x="268" y="1027"/>
                  <a:pt x="269" y="1027"/>
                </a:cubicBezTo>
                <a:cubicBezTo>
                  <a:pt x="330" y="1072"/>
                  <a:pt x="404" y="1104"/>
                  <a:pt x="482" y="1095"/>
                </a:cubicBezTo>
                <a:cubicBezTo>
                  <a:pt x="567" y="1085"/>
                  <a:pt x="640" y="1035"/>
                  <a:pt x="696" y="972"/>
                </a:cubicBezTo>
                <a:cubicBezTo>
                  <a:pt x="758" y="902"/>
                  <a:pt x="803" y="816"/>
                  <a:pt x="832" y="726"/>
                </a:cubicBezTo>
                <a:cubicBezTo>
                  <a:pt x="878" y="581"/>
                  <a:pt x="883" y="404"/>
                  <a:pt x="780" y="283"/>
                </a:cubicBezTo>
                <a:cubicBezTo>
                  <a:pt x="802" y="260"/>
                  <a:pt x="826" y="241"/>
                  <a:pt x="852" y="222"/>
                </a:cubicBezTo>
                <a:cubicBezTo>
                  <a:pt x="867" y="212"/>
                  <a:pt x="882" y="202"/>
                  <a:pt x="896" y="191"/>
                </a:cubicBezTo>
                <a:cubicBezTo>
                  <a:pt x="910" y="180"/>
                  <a:pt x="924" y="169"/>
                  <a:pt x="932" y="153"/>
                </a:cubicBezTo>
                <a:cubicBezTo>
                  <a:pt x="961" y="97"/>
                  <a:pt x="897" y="20"/>
                  <a:pt x="836" y="33"/>
                </a:cubicBezTo>
                <a:close/>
                <a:moveTo>
                  <a:pt x="741" y="77"/>
                </a:moveTo>
                <a:cubicBezTo>
                  <a:pt x="740" y="79"/>
                  <a:pt x="738" y="80"/>
                  <a:pt x="737" y="81"/>
                </a:cubicBezTo>
                <a:cubicBezTo>
                  <a:pt x="737" y="80"/>
                  <a:pt x="737" y="80"/>
                  <a:pt x="738" y="80"/>
                </a:cubicBezTo>
                <a:cubicBezTo>
                  <a:pt x="738" y="79"/>
                  <a:pt x="740" y="79"/>
                  <a:pt x="741" y="77"/>
                </a:cubicBezTo>
                <a:close/>
                <a:moveTo>
                  <a:pt x="737" y="80"/>
                </a:moveTo>
                <a:cubicBezTo>
                  <a:pt x="736" y="82"/>
                  <a:pt x="735" y="82"/>
                  <a:pt x="737" y="80"/>
                </a:cubicBezTo>
                <a:close/>
                <a:moveTo>
                  <a:pt x="735" y="83"/>
                </a:moveTo>
                <a:cubicBezTo>
                  <a:pt x="736" y="80"/>
                  <a:pt x="736" y="81"/>
                  <a:pt x="735" y="83"/>
                </a:cubicBezTo>
                <a:close/>
                <a:moveTo>
                  <a:pt x="389" y="1002"/>
                </a:moveTo>
                <a:cubicBezTo>
                  <a:pt x="387" y="1002"/>
                  <a:pt x="384" y="1003"/>
                  <a:pt x="382" y="1003"/>
                </a:cubicBezTo>
                <a:cubicBezTo>
                  <a:pt x="384" y="1003"/>
                  <a:pt x="377" y="1004"/>
                  <a:pt x="376" y="1004"/>
                </a:cubicBezTo>
                <a:cubicBezTo>
                  <a:pt x="366" y="1005"/>
                  <a:pt x="355" y="1005"/>
                  <a:pt x="344" y="1004"/>
                </a:cubicBezTo>
                <a:cubicBezTo>
                  <a:pt x="343" y="1004"/>
                  <a:pt x="342" y="1004"/>
                  <a:pt x="341" y="1004"/>
                </a:cubicBezTo>
                <a:cubicBezTo>
                  <a:pt x="341" y="1003"/>
                  <a:pt x="341" y="1003"/>
                  <a:pt x="340" y="1003"/>
                </a:cubicBezTo>
                <a:cubicBezTo>
                  <a:pt x="338" y="1003"/>
                  <a:pt x="335" y="1002"/>
                  <a:pt x="332" y="1002"/>
                </a:cubicBezTo>
                <a:cubicBezTo>
                  <a:pt x="327" y="1001"/>
                  <a:pt x="322" y="999"/>
                  <a:pt x="317" y="998"/>
                </a:cubicBezTo>
                <a:cubicBezTo>
                  <a:pt x="315" y="997"/>
                  <a:pt x="313" y="996"/>
                  <a:pt x="311" y="996"/>
                </a:cubicBezTo>
                <a:cubicBezTo>
                  <a:pt x="313" y="996"/>
                  <a:pt x="307" y="994"/>
                  <a:pt x="306" y="993"/>
                </a:cubicBezTo>
                <a:cubicBezTo>
                  <a:pt x="301" y="991"/>
                  <a:pt x="297" y="988"/>
                  <a:pt x="292" y="986"/>
                </a:cubicBezTo>
                <a:cubicBezTo>
                  <a:pt x="287" y="982"/>
                  <a:pt x="282" y="978"/>
                  <a:pt x="277" y="973"/>
                </a:cubicBezTo>
                <a:cubicBezTo>
                  <a:pt x="243" y="945"/>
                  <a:pt x="212" y="911"/>
                  <a:pt x="187" y="877"/>
                </a:cubicBezTo>
                <a:cubicBezTo>
                  <a:pt x="130" y="802"/>
                  <a:pt x="89" y="717"/>
                  <a:pt x="67" y="627"/>
                </a:cubicBezTo>
                <a:cubicBezTo>
                  <a:pt x="59" y="598"/>
                  <a:pt x="55" y="572"/>
                  <a:pt x="53" y="544"/>
                </a:cubicBezTo>
                <a:cubicBezTo>
                  <a:pt x="50" y="513"/>
                  <a:pt x="51" y="481"/>
                  <a:pt x="57" y="450"/>
                </a:cubicBezTo>
                <a:cubicBezTo>
                  <a:pt x="66" y="400"/>
                  <a:pt x="88" y="356"/>
                  <a:pt x="121" y="319"/>
                </a:cubicBezTo>
                <a:cubicBezTo>
                  <a:pt x="147" y="350"/>
                  <a:pt x="180" y="375"/>
                  <a:pt x="216" y="393"/>
                </a:cubicBezTo>
                <a:cubicBezTo>
                  <a:pt x="216" y="394"/>
                  <a:pt x="216" y="395"/>
                  <a:pt x="215" y="396"/>
                </a:cubicBezTo>
                <a:cubicBezTo>
                  <a:pt x="208" y="422"/>
                  <a:pt x="204" y="449"/>
                  <a:pt x="201" y="476"/>
                </a:cubicBezTo>
                <a:cubicBezTo>
                  <a:pt x="197" y="518"/>
                  <a:pt x="200" y="565"/>
                  <a:pt x="228" y="599"/>
                </a:cubicBezTo>
                <a:cubicBezTo>
                  <a:pt x="238" y="611"/>
                  <a:pt x="251" y="621"/>
                  <a:pt x="265" y="628"/>
                </a:cubicBezTo>
                <a:cubicBezTo>
                  <a:pt x="270" y="636"/>
                  <a:pt x="274" y="645"/>
                  <a:pt x="278" y="653"/>
                </a:cubicBezTo>
                <a:cubicBezTo>
                  <a:pt x="281" y="658"/>
                  <a:pt x="282" y="662"/>
                  <a:pt x="285" y="667"/>
                </a:cubicBezTo>
                <a:cubicBezTo>
                  <a:pt x="285" y="667"/>
                  <a:pt x="287" y="672"/>
                  <a:pt x="287" y="672"/>
                </a:cubicBezTo>
                <a:cubicBezTo>
                  <a:pt x="288" y="675"/>
                  <a:pt x="289" y="678"/>
                  <a:pt x="290" y="680"/>
                </a:cubicBezTo>
                <a:cubicBezTo>
                  <a:pt x="292" y="685"/>
                  <a:pt x="293" y="690"/>
                  <a:pt x="294" y="695"/>
                </a:cubicBezTo>
                <a:cubicBezTo>
                  <a:pt x="295" y="697"/>
                  <a:pt x="295" y="698"/>
                  <a:pt x="295" y="699"/>
                </a:cubicBezTo>
                <a:cubicBezTo>
                  <a:pt x="295" y="699"/>
                  <a:pt x="295" y="703"/>
                  <a:pt x="296" y="704"/>
                </a:cubicBezTo>
                <a:cubicBezTo>
                  <a:pt x="296" y="705"/>
                  <a:pt x="296" y="705"/>
                  <a:pt x="296" y="706"/>
                </a:cubicBezTo>
                <a:cubicBezTo>
                  <a:pt x="295" y="706"/>
                  <a:pt x="295" y="706"/>
                  <a:pt x="295" y="706"/>
                </a:cubicBezTo>
                <a:cubicBezTo>
                  <a:pt x="295" y="703"/>
                  <a:pt x="294" y="708"/>
                  <a:pt x="295" y="706"/>
                </a:cubicBezTo>
                <a:cubicBezTo>
                  <a:pt x="294" y="709"/>
                  <a:pt x="291" y="712"/>
                  <a:pt x="290" y="715"/>
                </a:cubicBezTo>
                <a:cubicBezTo>
                  <a:pt x="283" y="727"/>
                  <a:pt x="279" y="741"/>
                  <a:pt x="276" y="754"/>
                </a:cubicBezTo>
                <a:cubicBezTo>
                  <a:pt x="268" y="790"/>
                  <a:pt x="272" y="828"/>
                  <a:pt x="285" y="863"/>
                </a:cubicBezTo>
                <a:cubicBezTo>
                  <a:pt x="290" y="875"/>
                  <a:pt x="301" y="883"/>
                  <a:pt x="314" y="879"/>
                </a:cubicBezTo>
                <a:cubicBezTo>
                  <a:pt x="326" y="876"/>
                  <a:pt x="336" y="862"/>
                  <a:pt x="331" y="850"/>
                </a:cubicBezTo>
                <a:cubicBezTo>
                  <a:pt x="319" y="819"/>
                  <a:pt x="316" y="787"/>
                  <a:pt x="324" y="757"/>
                </a:cubicBezTo>
                <a:cubicBezTo>
                  <a:pt x="325" y="754"/>
                  <a:pt x="326" y="750"/>
                  <a:pt x="327" y="747"/>
                </a:cubicBezTo>
                <a:cubicBezTo>
                  <a:pt x="328" y="746"/>
                  <a:pt x="328" y="745"/>
                  <a:pt x="328" y="745"/>
                </a:cubicBezTo>
                <a:cubicBezTo>
                  <a:pt x="329" y="744"/>
                  <a:pt x="329" y="744"/>
                  <a:pt x="329" y="743"/>
                </a:cubicBezTo>
                <a:cubicBezTo>
                  <a:pt x="331" y="738"/>
                  <a:pt x="334" y="734"/>
                  <a:pt x="337" y="730"/>
                </a:cubicBezTo>
                <a:cubicBezTo>
                  <a:pt x="343" y="721"/>
                  <a:pt x="344" y="709"/>
                  <a:pt x="343" y="699"/>
                </a:cubicBezTo>
                <a:cubicBezTo>
                  <a:pt x="342" y="683"/>
                  <a:pt x="337" y="667"/>
                  <a:pt x="331" y="652"/>
                </a:cubicBezTo>
                <a:cubicBezTo>
                  <a:pt x="333" y="653"/>
                  <a:pt x="336" y="653"/>
                  <a:pt x="339" y="654"/>
                </a:cubicBezTo>
                <a:cubicBezTo>
                  <a:pt x="360" y="660"/>
                  <a:pt x="380" y="666"/>
                  <a:pt x="400" y="673"/>
                </a:cubicBezTo>
                <a:cubicBezTo>
                  <a:pt x="401" y="688"/>
                  <a:pt x="399" y="703"/>
                  <a:pt x="397" y="718"/>
                </a:cubicBezTo>
                <a:cubicBezTo>
                  <a:pt x="396" y="731"/>
                  <a:pt x="410" y="742"/>
                  <a:pt x="421" y="742"/>
                </a:cubicBezTo>
                <a:cubicBezTo>
                  <a:pt x="436" y="742"/>
                  <a:pt x="443" y="731"/>
                  <a:pt x="445" y="718"/>
                </a:cubicBezTo>
                <a:cubicBezTo>
                  <a:pt x="446" y="709"/>
                  <a:pt x="447" y="701"/>
                  <a:pt x="448" y="693"/>
                </a:cubicBezTo>
                <a:cubicBezTo>
                  <a:pt x="455" y="697"/>
                  <a:pt x="462" y="701"/>
                  <a:pt x="469" y="706"/>
                </a:cubicBezTo>
                <a:cubicBezTo>
                  <a:pt x="475" y="710"/>
                  <a:pt x="480" y="715"/>
                  <a:pt x="486" y="720"/>
                </a:cubicBezTo>
                <a:cubicBezTo>
                  <a:pt x="489" y="722"/>
                  <a:pt x="491" y="725"/>
                  <a:pt x="494" y="728"/>
                </a:cubicBezTo>
                <a:cubicBezTo>
                  <a:pt x="495" y="729"/>
                  <a:pt x="496" y="731"/>
                  <a:pt x="498" y="732"/>
                </a:cubicBezTo>
                <a:cubicBezTo>
                  <a:pt x="497" y="732"/>
                  <a:pt x="501" y="736"/>
                  <a:pt x="501" y="736"/>
                </a:cubicBezTo>
                <a:cubicBezTo>
                  <a:pt x="505" y="741"/>
                  <a:pt x="508" y="747"/>
                  <a:pt x="512" y="753"/>
                </a:cubicBezTo>
                <a:cubicBezTo>
                  <a:pt x="513" y="755"/>
                  <a:pt x="514" y="758"/>
                  <a:pt x="515" y="760"/>
                </a:cubicBezTo>
                <a:cubicBezTo>
                  <a:pt x="516" y="761"/>
                  <a:pt x="516" y="761"/>
                  <a:pt x="516" y="761"/>
                </a:cubicBezTo>
                <a:cubicBezTo>
                  <a:pt x="516" y="763"/>
                  <a:pt x="517" y="764"/>
                  <a:pt x="517" y="765"/>
                </a:cubicBezTo>
                <a:cubicBezTo>
                  <a:pt x="519" y="770"/>
                  <a:pt x="520" y="775"/>
                  <a:pt x="521" y="779"/>
                </a:cubicBezTo>
                <a:cubicBezTo>
                  <a:pt x="522" y="781"/>
                  <a:pt x="522" y="783"/>
                  <a:pt x="522" y="785"/>
                </a:cubicBezTo>
                <a:cubicBezTo>
                  <a:pt x="523" y="785"/>
                  <a:pt x="523" y="785"/>
                  <a:pt x="523" y="785"/>
                </a:cubicBezTo>
                <a:cubicBezTo>
                  <a:pt x="523" y="788"/>
                  <a:pt x="523" y="792"/>
                  <a:pt x="523" y="795"/>
                </a:cubicBezTo>
                <a:cubicBezTo>
                  <a:pt x="522" y="808"/>
                  <a:pt x="534" y="818"/>
                  <a:pt x="547" y="818"/>
                </a:cubicBezTo>
                <a:cubicBezTo>
                  <a:pt x="561" y="818"/>
                  <a:pt x="570" y="808"/>
                  <a:pt x="571" y="795"/>
                </a:cubicBezTo>
                <a:cubicBezTo>
                  <a:pt x="572" y="771"/>
                  <a:pt x="563" y="747"/>
                  <a:pt x="552" y="727"/>
                </a:cubicBezTo>
                <a:cubicBezTo>
                  <a:pt x="527" y="682"/>
                  <a:pt x="482" y="654"/>
                  <a:pt x="436" y="635"/>
                </a:cubicBezTo>
                <a:cubicBezTo>
                  <a:pt x="434" y="634"/>
                  <a:pt x="432" y="634"/>
                  <a:pt x="430" y="633"/>
                </a:cubicBezTo>
                <a:cubicBezTo>
                  <a:pt x="429" y="633"/>
                  <a:pt x="429" y="632"/>
                  <a:pt x="428" y="632"/>
                </a:cubicBezTo>
                <a:cubicBezTo>
                  <a:pt x="388" y="617"/>
                  <a:pt x="345" y="608"/>
                  <a:pt x="304" y="593"/>
                </a:cubicBezTo>
                <a:cubicBezTo>
                  <a:pt x="302" y="592"/>
                  <a:pt x="298" y="590"/>
                  <a:pt x="294" y="588"/>
                </a:cubicBezTo>
                <a:cubicBezTo>
                  <a:pt x="293" y="587"/>
                  <a:pt x="292" y="587"/>
                  <a:pt x="291" y="586"/>
                </a:cubicBezTo>
                <a:cubicBezTo>
                  <a:pt x="288" y="585"/>
                  <a:pt x="285" y="584"/>
                  <a:pt x="282" y="582"/>
                </a:cubicBezTo>
                <a:cubicBezTo>
                  <a:pt x="279" y="580"/>
                  <a:pt x="276" y="578"/>
                  <a:pt x="273" y="576"/>
                </a:cubicBezTo>
                <a:cubicBezTo>
                  <a:pt x="273" y="576"/>
                  <a:pt x="271" y="574"/>
                  <a:pt x="270" y="574"/>
                </a:cubicBezTo>
                <a:cubicBezTo>
                  <a:pt x="268" y="572"/>
                  <a:pt x="266" y="570"/>
                  <a:pt x="264" y="568"/>
                </a:cubicBezTo>
                <a:cubicBezTo>
                  <a:pt x="264" y="568"/>
                  <a:pt x="262" y="566"/>
                  <a:pt x="262" y="566"/>
                </a:cubicBezTo>
                <a:cubicBezTo>
                  <a:pt x="261" y="565"/>
                  <a:pt x="261" y="564"/>
                  <a:pt x="260" y="563"/>
                </a:cubicBezTo>
                <a:cubicBezTo>
                  <a:pt x="259" y="561"/>
                  <a:pt x="258" y="559"/>
                  <a:pt x="257" y="557"/>
                </a:cubicBezTo>
                <a:cubicBezTo>
                  <a:pt x="257" y="557"/>
                  <a:pt x="255" y="554"/>
                  <a:pt x="255" y="553"/>
                </a:cubicBezTo>
                <a:cubicBezTo>
                  <a:pt x="254" y="549"/>
                  <a:pt x="253" y="545"/>
                  <a:pt x="252" y="541"/>
                </a:cubicBezTo>
                <a:cubicBezTo>
                  <a:pt x="251" y="539"/>
                  <a:pt x="251" y="537"/>
                  <a:pt x="250" y="534"/>
                </a:cubicBezTo>
                <a:cubicBezTo>
                  <a:pt x="250" y="534"/>
                  <a:pt x="249" y="527"/>
                  <a:pt x="249" y="527"/>
                </a:cubicBezTo>
                <a:cubicBezTo>
                  <a:pt x="247" y="514"/>
                  <a:pt x="248" y="500"/>
                  <a:pt x="248" y="486"/>
                </a:cubicBezTo>
                <a:cubicBezTo>
                  <a:pt x="249" y="479"/>
                  <a:pt x="249" y="473"/>
                  <a:pt x="250" y="466"/>
                </a:cubicBezTo>
                <a:cubicBezTo>
                  <a:pt x="250" y="466"/>
                  <a:pt x="251" y="461"/>
                  <a:pt x="251" y="460"/>
                </a:cubicBezTo>
                <a:cubicBezTo>
                  <a:pt x="251" y="457"/>
                  <a:pt x="252" y="453"/>
                  <a:pt x="252" y="450"/>
                </a:cubicBezTo>
                <a:cubicBezTo>
                  <a:pt x="255" y="437"/>
                  <a:pt x="257" y="424"/>
                  <a:pt x="261" y="411"/>
                </a:cubicBezTo>
                <a:cubicBezTo>
                  <a:pt x="291" y="422"/>
                  <a:pt x="323" y="428"/>
                  <a:pt x="355" y="431"/>
                </a:cubicBezTo>
                <a:cubicBezTo>
                  <a:pt x="404" y="435"/>
                  <a:pt x="453" y="427"/>
                  <a:pt x="502" y="431"/>
                </a:cubicBezTo>
                <a:cubicBezTo>
                  <a:pt x="537" y="433"/>
                  <a:pt x="575" y="443"/>
                  <a:pt x="604" y="460"/>
                </a:cubicBezTo>
                <a:cubicBezTo>
                  <a:pt x="611" y="463"/>
                  <a:pt x="617" y="467"/>
                  <a:pt x="623" y="471"/>
                </a:cubicBezTo>
                <a:cubicBezTo>
                  <a:pt x="624" y="472"/>
                  <a:pt x="625" y="473"/>
                  <a:pt x="626" y="474"/>
                </a:cubicBezTo>
                <a:cubicBezTo>
                  <a:pt x="627" y="475"/>
                  <a:pt x="629" y="476"/>
                  <a:pt x="630" y="477"/>
                </a:cubicBezTo>
                <a:cubicBezTo>
                  <a:pt x="633" y="480"/>
                  <a:pt x="637" y="483"/>
                  <a:pt x="640" y="487"/>
                </a:cubicBezTo>
                <a:cubicBezTo>
                  <a:pt x="642" y="489"/>
                  <a:pt x="645" y="492"/>
                  <a:pt x="647" y="495"/>
                </a:cubicBezTo>
                <a:cubicBezTo>
                  <a:pt x="649" y="496"/>
                  <a:pt x="650" y="498"/>
                  <a:pt x="651" y="499"/>
                </a:cubicBezTo>
                <a:cubicBezTo>
                  <a:pt x="651" y="499"/>
                  <a:pt x="651" y="499"/>
                  <a:pt x="651" y="499"/>
                </a:cubicBezTo>
                <a:cubicBezTo>
                  <a:pt x="651" y="500"/>
                  <a:pt x="651" y="500"/>
                  <a:pt x="652" y="500"/>
                </a:cubicBezTo>
                <a:cubicBezTo>
                  <a:pt x="657" y="507"/>
                  <a:pt x="661" y="514"/>
                  <a:pt x="665" y="521"/>
                </a:cubicBezTo>
                <a:cubicBezTo>
                  <a:pt x="667" y="524"/>
                  <a:pt x="668" y="528"/>
                  <a:pt x="670" y="531"/>
                </a:cubicBezTo>
                <a:cubicBezTo>
                  <a:pt x="670" y="532"/>
                  <a:pt x="670" y="533"/>
                  <a:pt x="671" y="534"/>
                </a:cubicBezTo>
                <a:cubicBezTo>
                  <a:pt x="671" y="535"/>
                  <a:pt x="672" y="537"/>
                  <a:pt x="673" y="538"/>
                </a:cubicBezTo>
                <a:cubicBezTo>
                  <a:pt x="676" y="546"/>
                  <a:pt x="678" y="554"/>
                  <a:pt x="680" y="562"/>
                </a:cubicBezTo>
                <a:cubicBezTo>
                  <a:pt x="681" y="566"/>
                  <a:pt x="682" y="570"/>
                  <a:pt x="682" y="574"/>
                </a:cubicBezTo>
                <a:cubicBezTo>
                  <a:pt x="682" y="575"/>
                  <a:pt x="683" y="577"/>
                  <a:pt x="683" y="578"/>
                </a:cubicBezTo>
                <a:cubicBezTo>
                  <a:pt x="683" y="579"/>
                  <a:pt x="683" y="582"/>
                  <a:pt x="683" y="582"/>
                </a:cubicBezTo>
                <a:cubicBezTo>
                  <a:pt x="684" y="591"/>
                  <a:pt x="685" y="601"/>
                  <a:pt x="685" y="610"/>
                </a:cubicBezTo>
                <a:cubicBezTo>
                  <a:pt x="685" y="619"/>
                  <a:pt x="684" y="628"/>
                  <a:pt x="684" y="636"/>
                </a:cubicBezTo>
                <a:cubicBezTo>
                  <a:pt x="683" y="639"/>
                  <a:pt x="683" y="641"/>
                  <a:pt x="683" y="643"/>
                </a:cubicBezTo>
                <a:cubicBezTo>
                  <a:pt x="683" y="644"/>
                  <a:pt x="683" y="647"/>
                  <a:pt x="682" y="648"/>
                </a:cubicBezTo>
                <a:cubicBezTo>
                  <a:pt x="682" y="653"/>
                  <a:pt x="681" y="658"/>
                  <a:pt x="680" y="663"/>
                </a:cubicBezTo>
                <a:cubicBezTo>
                  <a:pt x="676" y="684"/>
                  <a:pt x="670" y="704"/>
                  <a:pt x="664" y="724"/>
                </a:cubicBezTo>
                <a:cubicBezTo>
                  <a:pt x="648" y="769"/>
                  <a:pt x="626" y="811"/>
                  <a:pt x="598" y="850"/>
                </a:cubicBezTo>
                <a:cubicBezTo>
                  <a:pt x="585" y="868"/>
                  <a:pt x="571" y="885"/>
                  <a:pt x="555" y="902"/>
                </a:cubicBezTo>
                <a:cubicBezTo>
                  <a:pt x="548" y="909"/>
                  <a:pt x="540" y="917"/>
                  <a:pt x="532" y="924"/>
                </a:cubicBezTo>
                <a:cubicBezTo>
                  <a:pt x="525" y="931"/>
                  <a:pt x="513" y="940"/>
                  <a:pt x="508" y="944"/>
                </a:cubicBezTo>
                <a:cubicBezTo>
                  <a:pt x="492" y="957"/>
                  <a:pt x="474" y="968"/>
                  <a:pt x="456" y="978"/>
                </a:cubicBezTo>
                <a:cubicBezTo>
                  <a:pt x="438" y="988"/>
                  <a:pt x="426" y="992"/>
                  <a:pt x="406" y="998"/>
                </a:cubicBezTo>
                <a:cubicBezTo>
                  <a:pt x="400" y="1000"/>
                  <a:pt x="395" y="1001"/>
                  <a:pt x="389" y="1002"/>
                </a:cubicBezTo>
                <a:close/>
                <a:moveTo>
                  <a:pt x="892" y="126"/>
                </a:moveTo>
                <a:cubicBezTo>
                  <a:pt x="891" y="128"/>
                  <a:pt x="891" y="130"/>
                  <a:pt x="890" y="130"/>
                </a:cubicBezTo>
                <a:cubicBezTo>
                  <a:pt x="889" y="132"/>
                  <a:pt x="888" y="135"/>
                  <a:pt x="888" y="134"/>
                </a:cubicBezTo>
                <a:cubicBezTo>
                  <a:pt x="886" y="137"/>
                  <a:pt x="884" y="139"/>
                  <a:pt x="882" y="141"/>
                </a:cubicBezTo>
                <a:cubicBezTo>
                  <a:pt x="861" y="160"/>
                  <a:pt x="837" y="174"/>
                  <a:pt x="814" y="191"/>
                </a:cubicBezTo>
                <a:cubicBezTo>
                  <a:pt x="786" y="211"/>
                  <a:pt x="761" y="232"/>
                  <a:pt x="738" y="257"/>
                </a:cubicBezTo>
                <a:cubicBezTo>
                  <a:pt x="723" y="262"/>
                  <a:pt x="716" y="285"/>
                  <a:pt x="729" y="298"/>
                </a:cubicBezTo>
                <a:cubicBezTo>
                  <a:pt x="863" y="432"/>
                  <a:pt x="822" y="660"/>
                  <a:pt x="744" y="815"/>
                </a:cubicBezTo>
                <a:cubicBezTo>
                  <a:pt x="724" y="855"/>
                  <a:pt x="699" y="894"/>
                  <a:pt x="672" y="926"/>
                </a:cubicBezTo>
                <a:cubicBezTo>
                  <a:pt x="645" y="959"/>
                  <a:pt x="615" y="987"/>
                  <a:pt x="582" y="1008"/>
                </a:cubicBezTo>
                <a:cubicBezTo>
                  <a:pt x="574" y="1013"/>
                  <a:pt x="565" y="1018"/>
                  <a:pt x="557" y="1022"/>
                </a:cubicBezTo>
                <a:cubicBezTo>
                  <a:pt x="553" y="1025"/>
                  <a:pt x="548" y="1027"/>
                  <a:pt x="544" y="1029"/>
                </a:cubicBezTo>
                <a:cubicBezTo>
                  <a:pt x="542" y="1029"/>
                  <a:pt x="541" y="1030"/>
                  <a:pt x="539" y="1031"/>
                </a:cubicBezTo>
                <a:cubicBezTo>
                  <a:pt x="540" y="1031"/>
                  <a:pt x="533" y="1033"/>
                  <a:pt x="533" y="1033"/>
                </a:cubicBezTo>
                <a:cubicBezTo>
                  <a:pt x="524" y="1037"/>
                  <a:pt x="515" y="1039"/>
                  <a:pt x="507" y="1042"/>
                </a:cubicBezTo>
                <a:cubicBezTo>
                  <a:pt x="502" y="1043"/>
                  <a:pt x="498" y="1044"/>
                  <a:pt x="493" y="1045"/>
                </a:cubicBezTo>
                <a:cubicBezTo>
                  <a:pt x="491" y="1045"/>
                  <a:pt x="489" y="1046"/>
                  <a:pt x="487" y="1046"/>
                </a:cubicBezTo>
                <a:cubicBezTo>
                  <a:pt x="486" y="1046"/>
                  <a:pt x="481" y="1047"/>
                  <a:pt x="480" y="1047"/>
                </a:cubicBezTo>
                <a:cubicBezTo>
                  <a:pt x="472" y="1048"/>
                  <a:pt x="463" y="1048"/>
                  <a:pt x="454" y="1048"/>
                </a:cubicBezTo>
                <a:cubicBezTo>
                  <a:pt x="450" y="1048"/>
                  <a:pt x="445" y="1048"/>
                  <a:pt x="441" y="1048"/>
                </a:cubicBezTo>
                <a:cubicBezTo>
                  <a:pt x="439" y="1048"/>
                  <a:pt x="437" y="1048"/>
                  <a:pt x="434" y="1048"/>
                </a:cubicBezTo>
                <a:cubicBezTo>
                  <a:pt x="434" y="1047"/>
                  <a:pt x="429" y="1047"/>
                  <a:pt x="428" y="1047"/>
                </a:cubicBezTo>
                <a:cubicBezTo>
                  <a:pt x="424" y="1046"/>
                  <a:pt x="419" y="1045"/>
                  <a:pt x="415" y="1044"/>
                </a:cubicBezTo>
                <a:cubicBezTo>
                  <a:pt x="440" y="1038"/>
                  <a:pt x="464" y="1028"/>
                  <a:pt x="486" y="1016"/>
                </a:cubicBezTo>
                <a:cubicBezTo>
                  <a:pt x="567" y="971"/>
                  <a:pt x="633" y="896"/>
                  <a:pt x="676" y="815"/>
                </a:cubicBezTo>
                <a:cubicBezTo>
                  <a:pt x="716" y="739"/>
                  <a:pt x="742" y="650"/>
                  <a:pt x="729" y="563"/>
                </a:cubicBezTo>
                <a:cubicBezTo>
                  <a:pt x="717" y="494"/>
                  <a:pt x="671" y="435"/>
                  <a:pt x="606" y="407"/>
                </a:cubicBezTo>
                <a:cubicBezTo>
                  <a:pt x="566" y="390"/>
                  <a:pt x="524" y="383"/>
                  <a:pt x="481" y="382"/>
                </a:cubicBezTo>
                <a:cubicBezTo>
                  <a:pt x="456" y="381"/>
                  <a:pt x="431" y="384"/>
                  <a:pt x="406" y="385"/>
                </a:cubicBezTo>
                <a:cubicBezTo>
                  <a:pt x="393" y="385"/>
                  <a:pt x="381" y="385"/>
                  <a:pt x="369" y="384"/>
                </a:cubicBezTo>
                <a:cubicBezTo>
                  <a:pt x="363" y="384"/>
                  <a:pt x="358" y="384"/>
                  <a:pt x="352" y="383"/>
                </a:cubicBezTo>
                <a:cubicBezTo>
                  <a:pt x="349" y="383"/>
                  <a:pt x="346" y="383"/>
                  <a:pt x="344" y="382"/>
                </a:cubicBezTo>
                <a:cubicBezTo>
                  <a:pt x="339" y="382"/>
                  <a:pt x="340" y="382"/>
                  <a:pt x="337" y="381"/>
                </a:cubicBezTo>
                <a:cubicBezTo>
                  <a:pt x="316" y="378"/>
                  <a:pt x="296" y="374"/>
                  <a:pt x="277" y="367"/>
                </a:cubicBezTo>
                <a:cubicBezTo>
                  <a:pt x="272" y="366"/>
                  <a:pt x="268" y="364"/>
                  <a:pt x="264" y="363"/>
                </a:cubicBezTo>
                <a:cubicBezTo>
                  <a:pt x="262" y="362"/>
                  <a:pt x="260" y="361"/>
                  <a:pt x="258" y="360"/>
                </a:cubicBezTo>
                <a:cubicBezTo>
                  <a:pt x="257" y="360"/>
                  <a:pt x="257" y="360"/>
                  <a:pt x="256" y="360"/>
                </a:cubicBezTo>
                <a:cubicBezTo>
                  <a:pt x="256" y="360"/>
                  <a:pt x="256" y="360"/>
                  <a:pt x="256" y="359"/>
                </a:cubicBezTo>
                <a:cubicBezTo>
                  <a:pt x="248" y="356"/>
                  <a:pt x="240" y="352"/>
                  <a:pt x="232" y="348"/>
                </a:cubicBezTo>
                <a:cubicBezTo>
                  <a:pt x="225" y="344"/>
                  <a:pt x="219" y="340"/>
                  <a:pt x="212" y="336"/>
                </a:cubicBezTo>
                <a:cubicBezTo>
                  <a:pt x="209" y="334"/>
                  <a:pt x="206" y="332"/>
                  <a:pt x="203" y="330"/>
                </a:cubicBezTo>
                <a:cubicBezTo>
                  <a:pt x="202" y="329"/>
                  <a:pt x="197" y="325"/>
                  <a:pt x="196" y="325"/>
                </a:cubicBezTo>
                <a:cubicBezTo>
                  <a:pt x="186" y="317"/>
                  <a:pt x="177" y="309"/>
                  <a:pt x="169" y="300"/>
                </a:cubicBezTo>
                <a:cubicBezTo>
                  <a:pt x="163" y="295"/>
                  <a:pt x="158" y="289"/>
                  <a:pt x="154" y="283"/>
                </a:cubicBezTo>
                <a:cubicBezTo>
                  <a:pt x="153" y="282"/>
                  <a:pt x="149" y="277"/>
                  <a:pt x="149" y="276"/>
                </a:cubicBezTo>
                <a:cubicBezTo>
                  <a:pt x="148" y="275"/>
                  <a:pt x="147" y="274"/>
                  <a:pt x="146" y="273"/>
                </a:cubicBezTo>
                <a:cubicBezTo>
                  <a:pt x="145" y="269"/>
                  <a:pt x="142" y="265"/>
                  <a:pt x="139" y="262"/>
                </a:cubicBezTo>
                <a:cubicBezTo>
                  <a:pt x="138" y="262"/>
                  <a:pt x="138" y="261"/>
                  <a:pt x="137" y="261"/>
                </a:cubicBezTo>
                <a:cubicBezTo>
                  <a:pt x="137" y="260"/>
                  <a:pt x="136" y="259"/>
                  <a:pt x="135" y="258"/>
                </a:cubicBezTo>
                <a:cubicBezTo>
                  <a:pt x="134" y="257"/>
                  <a:pt x="133" y="255"/>
                  <a:pt x="132" y="254"/>
                </a:cubicBezTo>
                <a:cubicBezTo>
                  <a:pt x="131" y="251"/>
                  <a:pt x="129" y="249"/>
                  <a:pt x="128" y="246"/>
                </a:cubicBezTo>
                <a:cubicBezTo>
                  <a:pt x="128" y="245"/>
                  <a:pt x="127" y="244"/>
                  <a:pt x="127" y="243"/>
                </a:cubicBezTo>
                <a:cubicBezTo>
                  <a:pt x="126" y="242"/>
                  <a:pt x="126" y="242"/>
                  <a:pt x="126" y="241"/>
                </a:cubicBezTo>
                <a:cubicBezTo>
                  <a:pt x="125" y="238"/>
                  <a:pt x="124" y="236"/>
                  <a:pt x="124" y="233"/>
                </a:cubicBezTo>
                <a:cubicBezTo>
                  <a:pt x="123" y="232"/>
                  <a:pt x="123" y="230"/>
                  <a:pt x="123" y="229"/>
                </a:cubicBezTo>
                <a:cubicBezTo>
                  <a:pt x="123" y="227"/>
                  <a:pt x="123" y="224"/>
                  <a:pt x="123" y="221"/>
                </a:cubicBezTo>
                <a:cubicBezTo>
                  <a:pt x="123" y="221"/>
                  <a:pt x="123" y="221"/>
                  <a:pt x="123" y="220"/>
                </a:cubicBezTo>
                <a:cubicBezTo>
                  <a:pt x="123" y="220"/>
                  <a:pt x="123" y="220"/>
                  <a:pt x="123" y="219"/>
                </a:cubicBezTo>
                <a:cubicBezTo>
                  <a:pt x="124" y="217"/>
                  <a:pt x="124" y="215"/>
                  <a:pt x="125" y="213"/>
                </a:cubicBezTo>
                <a:cubicBezTo>
                  <a:pt x="125" y="213"/>
                  <a:pt x="126" y="209"/>
                  <a:pt x="126" y="209"/>
                </a:cubicBezTo>
                <a:cubicBezTo>
                  <a:pt x="127" y="207"/>
                  <a:pt x="128" y="205"/>
                  <a:pt x="129" y="203"/>
                </a:cubicBezTo>
                <a:cubicBezTo>
                  <a:pt x="135" y="192"/>
                  <a:pt x="144" y="184"/>
                  <a:pt x="154" y="176"/>
                </a:cubicBezTo>
                <a:cubicBezTo>
                  <a:pt x="169" y="163"/>
                  <a:pt x="187" y="153"/>
                  <a:pt x="204" y="143"/>
                </a:cubicBezTo>
                <a:cubicBezTo>
                  <a:pt x="212" y="139"/>
                  <a:pt x="220" y="134"/>
                  <a:pt x="229" y="131"/>
                </a:cubicBezTo>
                <a:cubicBezTo>
                  <a:pt x="229" y="130"/>
                  <a:pt x="229" y="130"/>
                  <a:pt x="230" y="130"/>
                </a:cubicBezTo>
                <a:cubicBezTo>
                  <a:pt x="230" y="130"/>
                  <a:pt x="230" y="130"/>
                  <a:pt x="231" y="130"/>
                </a:cubicBezTo>
                <a:cubicBezTo>
                  <a:pt x="233" y="129"/>
                  <a:pt x="235" y="128"/>
                  <a:pt x="237" y="127"/>
                </a:cubicBezTo>
                <a:cubicBezTo>
                  <a:pt x="242" y="126"/>
                  <a:pt x="246" y="124"/>
                  <a:pt x="251" y="123"/>
                </a:cubicBezTo>
                <a:cubicBezTo>
                  <a:pt x="255" y="122"/>
                  <a:pt x="258" y="121"/>
                  <a:pt x="262" y="120"/>
                </a:cubicBezTo>
                <a:cubicBezTo>
                  <a:pt x="263" y="120"/>
                  <a:pt x="264" y="120"/>
                  <a:pt x="265" y="119"/>
                </a:cubicBezTo>
                <a:cubicBezTo>
                  <a:pt x="265" y="119"/>
                  <a:pt x="268" y="119"/>
                  <a:pt x="269" y="119"/>
                </a:cubicBezTo>
                <a:cubicBezTo>
                  <a:pt x="273" y="119"/>
                  <a:pt x="276" y="119"/>
                  <a:pt x="280" y="119"/>
                </a:cubicBezTo>
                <a:cubicBezTo>
                  <a:pt x="281" y="119"/>
                  <a:pt x="283" y="119"/>
                  <a:pt x="285" y="119"/>
                </a:cubicBezTo>
                <a:cubicBezTo>
                  <a:pt x="285" y="119"/>
                  <a:pt x="286" y="119"/>
                  <a:pt x="287" y="119"/>
                </a:cubicBezTo>
                <a:cubicBezTo>
                  <a:pt x="289" y="120"/>
                  <a:pt x="292" y="121"/>
                  <a:pt x="294" y="122"/>
                </a:cubicBezTo>
                <a:cubicBezTo>
                  <a:pt x="291" y="120"/>
                  <a:pt x="298" y="124"/>
                  <a:pt x="300" y="125"/>
                </a:cubicBezTo>
                <a:cubicBezTo>
                  <a:pt x="300" y="125"/>
                  <a:pt x="300" y="125"/>
                  <a:pt x="300" y="125"/>
                </a:cubicBezTo>
                <a:cubicBezTo>
                  <a:pt x="302" y="126"/>
                  <a:pt x="303" y="127"/>
                  <a:pt x="304" y="128"/>
                </a:cubicBezTo>
                <a:cubicBezTo>
                  <a:pt x="305" y="129"/>
                  <a:pt x="306" y="130"/>
                  <a:pt x="306" y="131"/>
                </a:cubicBezTo>
                <a:cubicBezTo>
                  <a:pt x="304" y="129"/>
                  <a:pt x="308" y="134"/>
                  <a:pt x="309" y="135"/>
                </a:cubicBezTo>
                <a:cubicBezTo>
                  <a:pt x="310" y="136"/>
                  <a:pt x="311" y="138"/>
                  <a:pt x="311" y="140"/>
                </a:cubicBezTo>
                <a:cubicBezTo>
                  <a:pt x="312" y="140"/>
                  <a:pt x="313" y="143"/>
                  <a:pt x="313" y="143"/>
                </a:cubicBezTo>
                <a:cubicBezTo>
                  <a:pt x="314" y="147"/>
                  <a:pt x="315" y="150"/>
                  <a:pt x="316" y="154"/>
                </a:cubicBezTo>
                <a:cubicBezTo>
                  <a:pt x="320" y="166"/>
                  <a:pt x="320" y="172"/>
                  <a:pt x="320" y="185"/>
                </a:cubicBezTo>
                <a:cubicBezTo>
                  <a:pt x="321" y="202"/>
                  <a:pt x="335" y="211"/>
                  <a:pt x="351" y="208"/>
                </a:cubicBezTo>
                <a:cubicBezTo>
                  <a:pt x="381" y="203"/>
                  <a:pt x="412" y="201"/>
                  <a:pt x="443" y="200"/>
                </a:cubicBezTo>
                <a:cubicBezTo>
                  <a:pt x="451" y="200"/>
                  <a:pt x="460" y="201"/>
                  <a:pt x="467" y="196"/>
                </a:cubicBezTo>
                <a:cubicBezTo>
                  <a:pt x="469" y="195"/>
                  <a:pt x="471" y="194"/>
                  <a:pt x="473" y="193"/>
                </a:cubicBezTo>
                <a:cubicBezTo>
                  <a:pt x="530" y="154"/>
                  <a:pt x="530" y="154"/>
                  <a:pt x="530" y="154"/>
                </a:cubicBezTo>
                <a:cubicBezTo>
                  <a:pt x="576" y="123"/>
                  <a:pt x="622" y="92"/>
                  <a:pt x="668" y="61"/>
                </a:cubicBezTo>
                <a:cubicBezTo>
                  <a:pt x="671" y="59"/>
                  <a:pt x="674" y="57"/>
                  <a:pt x="678" y="55"/>
                </a:cubicBezTo>
                <a:cubicBezTo>
                  <a:pt x="679" y="54"/>
                  <a:pt x="680" y="53"/>
                  <a:pt x="681" y="52"/>
                </a:cubicBezTo>
                <a:cubicBezTo>
                  <a:pt x="680" y="53"/>
                  <a:pt x="684" y="52"/>
                  <a:pt x="686" y="51"/>
                </a:cubicBezTo>
                <a:cubicBezTo>
                  <a:pt x="687" y="51"/>
                  <a:pt x="689" y="51"/>
                  <a:pt x="689" y="51"/>
                </a:cubicBezTo>
                <a:cubicBezTo>
                  <a:pt x="690" y="51"/>
                  <a:pt x="693" y="51"/>
                  <a:pt x="693" y="51"/>
                </a:cubicBezTo>
                <a:cubicBezTo>
                  <a:pt x="710" y="55"/>
                  <a:pt x="726" y="70"/>
                  <a:pt x="734" y="85"/>
                </a:cubicBezTo>
                <a:cubicBezTo>
                  <a:pt x="734" y="85"/>
                  <a:pt x="734" y="85"/>
                  <a:pt x="733" y="85"/>
                </a:cubicBezTo>
                <a:cubicBezTo>
                  <a:pt x="733" y="85"/>
                  <a:pt x="733" y="85"/>
                  <a:pt x="733" y="85"/>
                </a:cubicBezTo>
                <a:cubicBezTo>
                  <a:pt x="729" y="92"/>
                  <a:pt x="727" y="102"/>
                  <a:pt x="732" y="110"/>
                </a:cubicBezTo>
                <a:cubicBezTo>
                  <a:pt x="739" y="121"/>
                  <a:pt x="754" y="126"/>
                  <a:pt x="765" y="119"/>
                </a:cubicBezTo>
                <a:cubicBezTo>
                  <a:pt x="790" y="103"/>
                  <a:pt x="817" y="89"/>
                  <a:pt x="846" y="80"/>
                </a:cubicBezTo>
                <a:cubicBezTo>
                  <a:pt x="846" y="80"/>
                  <a:pt x="848" y="79"/>
                  <a:pt x="849" y="79"/>
                </a:cubicBezTo>
                <a:cubicBezTo>
                  <a:pt x="850" y="79"/>
                  <a:pt x="851" y="79"/>
                  <a:pt x="852" y="79"/>
                </a:cubicBezTo>
                <a:cubicBezTo>
                  <a:pt x="851" y="79"/>
                  <a:pt x="856" y="80"/>
                  <a:pt x="857" y="81"/>
                </a:cubicBezTo>
                <a:cubicBezTo>
                  <a:pt x="858" y="81"/>
                  <a:pt x="859" y="81"/>
                  <a:pt x="860" y="82"/>
                </a:cubicBezTo>
                <a:cubicBezTo>
                  <a:pt x="860" y="82"/>
                  <a:pt x="861" y="82"/>
                  <a:pt x="861" y="82"/>
                </a:cubicBezTo>
                <a:cubicBezTo>
                  <a:pt x="863" y="83"/>
                  <a:pt x="866" y="85"/>
                  <a:pt x="868" y="86"/>
                </a:cubicBezTo>
                <a:cubicBezTo>
                  <a:pt x="869" y="87"/>
                  <a:pt x="870" y="88"/>
                  <a:pt x="872" y="88"/>
                </a:cubicBezTo>
                <a:cubicBezTo>
                  <a:pt x="872" y="89"/>
                  <a:pt x="872" y="89"/>
                  <a:pt x="872" y="89"/>
                </a:cubicBezTo>
                <a:cubicBezTo>
                  <a:pt x="874" y="91"/>
                  <a:pt x="876" y="93"/>
                  <a:pt x="878" y="95"/>
                </a:cubicBezTo>
                <a:cubicBezTo>
                  <a:pt x="879" y="95"/>
                  <a:pt x="882" y="99"/>
                  <a:pt x="882" y="99"/>
                </a:cubicBezTo>
                <a:cubicBezTo>
                  <a:pt x="884" y="101"/>
                  <a:pt x="885" y="103"/>
                  <a:pt x="887" y="106"/>
                </a:cubicBezTo>
                <a:cubicBezTo>
                  <a:pt x="887" y="106"/>
                  <a:pt x="890" y="112"/>
                  <a:pt x="890" y="111"/>
                </a:cubicBezTo>
                <a:cubicBezTo>
                  <a:pt x="890" y="113"/>
                  <a:pt x="891" y="115"/>
                  <a:pt x="891" y="117"/>
                </a:cubicBezTo>
                <a:cubicBezTo>
                  <a:pt x="892" y="118"/>
                  <a:pt x="892" y="119"/>
                  <a:pt x="892" y="120"/>
                </a:cubicBezTo>
                <a:cubicBezTo>
                  <a:pt x="892" y="120"/>
                  <a:pt x="892" y="121"/>
                  <a:pt x="892" y="121"/>
                </a:cubicBezTo>
                <a:cubicBezTo>
                  <a:pt x="892" y="122"/>
                  <a:pt x="892" y="125"/>
                  <a:pt x="892" y="126"/>
                </a:cubicBezTo>
                <a:close/>
              </a:path>
            </a:pathLst>
          </a:custGeom>
          <a:solidFill>
            <a:schemeClr val="bg1"/>
          </a:solidFill>
          <a:ln>
            <a:noFill/>
          </a:ln>
          <a:extLst/>
        </p:spPr>
        <p:txBody>
          <a:bodyPr vert="horz" wrap="square" lIns="60960" tIns="30480" rIns="60960" bIns="30480" numCol="1" anchor="t" anchorCtr="0" compatLnSpc="1">
            <a:prstTxWarp prst="textNoShape">
              <a:avLst/>
            </a:prstTxWarp>
          </a:bodyPr>
          <a:lstStyle/>
          <a:p>
            <a:endParaRPr lang="en-US" sz="1200">
              <a:solidFill>
                <a:schemeClr val="bg1"/>
              </a:solidFill>
              <a:latin typeface="Tajawal" panose="00000500000000000000" pitchFamily="2" charset="-78"/>
              <a:cs typeface="Tajawal" panose="00000500000000000000" pitchFamily="2" charset="-78"/>
            </a:endParaRPr>
          </a:p>
        </p:txBody>
      </p:sp>
      <p:sp>
        <p:nvSpPr>
          <p:cNvPr id="36" name="Rectangle 35"/>
          <p:cNvSpPr/>
          <p:nvPr/>
        </p:nvSpPr>
        <p:spPr>
          <a:xfrm>
            <a:off x="4925961" y="5089719"/>
            <a:ext cx="1444138" cy="685188"/>
          </a:xfrm>
          <a:prstGeom prst="rect">
            <a:avLst/>
          </a:prstGeom>
        </p:spPr>
        <p:txBody>
          <a:bodyPr wrap="square">
            <a:spAutoFit/>
          </a:bodyPr>
          <a:lstStyle/>
          <a:p>
            <a:pPr algn="justLow" rtl="1">
              <a:lnSpc>
                <a:spcPct val="107000"/>
              </a:lnSpc>
              <a:spcAft>
                <a:spcPts val="0"/>
              </a:spcAft>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a:t>
            </a:r>
            <a:endParaRPr lang="id-ID" sz="1400" dirty="0">
              <a:solidFill>
                <a:schemeClr val="bg1"/>
              </a:solidFill>
              <a:latin typeface="Tajawal" panose="00000500000000000000" pitchFamily="2" charset="-78"/>
              <a:ea typeface="Calibri" panose="020F0502020204030204" pitchFamily="34" charset="0"/>
              <a:cs typeface="Tajawal" panose="00000500000000000000" pitchFamily="2" charset="-78"/>
            </a:endParaRPr>
          </a:p>
        </p:txBody>
      </p:sp>
      <p:sp>
        <p:nvSpPr>
          <p:cNvPr id="37" name="Rectangle 36"/>
          <p:cNvSpPr/>
          <p:nvPr/>
        </p:nvSpPr>
        <p:spPr>
          <a:xfrm>
            <a:off x="5100986" y="4713668"/>
            <a:ext cx="848977" cy="322845"/>
          </a:xfrm>
          <a:prstGeom prst="rect">
            <a:avLst/>
          </a:prstGeom>
        </p:spPr>
        <p:txBody>
          <a:bodyPr wrap="square">
            <a:spAutoFit/>
          </a:bodyPr>
          <a:lstStyle/>
          <a:p>
            <a:pPr algn="r" rtl="1">
              <a:lnSpc>
                <a:spcPct val="107000"/>
              </a:lnSpc>
              <a:spcAft>
                <a:spcPts val="0"/>
              </a:spcAft>
            </a:pPr>
            <a:r>
              <a:rPr lang="ar-EG" sz="1400" b="1" dirty="0">
                <a:solidFill>
                  <a:schemeClr val="bg1"/>
                </a:solidFill>
                <a:latin typeface="Tajawal Black" panose="00000500000000000000" pitchFamily="2" charset="-78"/>
                <a:ea typeface="Lato" panose="020F0502020204030203" pitchFamily="34" charset="0"/>
                <a:cs typeface="Tajawal Black" panose="00000500000000000000" pitchFamily="2" charset="-78"/>
              </a:rPr>
              <a:t>الكبد</a:t>
            </a:r>
            <a:endParaRPr lang="id-ID" sz="1600" b="1" dirty="0">
              <a:solidFill>
                <a:schemeClr val="bg1"/>
              </a:solidFill>
              <a:latin typeface="Tajawal Black" panose="00000500000000000000" pitchFamily="2" charset="-78"/>
              <a:ea typeface="Lato" panose="020F0502020204030203" pitchFamily="34" charset="0"/>
              <a:cs typeface="Tajawal Black" panose="00000500000000000000" pitchFamily="2" charset="-78"/>
            </a:endParaRPr>
          </a:p>
        </p:txBody>
      </p:sp>
      <p:grpSp>
        <p:nvGrpSpPr>
          <p:cNvPr id="31" name="Group 30"/>
          <p:cNvGrpSpPr/>
          <p:nvPr/>
        </p:nvGrpSpPr>
        <p:grpSpPr>
          <a:xfrm>
            <a:off x="5973947" y="2929949"/>
            <a:ext cx="424015" cy="503667"/>
            <a:chOff x="8002588" y="3773488"/>
            <a:chExt cx="2273300" cy="2700338"/>
          </a:xfrm>
          <a:solidFill>
            <a:schemeClr val="bg1"/>
          </a:solidFill>
        </p:grpSpPr>
        <p:sp>
          <p:nvSpPr>
            <p:cNvPr id="32" name="Freeform 139"/>
            <p:cNvSpPr>
              <a:spLocks/>
            </p:cNvSpPr>
            <p:nvPr/>
          </p:nvSpPr>
          <p:spPr bwMode="auto">
            <a:xfrm>
              <a:off x="8002588" y="3773488"/>
              <a:ext cx="2273300" cy="2700338"/>
            </a:xfrm>
            <a:custGeom>
              <a:avLst/>
              <a:gdLst>
                <a:gd name="T0" fmla="*/ 859 w 917"/>
                <a:gd name="T1" fmla="*/ 501 h 1092"/>
                <a:gd name="T2" fmla="*/ 830 w 917"/>
                <a:gd name="T3" fmla="*/ 421 h 1092"/>
                <a:gd name="T4" fmla="*/ 828 w 917"/>
                <a:gd name="T5" fmla="*/ 411 h 1092"/>
                <a:gd name="T6" fmla="*/ 735 w 917"/>
                <a:gd name="T7" fmla="*/ 166 h 1092"/>
                <a:gd name="T8" fmla="*/ 70 w 917"/>
                <a:gd name="T9" fmla="*/ 225 h 1092"/>
                <a:gd name="T10" fmla="*/ 134 w 917"/>
                <a:gd name="T11" fmla="*/ 745 h 1092"/>
                <a:gd name="T12" fmla="*/ 196 w 917"/>
                <a:gd name="T13" fmla="*/ 805 h 1092"/>
                <a:gd name="T14" fmla="*/ 206 w 917"/>
                <a:gd name="T15" fmla="*/ 817 h 1092"/>
                <a:gd name="T16" fmla="*/ 221 w 917"/>
                <a:gd name="T17" fmla="*/ 900 h 1092"/>
                <a:gd name="T18" fmla="*/ 198 w 917"/>
                <a:gd name="T19" fmla="*/ 1010 h 1092"/>
                <a:gd name="T20" fmla="*/ 196 w 917"/>
                <a:gd name="T21" fmla="*/ 1015 h 1092"/>
                <a:gd name="T22" fmla="*/ 183 w 917"/>
                <a:gd name="T23" fmla="*/ 1043 h 1092"/>
                <a:gd name="T24" fmla="*/ 256 w 917"/>
                <a:gd name="T25" fmla="*/ 821 h 1092"/>
                <a:gd name="T26" fmla="*/ 214 w 917"/>
                <a:gd name="T27" fmla="*/ 760 h 1092"/>
                <a:gd name="T28" fmla="*/ 69 w 917"/>
                <a:gd name="T29" fmla="*/ 544 h 1092"/>
                <a:gd name="T30" fmla="*/ 88 w 917"/>
                <a:gd name="T31" fmla="*/ 287 h 1092"/>
                <a:gd name="T32" fmla="*/ 255 w 917"/>
                <a:gd name="T33" fmla="*/ 117 h 1092"/>
                <a:gd name="T34" fmla="*/ 436 w 917"/>
                <a:gd name="T35" fmla="*/ 79 h 1092"/>
                <a:gd name="T36" fmla="*/ 497 w 917"/>
                <a:gd name="T37" fmla="*/ 85 h 1092"/>
                <a:gd name="T38" fmla="*/ 656 w 917"/>
                <a:gd name="T39" fmla="*/ 154 h 1092"/>
                <a:gd name="T40" fmla="*/ 665 w 917"/>
                <a:gd name="T41" fmla="*/ 161 h 1092"/>
                <a:gd name="T42" fmla="*/ 697 w 917"/>
                <a:gd name="T43" fmla="*/ 191 h 1092"/>
                <a:gd name="T44" fmla="*/ 744 w 917"/>
                <a:gd name="T45" fmla="*/ 259 h 1092"/>
                <a:gd name="T46" fmla="*/ 782 w 917"/>
                <a:gd name="T47" fmla="*/ 402 h 1092"/>
                <a:gd name="T48" fmla="*/ 844 w 917"/>
                <a:gd name="T49" fmla="*/ 575 h 1092"/>
                <a:gd name="T50" fmla="*/ 860 w 917"/>
                <a:gd name="T51" fmla="*/ 609 h 1092"/>
                <a:gd name="T52" fmla="*/ 861 w 917"/>
                <a:gd name="T53" fmla="*/ 610 h 1092"/>
                <a:gd name="T54" fmla="*/ 864 w 917"/>
                <a:gd name="T55" fmla="*/ 619 h 1092"/>
                <a:gd name="T56" fmla="*/ 800 w 917"/>
                <a:gd name="T57" fmla="*/ 622 h 1092"/>
                <a:gd name="T58" fmla="*/ 778 w 917"/>
                <a:gd name="T59" fmla="*/ 675 h 1092"/>
                <a:gd name="T60" fmla="*/ 696 w 917"/>
                <a:gd name="T61" fmla="*/ 715 h 1092"/>
                <a:gd name="T62" fmla="*/ 781 w 917"/>
                <a:gd name="T63" fmla="*/ 760 h 1092"/>
                <a:gd name="T64" fmla="*/ 779 w 917"/>
                <a:gd name="T65" fmla="*/ 830 h 1092"/>
                <a:gd name="T66" fmla="*/ 776 w 917"/>
                <a:gd name="T67" fmla="*/ 846 h 1092"/>
                <a:gd name="T68" fmla="*/ 772 w 917"/>
                <a:gd name="T69" fmla="*/ 860 h 1092"/>
                <a:gd name="T70" fmla="*/ 768 w 917"/>
                <a:gd name="T71" fmla="*/ 868 h 1092"/>
                <a:gd name="T72" fmla="*/ 767 w 917"/>
                <a:gd name="T73" fmla="*/ 870 h 1092"/>
                <a:gd name="T74" fmla="*/ 762 w 917"/>
                <a:gd name="T75" fmla="*/ 872 h 1092"/>
                <a:gd name="T76" fmla="*/ 601 w 917"/>
                <a:gd name="T77" fmla="*/ 860 h 1092"/>
                <a:gd name="T78" fmla="*/ 533 w 917"/>
                <a:gd name="T79" fmla="*/ 907 h 1092"/>
                <a:gd name="T80" fmla="*/ 526 w 917"/>
                <a:gd name="T81" fmla="*/ 1055 h 1092"/>
                <a:gd name="T82" fmla="*/ 571 w 917"/>
                <a:gd name="T83" fmla="*/ 998 h 1092"/>
                <a:gd name="T84" fmla="*/ 575 w 917"/>
                <a:gd name="T85" fmla="*/ 928 h 1092"/>
                <a:gd name="T86" fmla="*/ 576 w 917"/>
                <a:gd name="T87" fmla="*/ 923 h 1092"/>
                <a:gd name="T88" fmla="*/ 579 w 917"/>
                <a:gd name="T89" fmla="*/ 908 h 1092"/>
                <a:gd name="T90" fmla="*/ 587 w 917"/>
                <a:gd name="T91" fmla="*/ 906 h 1092"/>
                <a:gd name="T92" fmla="*/ 603 w 917"/>
                <a:gd name="T93" fmla="*/ 906 h 1092"/>
                <a:gd name="T94" fmla="*/ 705 w 917"/>
                <a:gd name="T95" fmla="*/ 919 h 1092"/>
                <a:gd name="T96" fmla="*/ 780 w 917"/>
                <a:gd name="T97" fmla="*/ 914 h 1092"/>
                <a:gd name="T98" fmla="*/ 823 w 917"/>
                <a:gd name="T99" fmla="*/ 669 h 1092"/>
                <a:gd name="T100" fmla="*/ 823 w 917"/>
                <a:gd name="T101" fmla="*/ 664 h 1092"/>
                <a:gd name="T102" fmla="*/ 909 w 917"/>
                <a:gd name="T103" fmla="*/ 64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1092">
                  <a:moveTo>
                    <a:pt x="907" y="604"/>
                  </a:moveTo>
                  <a:cubicBezTo>
                    <a:pt x="894" y="569"/>
                    <a:pt x="875" y="535"/>
                    <a:pt x="859" y="501"/>
                  </a:cubicBezTo>
                  <a:cubicBezTo>
                    <a:pt x="850" y="482"/>
                    <a:pt x="844" y="467"/>
                    <a:pt x="837" y="447"/>
                  </a:cubicBezTo>
                  <a:cubicBezTo>
                    <a:pt x="834" y="438"/>
                    <a:pt x="831" y="430"/>
                    <a:pt x="830" y="421"/>
                  </a:cubicBezTo>
                  <a:cubicBezTo>
                    <a:pt x="829" y="419"/>
                    <a:pt x="829" y="417"/>
                    <a:pt x="828" y="415"/>
                  </a:cubicBezTo>
                  <a:cubicBezTo>
                    <a:pt x="828" y="414"/>
                    <a:pt x="828" y="412"/>
                    <a:pt x="828" y="411"/>
                  </a:cubicBezTo>
                  <a:cubicBezTo>
                    <a:pt x="827" y="406"/>
                    <a:pt x="827" y="402"/>
                    <a:pt x="827" y="397"/>
                  </a:cubicBezTo>
                  <a:cubicBezTo>
                    <a:pt x="822" y="312"/>
                    <a:pt x="791" y="231"/>
                    <a:pt x="735" y="166"/>
                  </a:cubicBezTo>
                  <a:cubicBezTo>
                    <a:pt x="624" y="38"/>
                    <a:pt x="422" y="0"/>
                    <a:pt x="267" y="62"/>
                  </a:cubicBezTo>
                  <a:cubicBezTo>
                    <a:pt x="186" y="94"/>
                    <a:pt x="117" y="151"/>
                    <a:pt x="70" y="225"/>
                  </a:cubicBezTo>
                  <a:cubicBezTo>
                    <a:pt x="22" y="300"/>
                    <a:pt x="0" y="394"/>
                    <a:pt x="10" y="483"/>
                  </a:cubicBezTo>
                  <a:cubicBezTo>
                    <a:pt x="21" y="581"/>
                    <a:pt x="70" y="671"/>
                    <a:pt x="134" y="745"/>
                  </a:cubicBezTo>
                  <a:cubicBezTo>
                    <a:pt x="147" y="760"/>
                    <a:pt x="162" y="775"/>
                    <a:pt x="176" y="788"/>
                  </a:cubicBezTo>
                  <a:cubicBezTo>
                    <a:pt x="183" y="794"/>
                    <a:pt x="189" y="800"/>
                    <a:pt x="196" y="805"/>
                  </a:cubicBezTo>
                  <a:cubicBezTo>
                    <a:pt x="198" y="807"/>
                    <a:pt x="205" y="814"/>
                    <a:pt x="203" y="810"/>
                  </a:cubicBezTo>
                  <a:cubicBezTo>
                    <a:pt x="204" y="811"/>
                    <a:pt x="206" y="817"/>
                    <a:pt x="206" y="817"/>
                  </a:cubicBezTo>
                  <a:cubicBezTo>
                    <a:pt x="209" y="823"/>
                    <a:pt x="211" y="829"/>
                    <a:pt x="212" y="835"/>
                  </a:cubicBezTo>
                  <a:cubicBezTo>
                    <a:pt x="219" y="857"/>
                    <a:pt x="221" y="877"/>
                    <a:pt x="221" y="900"/>
                  </a:cubicBezTo>
                  <a:cubicBezTo>
                    <a:pt x="222" y="934"/>
                    <a:pt x="214" y="968"/>
                    <a:pt x="202" y="1000"/>
                  </a:cubicBezTo>
                  <a:cubicBezTo>
                    <a:pt x="201" y="1004"/>
                    <a:pt x="200" y="1007"/>
                    <a:pt x="198" y="1010"/>
                  </a:cubicBezTo>
                  <a:cubicBezTo>
                    <a:pt x="198" y="1011"/>
                    <a:pt x="197" y="1013"/>
                    <a:pt x="197" y="1014"/>
                  </a:cubicBezTo>
                  <a:cubicBezTo>
                    <a:pt x="197" y="1014"/>
                    <a:pt x="197" y="1015"/>
                    <a:pt x="196" y="1015"/>
                  </a:cubicBezTo>
                  <a:cubicBezTo>
                    <a:pt x="194" y="1020"/>
                    <a:pt x="192" y="1026"/>
                    <a:pt x="189" y="1031"/>
                  </a:cubicBezTo>
                  <a:cubicBezTo>
                    <a:pt x="187" y="1035"/>
                    <a:pt x="185" y="1039"/>
                    <a:pt x="183" y="1043"/>
                  </a:cubicBezTo>
                  <a:cubicBezTo>
                    <a:pt x="168" y="1069"/>
                    <a:pt x="207" y="1092"/>
                    <a:pt x="222" y="1066"/>
                  </a:cubicBezTo>
                  <a:cubicBezTo>
                    <a:pt x="264" y="993"/>
                    <a:pt x="279" y="903"/>
                    <a:pt x="256" y="821"/>
                  </a:cubicBezTo>
                  <a:cubicBezTo>
                    <a:pt x="253" y="809"/>
                    <a:pt x="248" y="798"/>
                    <a:pt x="242" y="787"/>
                  </a:cubicBezTo>
                  <a:cubicBezTo>
                    <a:pt x="237" y="776"/>
                    <a:pt x="223" y="769"/>
                    <a:pt x="214" y="760"/>
                  </a:cubicBezTo>
                  <a:cubicBezTo>
                    <a:pt x="183" y="733"/>
                    <a:pt x="155" y="702"/>
                    <a:pt x="132" y="669"/>
                  </a:cubicBezTo>
                  <a:cubicBezTo>
                    <a:pt x="105" y="630"/>
                    <a:pt x="83" y="588"/>
                    <a:pt x="69" y="544"/>
                  </a:cubicBezTo>
                  <a:cubicBezTo>
                    <a:pt x="55" y="498"/>
                    <a:pt x="50" y="451"/>
                    <a:pt x="55" y="403"/>
                  </a:cubicBezTo>
                  <a:cubicBezTo>
                    <a:pt x="59" y="366"/>
                    <a:pt x="72" y="321"/>
                    <a:pt x="88" y="287"/>
                  </a:cubicBezTo>
                  <a:cubicBezTo>
                    <a:pt x="106" y="249"/>
                    <a:pt x="129" y="217"/>
                    <a:pt x="157" y="188"/>
                  </a:cubicBezTo>
                  <a:cubicBezTo>
                    <a:pt x="186" y="158"/>
                    <a:pt x="217" y="136"/>
                    <a:pt x="255" y="117"/>
                  </a:cubicBezTo>
                  <a:cubicBezTo>
                    <a:pt x="289" y="100"/>
                    <a:pt x="333" y="86"/>
                    <a:pt x="370" y="82"/>
                  </a:cubicBezTo>
                  <a:cubicBezTo>
                    <a:pt x="392" y="79"/>
                    <a:pt x="414" y="78"/>
                    <a:pt x="436" y="79"/>
                  </a:cubicBezTo>
                  <a:cubicBezTo>
                    <a:pt x="447" y="79"/>
                    <a:pt x="457" y="80"/>
                    <a:pt x="467" y="81"/>
                  </a:cubicBezTo>
                  <a:cubicBezTo>
                    <a:pt x="479" y="82"/>
                    <a:pt x="485" y="83"/>
                    <a:pt x="497" y="85"/>
                  </a:cubicBezTo>
                  <a:cubicBezTo>
                    <a:pt x="537" y="93"/>
                    <a:pt x="574" y="105"/>
                    <a:pt x="608" y="123"/>
                  </a:cubicBezTo>
                  <a:cubicBezTo>
                    <a:pt x="625" y="132"/>
                    <a:pt x="641" y="142"/>
                    <a:pt x="656" y="154"/>
                  </a:cubicBezTo>
                  <a:cubicBezTo>
                    <a:pt x="656" y="154"/>
                    <a:pt x="660" y="157"/>
                    <a:pt x="660" y="157"/>
                  </a:cubicBezTo>
                  <a:cubicBezTo>
                    <a:pt x="662" y="158"/>
                    <a:pt x="664" y="160"/>
                    <a:pt x="665" y="161"/>
                  </a:cubicBezTo>
                  <a:cubicBezTo>
                    <a:pt x="669" y="164"/>
                    <a:pt x="672" y="167"/>
                    <a:pt x="676" y="170"/>
                  </a:cubicBezTo>
                  <a:cubicBezTo>
                    <a:pt x="683" y="177"/>
                    <a:pt x="690" y="184"/>
                    <a:pt x="697" y="191"/>
                  </a:cubicBezTo>
                  <a:cubicBezTo>
                    <a:pt x="711" y="206"/>
                    <a:pt x="719" y="217"/>
                    <a:pt x="730" y="234"/>
                  </a:cubicBezTo>
                  <a:cubicBezTo>
                    <a:pt x="735" y="242"/>
                    <a:pt x="739" y="250"/>
                    <a:pt x="744" y="259"/>
                  </a:cubicBezTo>
                  <a:cubicBezTo>
                    <a:pt x="748" y="266"/>
                    <a:pt x="754" y="278"/>
                    <a:pt x="756" y="283"/>
                  </a:cubicBezTo>
                  <a:cubicBezTo>
                    <a:pt x="772" y="322"/>
                    <a:pt x="780" y="362"/>
                    <a:pt x="782" y="402"/>
                  </a:cubicBezTo>
                  <a:cubicBezTo>
                    <a:pt x="784" y="444"/>
                    <a:pt x="800" y="482"/>
                    <a:pt x="817" y="520"/>
                  </a:cubicBezTo>
                  <a:cubicBezTo>
                    <a:pt x="826" y="538"/>
                    <a:pt x="835" y="557"/>
                    <a:pt x="844" y="575"/>
                  </a:cubicBezTo>
                  <a:cubicBezTo>
                    <a:pt x="848" y="583"/>
                    <a:pt x="852" y="591"/>
                    <a:pt x="856" y="599"/>
                  </a:cubicBezTo>
                  <a:cubicBezTo>
                    <a:pt x="857" y="602"/>
                    <a:pt x="859" y="606"/>
                    <a:pt x="860" y="609"/>
                  </a:cubicBezTo>
                  <a:cubicBezTo>
                    <a:pt x="861" y="609"/>
                    <a:pt x="861" y="610"/>
                    <a:pt x="861" y="610"/>
                  </a:cubicBezTo>
                  <a:cubicBezTo>
                    <a:pt x="861" y="610"/>
                    <a:pt x="861" y="610"/>
                    <a:pt x="861" y="610"/>
                  </a:cubicBezTo>
                  <a:cubicBezTo>
                    <a:pt x="862" y="612"/>
                    <a:pt x="863" y="614"/>
                    <a:pt x="863" y="616"/>
                  </a:cubicBezTo>
                  <a:cubicBezTo>
                    <a:pt x="864" y="617"/>
                    <a:pt x="864" y="618"/>
                    <a:pt x="864" y="619"/>
                  </a:cubicBezTo>
                  <a:cubicBezTo>
                    <a:pt x="857" y="619"/>
                    <a:pt x="849" y="619"/>
                    <a:pt x="842" y="618"/>
                  </a:cubicBezTo>
                  <a:cubicBezTo>
                    <a:pt x="828" y="618"/>
                    <a:pt x="813" y="617"/>
                    <a:pt x="800" y="622"/>
                  </a:cubicBezTo>
                  <a:cubicBezTo>
                    <a:pt x="792" y="625"/>
                    <a:pt x="784" y="630"/>
                    <a:pt x="780" y="638"/>
                  </a:cubicBezTo>
                  <a:cubicBezTo>
                    <a:pt x="775" y="650"/>
                    <a:pt x="777" y="662"/>
                    <a:pt x="778" y="675"/>
                  </a:cubicBezTo>
                  <a:cubicBezTo>
                    <a:pt x="778" y="688"/>
                    <a:pt x="779" y="702"/>
                    <a:pt x="780" y="715"/>
                  </a:cubicBezTo>
                  <a:cubicBezTo>
                    <a:pt x="696" y="715"/>
                    <a:pt x="696" y="715"/>
                    <a:pt x="696" y="715"/>
                  </a:cubicBezTo>
                  <a:cubicBezTo>
                    <a:pt x="666" y="715"/>
                    <a:pt x="666" y="760"/>
                    <a:pt x="696" y="760"/>
                  </a:cubicBezTo>
                  <a:cubicBezTo>
                    <a:pt x="781" y="760"/>
                    <a:pt x="781" y="760"/>
                    <a:pt x="781" y="760"/>
                  </a:cubicBezTo>
                  <a:cubicBezTo>
                    <a:pt x="782" y="781"/>
                    <a:pt x="781" y="802"/>
                    <a:pt x="780" y="823"/>
                  </a:cubicBezTo>
                  <a:cubicBezTo>
                    <a:pt x="780" y="825"/>
                    <a:pt x="779" y="828"/>
                    <a:pt x="779" y="830"/>
                  </a:cubicBezTo>
                  <a:cubicBezTo>
                    <a:pt x="779" y="830"/>
                    <a:pt x="779" y="833"/>
                    <a:pt x="778" y="834"/>
                  </a:cubicBezTo>
                  <a:cubicBezTo>
                    <a:pt x="778" y="838"/>
                    <a:pt x="777" y="842"/>
                    <a:pt x="776" y="846"/>
                  </a:cubicBezTo>
                  <a:cubicBezTo>
                    <a:pt x="776" y="850"/>
                    <a:pt x="775" y="853"/>
                    <a:pt x="773" y="857"/>
                  </a:cubicBezTo>
                  <a:cubicBezTo>
                    <a:pt x="773" y="858"/>
                    <a:pt x="773" y="859"/>
                    <a:pt x="772" y="860"/>
                  </a:cubicBezTo>
                  <a:cubicBezTo>
                    <a:pt x="773" y="859"/>
                    <a:pt x="771" y="864"/>
                    <a:pt x="770" y="864"/>
                  </a:cubicBezTo>
                  <a:cubicBezTo>
                    <a:pt x="770" y="866"/>
                    <a:pt x="769" y="867"/>
                    <a:pt x="768" y="868"/>
                  </a:cubicBezTo>
                  <a:cubicBezTo>
                    <a:pt x="768" y="868"/>
                    <a:pt x="768" y="868"/>
                    <a:pt x="768" y="868"/>
                  </a:cubicBezTo>
                  <a:cubicBezTo>
                    <a:pt x="768" y="869"/>
                    <a:pt x="767" y="869"/>
                    <a:pt x="767" y="870"/>
                  </a:cubicBezTo>
                  <a:cubicBezTo>
                    <a:pt x="766" y="870"/>
                    <a:pt x="766" y="870"/>
                    <a:pt x="765" y="871"/>
                  </a:cubicBezTo>
                  <a:cubicBezTo>
                    <a:pt x="764" y="871"/>
                    <a:pt x="763" y="871"/>
                    <a:pt x="762" y="872"/>
                  </a:cubicBezTo>
                  <a:cubicBezTo>
                    <a:pt x="755" y="873"/>
                    <a:pt x="748" y="873"/>
                    <a:pt x="741" y="873"/>
                  </a:cubicBezTo>
                  <a:cubicBezTo>
                    <a:pt x="693" y="876"/>
                    <a:pt x="648" y="862"/>
                    <a:pt x="601" y="860"/>
                  </a:cubicBezTo>
                  <a:cubicBezTo>
                    <a:pt x="583" y="859"/>
                    <a:pt x="561" y="862"/>
                    <a:pt x="547" y="875"/>
                  </a:cubicBezTo>
                  <a:cubicBezTo>
                    <a:pt x="538" y="882"/>
                    <a:pt x="535" y="896"/>
                    <a:pt x="533" y="907"/>
                  </a:cubicBezTo>
                  <a:cubicBezTo>
                    <a:pt x="527" y="938"/>
                    <a:pt x="526" y="970"/>
                    <a:pt x="526" y="1002"/>
                  </a:cubicBezTo>
                  <a:cubicBezTo>
                    <a:pt x="526" y="1020"/>
                    <a:pt x="526" y="1037"/>
                    <a:pt x="526" y="1055"/>
                  </a:cubicBezTo>
                  <a:cubicBezTo>
                    <a:pt x="527" y="1084"/>
                    <a:pt x="572" y="1084"/>
                    <a:pt x="571" y="1055"/>
                  </a:cubicBezTo>
                  <a:cubicBezTo>
                    <a:pt x="571" y="1036"/>
                    <a:pt x="571" y="1017"/>
                    <a:pt x="571" y="998"/>
                  </a:cubicBezTo>
                  <a:cubicBezTo>
                    <a:pt x="572" y="982"/>
                    <a:pt x="572" y="966"/>
                    <a:pt x="573" y="950"/>
                  </a:cubicBezTo>
                  <a:cubicBezTo>
                    <a:pt x="574" y="943"/>
                    <a:pt x="575" y="936"/>
                    <a:pt x="575" y="928"/>
                  </a:cubicBezTo>
                  <a:cubicBezTo>
                    <a:pt x="576" y="928"/>
                    <a:pt x="576" y="927"/>
                    <a:pt x="576" y="927"/>
                  </a:cubicBezTo>
                  <a:cubicBezTo>
                    <a:pt x="576" y="926"/>
                    <a:pt x="576" y="924"/>
                    <a:pt x="576" y="923"/>
                  </a:cubicBezTo>
                  <a:cubicBezTo>
                    <a:pt x="577" y="920"/>
                    <a:pt x="577" y="917"/>
                    <a:pt x="578" y="914"/>
                  </a:cubicBezTo>
                  <a:cubicBezTo>
                    <a:pt x="579" y="912"/>
                    <a:pt x="579" y="910"/>
                    <a:pt x="579" y="908"/>
                  </a:cubicBezTo>
                  <a:cubicBezTo>
                    <a:pt x="581" y="908"/>
                    <a:pt x="582" y="907"/>
                    <a:pt x="583" y="907"/>
                  </a:cubicBezTo>
                  <a:cubicBezTo>
                    <a:pt x="584" y="907"/>
                    <a:pt x="585" y="906"/>
                    <a:pt x="587" y="906"/>
                  </a:cubicBezTo>
                  <a:cubicBezTo>
                    <a:pt x="585" y="907"/>
                    <a:pt x="589" y="906"/>
                    <a:pt x="590" y="906"/>
                  </a:cubicBezTo>
                  <a:cubicBezTo>
                    <a:pt x="594" y="905"/>
                    <a:pt x="599" y="906"/>
                    <a:pt x="603" y="906"/>
                  </a:cubicBezTo>
                  <a:cubicBezTo>
                    <a:pt x="614" y="906"/>
                    <a:pt x="622" y="907"/>
                    <a:pt x="631" y="909"/>
                  </a:cubicBezTo>
                  <a:cubicBezTo>
                    <a:pt x="656" y="912"/>
                    <a:pt x="680" y="917"/>
                    <a:pt x="705" y="919"/>
                  </a:cubicBezTo>
                  <a:cubicBezTo>
                    <a:pt x="718" y="920"/>
                    <a:pt x="731" y="920"/>
                    <a:pt x="744" y="919"/>
                  </a:cubicBezTo>
                  <a:cubicBezTo>
                    <a:pt x="756" y="918"/>
                    <a:pt x="769" y="918"/>
                    <a:pt x="780" y="914"/>
                  </a:cubicBezTo>
                  <a:cubicBezTo>
                    <a:pt x="818" y="898"/>
                    <a:pt x="823" y="853"/>
                    <a:pt x="826" y="818"/>
                  </a:cubicBezTo>
                  <a:cubicBezTo>
                    <a:pt x="829" y="768"/>
                    <a:pt x="825" y="718"/>
                    <a:pt x="823" y="669"/>
                  </a:cubicBezTo>
                  <a:cubicBezTo>
                    <a:pt x="823" y="667"/>
                    <a:pt x="823" y="665"/>
                    <a:pt x="823" y="664"/>
                  </a:cubicBezTo>
                  <a:cubicBezTo>
                    <a:pt x="823" y="664"/>
                    <a:pt x="823" y="664"/>
                    <a:pt x="823" y="664"/>
                  </a:cubicBezTo>
                  <a:cubicBezTo>
                    <a:pt x="837" y="663"/>
                    <a:pt x="852" y="665"/>
                    <a:pt x="866" y="665"/>
                  </a:cubicBezTo>
                  <a:cubicBezTo>
                    <a:pt x="883" y="664"/>
                    <a:pt x="899" y="661"/>
                    <a:pt x="909" y="646"/>
                  </a:cubicBezTo>
                  <a:cubicBezTo>
                    <a:pt x="917" y="634"/>
                    <a:pt x="912" y="617"/>
                    <a:pt x="907" y="6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bg1"/>
                </a:solidFill>
                <a:latin typeface="Tajawal" panose="00000500000000000000" pitchFamily="2" charset="-78"/>
                <a:cs typeface="Tajawal" panose="00000500000000000000" pitchFamily="2" charset="-78"/>
              </a:endParaRPr>
            </a:p>
          </p:txBody>
        </p:sp>
        <p:sp>
          <p:nvSpPr>
            <p:cNvPr id="33" name="Freeform 140"/>
            <p:cNvSpPr>
              <a:spLocks noEditPoints="1"/>
            </p:cNvSpPr>
            <p:nvPr/>
          </p:nvSpPr>
          <p:spPr bwMode="auto">
            <a:xfrm>
              <a:off x="8259763" y="4119563"/>
              <a:ext cx="1571625" cy="1320800"/>
            </a:xfrm>
            <a:custGeom>
              <a:avLst/>
              <a:gdLst>
                <a:gd name="T0" fmla="*/ 555 w 634"/>
                <a:gd name="T1" fmla="*/ 86 h 534"/>
                <a:gd name="T2" fmla="*/ 63 w 634"/>
                <a:gd name="T3" fmla="*/ 132 h 534"/>
                <a:gd name="T4" fmla="*/ 130 w 634"/>
                <a:gd name="T5" fmla="*/ 408 h 534"/>
                <a:gd name="T6" fmla="*/ 188 w 634"/>
                <a:gd name="T7" fmla="*/ 471 h 534"/>
                <a:gd name="T8" fmla="*/ 179 w 634"/>
                <a:gd name="T9" fmla="*/ 484 h 534"/>
                <a:gd name="T10" fmla="*/ 177 w 634"/>
                <a:gd name="T11" fmla="*/ 486 h 534"/>
                <a:gd name="T12" fmla="*/ 158 w 634"/>
                <a:gd name="T13" fmla="*/ 515 h 534"/>
                <a:gd name="T14" fmla="*/ 190 w 634"/>
                <a:gd name="T15" fmla="*/ 534 h 534"/>
                <a:gd name="T16" fmla="*/ 315 w 634"/>
                <a:gd name="T17" fmla="*/ 456 h 534"/>
                <a:gd name="T18" fmla="*/ 336 w 634"/>
                <a:gd name="T19" fmla="*/ 456 h 534"/>
                <a:gd name="T20" fmla="*/ 587 w 634"/>
                <a:gd name="T21" fmla="*/ 329 h 534"/>
                <a:gd name="T22" fmla="*/ 556 w 634"/>
                <a:gd name="T23" fmla="*/ 290 h 534"/>
                <a:gd name="T24" fmla="*/ 548 w 634"/>
                <a:gd name="T25" fmla="*/ 306 h 534"/>
                <a:gd name="T26" fmla="*/ 482 w 634"/>
                <a:gd name="T27" fmla="*/ 361 h 534"/>
                <a:gd name="T28" fmla="*/ 477 w 634"/>
                <a:gd name="T29" fmla="*/ 364 h 534"/>
                <a:gd name="T30" fmla="*/ 424 w 634"/>
                <a:gd name="T31" fmla="*/ 378 h 534"/>
                <a:gd name="T32" fmla="*/ 418 w 634"/>
                <a:gd name="T33" fmla="*/ 379 h 534"/>
                <a:gd name="T34" fmla="*/ 386 w 634"/>
                <a:gd name="T35" fmla="*/ 381 h 534"/>
                <a:gd name="T36" fmla="*/ 347 w 634"/>
                <a:gd name="T37" fmla="*/ 401 h 534"/>
                <a:gd name="T38" fmla="*/ 340 w 634"/>
                <a:gd name="T39" fmla="*/ 408 h 534"/>
                <a:gd name="T40" fmla="*/ 332 w 634"/>
                <a:gd name="T41" fmla="*/ 411 h 534"/>
                <a:gd name="T42" fmla="*/ 284 w 634"/>
                <a:gd name="T43" fmla="*/ 417 h 534"/>
                <a:gd name="T44" fmla="*/ 271 w 634"/>
                <a:gd name="T45" fmla="*/ 442 h 534"/>
                <a:gd name="T46" fmla="*/ 269 w 634"/>
                <a:gd name="T47" fmla="*/ 449 h 534"/>
                <a:gd name="T48" fmla="*/ 261 w 634"/>
                <a:gd name="T49" fmla="*/ 462 h 534"/>
                <a:gd name="T50" fmla="*/ 254 w 634"/>
                <a:gd name="T51" fmla="*/ 470 h 534"/>
                <a:gd name="T52" fmla="*/ 249 w 634"/>
                <a:gd name="T53" fmla="*/ 474 h 534"/>
                <a:gd name="T54" fmla="*/ 236 w 634"/>
                <a:gd name="T55" fmla="*/ 481 h 534"/>
                <a:gd name="T56" fmla="*/ 238 w 634"/>
                <a:gd name="T57" fmla="*/ 463 h 534"/>
                <a:gd name="T58" fmla="*/ 218 w 634"/>
                <a:gd name="T59" fmla="*/ 429 h 534"/>
                <a:gd name="T60" fmla="*/ 199 w 634"/>
                <a:gd name="T61" fmla="*/ 428 h 534"/>
                <a:gd name="T62" fmla="*/ 190 w 634"/>
                <a:gd name="T63" fmla="*/ 423 h 534"/>
                <a:gd name="T64" fmla="*/ 188 w 634"/>
                <a:gd name="T65" fmla="*/ 422 h 534"/>
                <a:gd name="T66" fmla="*/ 183 w 634"/>
                <a:gd name="T67" fmla="*/ 417 h 534"/>
                <a:gd name="T68" fmla="*/ 177 w 634"/>
                <a:gd name="T69" fmla="*/ 406 h 534"/>
                <a:gd name="T70" fmla="*/ 176 w 634"/>
                <a:gd name="T71" fmla="*/ 405 h 534"/>
                <a:gd name="T72" fmla="*/ 172 w 634"/>
                <a:gd name="T73" fmla="*/ 387 h 534"/>
                <a:gd name="T74" fmla="*/ 142 w 634"/>
                <a:gd name="T75" fmla="*/ 359 h 534"/>
                <a:gd name="T76" fmla="*/ 133 w 634"/>
                <a:gd name="T77" fmla="*/ 362 h 534"/>
                <a:gd name="T78" fmla="*/ 125 w 634"/>
                <a:gd name="T79" fmla="*/ 362 h 534"/>
                <a:gd name="T80" fmla="*/ 95 w 634"/>
                <a:gd name="T81" fmla="*/ 352 h 534"/>
                <a:gd name="T82" fmla="*/ 59 w 634"/>
                <a:gd name="T83" fmla="*/ 312 h 534"/>
                <a:gd name="T84" fmla="*/ 54 w 634"/>
                <a:gd name="T85" fmla="*/ 293 h 534"/>
                <a:gd name="T86" fmla="*/ 54 w 634"/>
                <a:gd name="T87" fmla="*/ 257 h 534"/>
                <a:gd name="T88" fmla="*/ 54 w 634"/>
                <a:gd name="T89" fmla="*/ 254 h 534"/>
                <a:gd name="T90" fmla="*/ 59 w 634"/>
                <a:gd name="T91" fmla="*/ 234 h 534"/>
                <a:gd name="T92" fmla="*/ 275 w 634"/>
                <a:gd name="T93" fmla="*/ 58 h 534"/>
                <a:gd name="T94" fmla="*/ 402 w 634"/>
                <a:gd name="T95" fmla="*/ 56 h 534"/>
                <a:gd name="T96" fmla="*/ 458 w 634"/>
                <a:gd name="T97" fmla="*/ 73 h 534"/>
                <a:gd name="T98" fmla="*/ 506 w 634"/>
                <a:gd name="T99" fmla="*/ 103 h 534"/>
                <a:gd name="T100" fmla="*/ 566 w 634"/>
                <a:gd name="T101" fmla="*/ 226 h 534"/>
                <a:gd name="T102" fmla="*/ 566 w 634"/>
                <a:gd name="T103" fmla="*/ 249 h 534"/>
                <a:gd name="T104" fmla="*/ 559 w 634"/>
                <a:gd name="T105" fmla="*/ 28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4" h="534">
                  <a:moveTo>
                    <a:pt x="587" y="329"/>
                  </a:moveTo>
                  <a:cubicBezTo>
                    <a:pt x="634" y="253"/>
                    <a:pt x="612" y="149"/>
                    <a:pt x="555" y="86"/>
                  </a:cubicBezTo>
                  <a:cubicBezTo>
                    <a:pt x="496" y="21"/>
                    <a:pt x="401" y="0"/>
                    <a:pt x="316" y="7"/>
                  </a:cubicBezTo>
                  <a:cubicBezTo>
                    <a:pt x="220" y="14"/>
                    <a:pt x="125" y="57"/>
                    <a:pt x="63" y="132"/>
                  </a:cubicBezTo>
                  <a:cubicBezTo>
                    <a:pt x="24" y="180"/>
                    <a:pt x="0" y="240"/>
                    <a:pt x="10" y="303"/>
                  </a:cubicBezTo>
                  <a:cubicBezTo>
                    <a:pt x="18" y="357"/>
                    <a:pt x="73" y="410"/>
                    <a:pt x="130" y="408"/>
                  </a:cubicBezTo>
                  <a:cubicBezTo>
                    <a:pt x="133" y="419"/>
                    <a:pt x="137" y="430"/>
                    <a:pt x="144" y="440"/>
                  </a:cubicBezTo>
                  <a:cubicBezTo>
                    <a:pt x="155" y="456"/>
                    <a:pt x="170" y="467"/>
                    <a:pt x="188" y="471"/>
                  </a:cubicBezTo>
                  <a:cubicBezTo>
                    <a:pt x="187" y="473"/>
                    <a:pt x="186" y="474"/>
                    <a:pt x="185" y="476"/>
                  </a:cubicBezTo>
                  <a:cubicBezTo>
                    <a:pt x="183" y="480"/>
                    <a:pt x="183" y="480"/>
                    <a:pt x="179" y="484"/>
                  </a:cubicBezTo>
                  <a:cubicBezTo>
                    <a:pt x="178" y="484"/>
                    <a:pt x="178" y="485"/>
                    <a:pt x="178" y="485"/>
                  </a:cubicBezTo>
                  <a:cubicBezTo>
                    <a:pt x="178" y="485"/>
                    <a:pt x="177" y="485"/>
                    <a:pt x="177" y="486"/>
                  </a:cubicBezTo>
                  <a:cubicBezTo>
                    <a:pt x="176" y="486"/>
                    <a:pt x="170" y="489"/>
                    <a:pt x="174" y="487"/>
                  </a:cubicBezTo>
                  <a:cubicBezTo>
                    <a:pt x="163" y="491"/>
                    <a:pt x="155" y="502"/>
                    <a:pt x="158" y="515"/>
                  </a:cubicBezTo>
                  <a:cubicBezTo>
                    <a:pt x="161" y="524"/>
                    <a:pt x="170" y="532"/>
                    <a:pt x="180" y="532"/>
                  </a:cubicBezTo>
                  <a:cubicBezTo>
                    <a:pt x="183" y="534"/>
                    <a:pt x="186" y="534"/>
                    <a:pt x="190" y="534"/>
                  </a:cubicBezTo>
                  <a:cubicBezTo>
                    <a:pt x="232" y="534"/>
                    <a:pt x="273" y="522"/>
                    <a:pt x="299" y="488"/>
                  </a:cubicBezTo>
                  <a:cubicBezTo>
                    <a:pt x="306" y="478"/>
                    <a:pt x="311" y="467"/>
                    <a:pt x="315" y="456"/>
                  </a:cubicBezTo>
                  <a:cubicBezTo>
                    <a:pt x="316" y="456"/>
                    <a:pt x="316" y="456"/>
                    <a:pt x="317" y="456"/>
                  </a:cubicBezTo>
                  <a:cubicBezTo>
                    <a:pt x="323" y="456"/>
                    <a:pt x="330" y="457"/>
                    <a:pt x="336" y="456"/>
                  </a:cubicBezTo>
                  <a:cubicBezTo>
                    <a:pt x="357" y="454"/>
                    <a:pt x="372" y="442"/>
                    <a:pt x="385" y="426"/>
                  </a:cubicBezTo>
                  <a:cubicBezTo>
                    <a:pt x="463" y="426"/>
                    <a:pt x="545" y="397"/>
                    <a:pt x="587" y="329"/>
                  </a:cubicBezTo>
                  <a:close/>
                  <a:moveTo>
                    <a:pt x="556" y="289"/>
                  </a:moveTo>
                  <a:cubicBezTo>
                    <a:pt x="556" y="290"/>
                    <a:pt x="556" y="290"/>
                    <a:pt x="556" y="290"/>
                  </a:cubicBezTo>
                  <a:cubicBezTo>
                    <a:pt x="556" y="290"/>
                    <a:pt x="556" y="291"/>
                    <a:pt x="555" y="292"/>
                  </a:cubicBezTo>
                  <a:cubicBezTo>
                    <a:pt x="553" y="297"/>
                    <a:pt x="551" y="301"/>
                    <a:pt x="548" y="306"/>
                  </a:cubicBezTo>
                  <a:cubicBezTo>
                    <a:pt x="536" y="326"/>
                    <a:pt x="519" y="341"/>
                    <a:pt x="498" y="353"/>
                  </a:cubicBezTo>
                  <a:cubicBezTo>
                    <a:pt x="493" y="356"/>
                    <a:pt x="487" y="359"/>
                    <a:pt x="482" y="361"/>
                  </a:cubicBezTo>
                  <a:cubicBezTo>
                    <a:pt x="481" y="362"/>
                    <a:pt x="479" y="363"/>
                    <a:pt x="478" y="363"/>
                  </a:cubicBezTo>
                  <a:cubicBezTo>
                    <a:pt x="480" y="362"/>
                    <a:pt x="479" y="363"/>
                    <a:pt x="477" y="364"/>
                  </a:cubicBezTo>
                  <a:cubicBezTo>
                    <a:pt x="473" y="365"/>
                    <a:pt x="470" y="366"/>
                    <a:pt x="466" y="368"/>
                  </a:cubicBezTo>
                  <a:cubicBezTo>
                    <a:pt x="452" y="372"/>
                    <a:pt x="438" y="376"/>
                    <a:pt x="424" y="378"/>
                  </a:cubicBezTo>
                  <a:cubicBezTo>
                    <a:pt x="423" y="378"/>
                    <a:pt x="421" y="379"/>
                    <a:pt x="420" y="379"/>
                  </a:cubicBezTo>
                  <a:cubicBezTo>
                    <a:pt x="420" y="379"/>
                    <a:pt x="419" y="379"/>
                    <a:pt x="418" y="379"/>
                  </a:cubicBezTo>
                  <a:cubicBezTo>
                    <a:pt x="415" y="379"/>
                    <a:pt x="412" y="380"/>
                    <a:pt x="408" y="380"/>
                  </a:cubicBezTo>
                  <a:cubicBezTo>
                    <a:pt x="401" y="381"/>
                    <a:pt x="394" y="381"/>
                    <a:pt x="386" y="381"/>
                  </a:cubicBezTo>
                  <a:cubicBezTo>
                    <a:pt x="373" y="381"/>
                    <a:pt x="362" y="380"/>
                    <a:pt x="354" y="392"/>
                  </a:cubicBezTo>
                  <a:cubicBezTo>
                    <a:pt x="352" y="395"/>
                    <a:pt x="350" y="398"/>
                    <a:pt x="347" y="401"/>
                  </a:cubicBezTo>
                  <a:cubicBezTo>
                    <a:pt x="346" y="402"/>
                    <a:pt x="345" y="403"/>
                    <a:pt x="344" y="405"/>
                  </a:cubicBezTo>
                  <a:cubicBezTo>
                    <a:pt x="344" y="405"/>
                    <a:pt x="341" y="407"/>
                    <a:pt x="340" y="408"/>
                  </a:cubicBezTo>
                  <a:cubicBezTo>
                    <a:pt x="339" y="408"/>
                    <a:pt x="337" y="409"/>
                    <a:pt x="336" y="410"/>
                  </a:cubicBezTo>
                  <a:cubicBezTo>
                    <a:pt x="334" y="410"/>
                    <a:pt x="332" y="411"/>
                    <a:pt x="332" y="411"/>
                  </a:cubicBezTo>
                  <a:cubicBezTo>
                    <a:pt x="328" y="411"/>
                    <a:pt x="324" y="411"/>
                    <a:pt x="320" y="411"/>
                  </a:cubicBezTo>
                  <a:cubicBezTo>
                    <a:pt x="307" y="410"/>
                    <a:pt x="296" y="412"/>
                    <a:pt x="284" y="417"/>
                  </a:cubicBezTo>
                  <a:cubicBezTo>
                    <a:pt x="276" y="420"/>
                    <a:pt x="273" y="428"/>
                    <a:pt x="273" y="436"/>
                  </a:cubicBezTo>
                  <a:cubicBezTo>
                    <a:pt x="272" y="438"/>
                    <a:pt x="272" y="440"/>
                    <a:pt x="271" y="442"/>
                  </a:cubicBezTo>
                  <a:cubicBezTo>
                    <a:pt x="271" y="443"/>
                    <a:pt x="270" y="445"/>
                    <a:pt x="270" y="446"/>
                  </a:cubicBezTo>
                  <a:cubicBezTo>
                    <a:pt x="270" y="447"/>
                    <a:pt x="269" y="448"/>
                    <a:pt x="269" y="449"/>
                  </a:cubicBezTo>
                  <a:cubicBezTo>
                    <a:pt x="267" y="453"/>
                    <a:pt x="265" y="457"/>
                    <a:pt x="262" y="461"/>
                  </a:cubicBezTo>
                  <a:cubicBezTo>
                    <a:pt x="262" y="461"/>
                    <a:pt x="262" y="462"/>
                    <a:pt x="261" y="462"/>
                  </a:cubicBezTo>
                  <a:cubicBezTo>
                    <a:pt x="261" y="462"/>
                    <a:pt x="261" y="463"/>
                    <a:pt x="260" y="463"/>
                  </a:cubicBezTo>
                  <a:cubicBezTo>
                    <a:pt x="258" y="466"/>
                    <a:pt x="256" y="468"/>
                    <a:pt x="254" y="470"/>
                  </a:cubicBezTo>
                  <a:cubicBezTo>
                    <a:pt x="253" y="470"/>
                    <a:pt x="253" y="471"/>
                    <a:pt x="252" y="471"/>
                  </a:cubicBezTo>
                  <a:cubicBezTo>
                    <a:pt x="252" y="472"/>
                    <a:pt x="250" y="473"/>
                    <a:pt x="249" y="474"/>
                  </a:cubicBezTo>
                  <a:cubicBezTo>
                    <a:pt x="246" y="476"/>
                    <a:pt x="243" y="477"/>
                    <a:pt x="240" y="479"/>
                  </a:cubicBezTo>
                  <a:cubicBezTo>
                    <a:pt x="238" y="480"/>
                    <a:pt x="237" y="480"/>
                    <a:pt x="236" y="481"/>
                  </a:cubicBezTo>
                  <a:cubicBezTo>
                    <a:pt x="236" y="481"/>
                    <a:pt x="234" y="482"/>
                    <a:pt x="232" y="482"/>
                  </a:cubicBezTo>
                  <a:cubicBezTo>
                    <a:pt x="235" y="476"/>
                    <a:pt x="237" y="469"/>
                    <a:pt x="238" y="463"/>
                  </a:cubicBezTo>
                  <a:cubicBezTo>
                    <a:pt x="240" y="460"/>
                    <a:pt x="241" y="456"/>
                    <a:pt x="241" y="451"/>
                  </a:cubicBezTo>
                  <a:cubicBezTo>
                    <a:pt x="241" y="440"/>
                    <a:pt x="231" y="428"/>
                    <a:pt x="218" y="429"/>
                  </a:cubicBezTo>
                  <a:cubicBezTo>
                    <a:pt x="213" y="429"/>
                    <a:pt x="209" y="429"/>
                    <a:pt x="204" y="428"/>
                  </a:cubicBezTo>
                  <a:cubicBezTo>
                    <a:pt x="205" y="428"/>
                    <a:pt x="199" y="428"/>
                    <a:pt x="199" y="428"/>
                  </a:cubicBezTo>
                  <a:cubicBezTo>
                    <a:pt x="199" y="427"/>
                    <a:pt x="194" y="426"/>
                    <a:pt x="194" y="426"/>
                  </a:cubicBezTo>
                  <a:cubicBezTo>
                    <a:pt x="192" y="425"/>
                    <a:pt x="191" y="424"/>
                    <a:pt x="190" y="423"/>
                  </a:cubicBezTo>
                  <a:cubicBezTo>
                    <a:pt x="189" y="423"/>
                    <a:pt x="189" y="423"/>
                    <a:pt x="189" y="423"/>
                  </a:cubicBezTo>
                  <a:cubicBezTo>
                    <a:pt x="189" y="423"/>
                    <a:pt x="188" y="423"/>
                    <a:pt x="188" y="422"/>
                  </a:cubicBezTo>
                  <a:cubicBezTo>
                    <a:pt x="187" y="421"/>
                    <a:pt x="186" y="420"/>
                    <a:pt x="184" y="418"/>
                  </a:cubicBezTo>
                  <a:cubicBezTo>
                    <a:pt x="184" y="418"/>
                    <a:pt x="183" y="417"/>
                    <a:pt x="183" y="417"/>
                  </a:cubicBezTo>
                  <a:cubicBezTo>
                    <a:pt x="183" y="417"/>
                    <a:pt x="182" y="416"/>
                    <a:pt x="182" y="416"/>
                  </a:cubicBezTo>
                  <a:cubicBezTo>
                    <a:pt x="180" y="413"/>
                    <a:pt x="178" y="410"/>
                    <a:pt x="177" y="406"/>
                  </a:cubicBezTo>
                  <a:cubicBezTo>
                    <a:pt x="177" y="406"/>
                    <a:pt x="177" y="406"/>
                    <a:pt x="177" y="406"/>
                  </a:cubicBezTo>
                  <a:cubicBezTo>
                    <a:pt x="177" y="406"/>
                    <a:pt x="177" y="406"/>
                    <a:pt x="176" y="405"/>
                  </a:cubicBezTo>
                  <a:cubicBezTo>
                    <a:pt x="176" y="403"/>
                    <a:pt x="175" y="401"/>
                    <a:pt x="174" y="399"/>
                  </a:cubicBezTo>
                  <a:cubicBezTo>
                    <a:pt x="173" y="395"/>
                    <a:pt x="172" y="391"/>
                    <a:pt x="172" y="387"/>
                  </a:cubicBezTo>
                  <a:cubicBezTo>
                    <a:pt x="171" y="385"/>
                    <a:pt x="169" y="373"/>
                    <a:pt x="170" y="381"/>
                  </a:cubicBezTo>
                  <a:cubicBezTo>
                    <a:pt x="169" y="368"/>
                    <a:pt x="157" y="354"/>
                    <a:pt x="142" y="359"/>
                  </a:cubicBezTo>
                  <a:cubicBezTo>
                    <a:pt x="139" y="360"/>
                    <a:pt x="137" y="361"/>
                    <a:pt x="135" y="361"/>
                  </a:cubicBezTo>
                  <a:cubicBezTo>
                    <a:pt x="134" y="361"/>
                    <a:pt x="134" y="362"/>
                    <a:pt x="133" y="362"/>
                  </a:cubicBezTo>
                  <a:cubicBezTo>
                    <a:pt x="133" y="362"/>
                    <a:pt x="132" y="362"/>
                    <a:pt x="132" y="362"/>
                  </a:cubicBezTo>
                  <a:cubicBezTo>
                    <a:pt x="130" y="362"/>
                    <a:pt x="127" y="362"/>
                    <a:pt x="125" y="362"/>
                  </a:cubicBezTo>
                  <a:cubicBezTo>
                    <a:pt x="125" y="362"/>
                    <a:pt x="119" y="361"/>
                    <a:pt x="121" y="362"/>
                  </a:cubicBezTo>
                  <a:cubicBezTo>
                    <a:pt x="110" y="360"/>
                    <a:pt x="104" y="357"/>
                    <a:pt x="95" y="352"/>
                  </a:cubicBezTo>
                  <a:cubicBezTo>
                    <a:pt x="87" y="347"/>
                    <a:pt x="81" y="342"/>
                    <a:pt x="74" y="334"/>
                  </a:cubicBezTo>
                  <a:cubicBezTo>
                    <a:pt x="68" y="328"/>
                    <a:pt x="61" y="318"/>
                    <a:pt x="59" y="312"/>
                  </a:cubicBezTo>
                  <a:cubicBezTo>
                    <a:pt x="57" y="307"/>
                    <a:pt x="56" y="303"/>
                    <a:pt x="55" y="298"/>
                  </a:cubicBezTo>
                  <a:cubicBezTo>
                    <a:pt x="55" y="298"/>
                    <a:pt x="54" y="293"/>
                    <a:pt x="54" y="293"/>
                  </a:cubicBezTo>
                  <a:cubicBezTo>
                    <a:pt x="54" y="291"/>
                    <a:pt x="54" y="289"/>
                    <a:pt x="54" y="288"/>
                  </a:cubicBezTo>
                  <a:cubicBezTo>
                    <a:pt x="53" y="278"/>
                    <a:pt x="53" y="267"/>
                    <a:pt x="54" y="257"/>
                  </a:cubicBezTo>
                  <a:cubicBezTo>
                    <a:pt x="54" y="257"/>
                    <a:pt x="54" y="256"/>
                    <a:pt x="54" y="256"/>
                  </a:cubicBezTo>
                  <a:cubicBezTo>
                    <a:pt x="54" y="255"/>
                    <a:pt x="54" y="255"/>
                    <a:pt x="54" y="254"/>
                  </a:cubicBezTo>
                  <a:cubicBezTo>
                    <a:pt x="55" y="252"/>
                    <a:pt x="55" y="250"/>
                    <a:pt x="56" y="247"/>
                  </a:cubicBezTo>
                  <a:cubicBezTo>
                    <a:pt x="56" y="243"/>
                    <a:pt x="58" y="238"/>
                    <a:pt x="59" y="234"/>
                  </a:cubicBezTo>
                  <a:cubicBezTo>
                    <a:pt x="62" y="223"/>
                    <a:pt x="65" y="215"/>
                    <a:pt x="68" y="208"/>
                  </a:cubicBezTo>
                  <a:cubicBezTo>
                    <a:pt x="105" y="128"/>
                    <a:pt x="189" y="77"/>
                    <a:pt x="275" y="58"/>
                  </a:cubicBezTo>
                  <a:cubicBezTo>
                    <a:pt x="297" y="54"/>
                    <a:pt x="317" y="52"/>
                    <a:pt x="340" y="51"/>
                  </a:cubicBezTo>
                  <a:cubicBezTo>
                    <a:pt x="362" y="51"/>
                    <a:pt x="383" y="52"/>
                    <a:pt x="402" y="56"/>
                  </a:cubicBezTo>
                  <a:cubicBezTo>
                    <a:pt x="412" y="58"/>
                    <a:pt x="422" y="61"/>
                    <a:pt x="432" y="63"/>
                  </a:cubicBezTo>
                  <a:cubicBezTo>
                    <a:pt x="441" y="66"/>
                    <a:pt x="452" y="70"/>
                    <a:pt x="458" y="73"/>
                  </a:cubicBezTo>
                  <a:cubicBezTo>
                    <a:pt x="467" y="77"/>
                    <a:pt x="476" y="82"/>
                    <a:pt x="484" y="87"/>
                  </a:cubicBezTo>
                  <a:cubicBezTo>
                    <a:pt x="493" y="92"/>
                    <a:pt x="500" y="97"/>
                    <a:pt x="506" y="103"/>
                  </a:cubicBezTo>
                  <a:cubicBezTo>
                    <a:pt x="536" y="128"/>
                    <a:pt x="553" y="159"/>
                    <a:pt x="562" y="197"/>
                  </a:cubicBezTo>
                  <a:cubicBezTo>
                    <a:pt x="564" y="208"/>
                    <a:pt x="565" y="216"/>
                    <a:pt x="566" y="226"/>
                  </a:cubicBezTo>
                  <a:cubicBezTo>
                    <a:pt x="566" y="231"/>
                    <a:pt x="566" y="237"/>
                    <a:pt x="566" y="242"/>
                  </a:cubicBezTo>
                  <a:cubicBezTo>
                    <a:pt x="566" y="244"/>
                    <a:pt x="566" y="247"/>
                    <a:pt x="566" y="249"/>
                  </a:cubicBezTo>
                  <a:cubicBezTo>
                    <a:pt x="566" y="250"/>
                    <a:pt x="565" y="256"/>
                    <a:pt x="565" y="256"/>
                  </a:cubicBezTo>
                  <a:cubicBezTo>
                    <a:pt x="564" y="265"/>
                    <a:pt x="562" y="274"/>
                    <a:pt x="559" y="283"/>
                  </a:cubicBezTo>
                  <a:cubicBezTo>
                    <a:pt x="558" y="285"/>
                    <a:pt x="557" y="287"/>
                    <a:pt x="556"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bg1"/>
                </a:solidFill>
                <a:latin typeface="Tajawal" panose="00000500000000000000" pitchFamily="2" charset="-78"/>
                <a:cs typeface="Tajawal" panose="00000500000000000000" pitchFamily="2" charset="-78"/>
              </a:endParaRPr>
            </a:p>
          </p:txBody>
        </p:sp>
      </p:grpSp>
      <p:sp>
        <p:nvSpPr>
          <p:cNvPr id="38" name="Rectangle 37"/>
          <p:cNvSpPr/>
          <p:nvPr/>
        </p:nvSpPr>
        <p:spPr>
          <a:xfrm>
            <a:off x="4925961" y="3495192"/>
            <a:ext cx="1444138" cy="685188"/>
          </a:xfrm>
          <a:prstGeom prst="rect">
            <a:avLst/>
          </a:prstGeom>
        </p:spPr>
        <p:txBody>
          <a:bodyPr wrap="square">
            <a:spAutoFit/>
          </a:bodyPr>
          <a:lstStyle/>
          <a:p>
            <a:pPr algn="justLow" rtl="1">
              <a:lnSpc>
                <a:spcPct val="107000"/>
              </a:lnSpc>
              <a:spcAft>
                <a:spcPts val="0"/>
              </a:spcAft>
            </a:pPr>
            <a:r>
              <a:rPr lang="ar-EG" sz="1200" dirty="0">
                <a:solidFill>
                  <a:schemeClr val="bg1"/>
                </a:solidFill>
                <a:latin typeface="Tajawal Light" panose="00000400000000000000" pitchFamily="2" charset="-78"/>
                <a:ea typeface="Times New Roman" panose="02020603050405020304" pitchFamily="18" charset="0"/>
                <a:cs typeface="Tajawal Light" panose="00000400000000000000" pitchFamily="2" charset="-78"/>
              </a:rPr>
              <a:t>هذا النص هو مثال لنص يمكن أن يستبدل </a:t>
            </a:r>
            <a:endParaRPr lang="id-ID" sz="1400" dirty="0">
              <a:solidFill>
                <a:schemeClr val="bg1"/>
              </a:solidFill>
              <a:latin typeface="Tajawal Light" panose="00000400000000000000" pitchFamily="2" charset="-78"/>
              <a:ea typeface="Calibri" panose="020F0502020204030204" pitchFamily="34" charset="0"/>
              <a:cs typeface="Tajawal Light" panose="00000400000000000000" pitchFamily="2" charset="-78"/>
            </a:endParaRPr>
          </a:p>
        </p:txBody>
      </p:sp>
      <p:sp>
        <p:nvSpPr>
          <p:cNvPr id="39" name="Rectangle 38"/>
          <p:cNvSpPr/>
          <p:nvPr/>
        </p:nvSpPr>
        <p:spPr>
          <a:xfrm>
            <a:off x="5100986" y="3119141"/>
            <a:ext cx="848977" cy="322845"/>
          </a:xfrm>
          <a:prstGeom prst="rect">
            <a:avLst/>
          </a:prstGeom>
        </p:spPr>
        <p:txBody>
          <a:bodyPr wrap="square">
            <a:spAutoFit/>
          </a:bodyPr>
          <a:lstStyle/>
          <a:p>
            <a:pPr algn="r" rtl="1">
              <a:lnSpc>
                <a:spcPct val="107000"/>
              </a:lnSpc>
              <a:spcAft>
                <a:spcPts val="0"/>
              </a:spcAft>
            </a:pPr>
            <a:r>
              <a:rPr lang="ar-EG" sz="1400" b="1" dirty="0">
                <a:solidFill>
                  <a:schemeClr val="bg1"/>
                </a:solidFill>
                <a:latin typeface="Tajawal Black" panose="00000500000000000000" pitchFamily="2" charset="-78"/>
                <a:ea typeface="Lato" panose="020F0502020204030203" pitchFamily="34" charset="0"/>
                <a:cs typeface="Tajawal Black" panose="00000500000000000000" pitchFamily="2" charset="-78"/>
              </a:rPr>
              <a:t>الدماغ</a:t>
            </a:r>
            <a:endParaRPr lang="id-ID" sz="1600" b="1" dirty="0">
              <a:solidFill>
                <a:schemeClr val="bg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25" name="Rectangle 5">
            <a:extLst>
              <a:ext uri="{FF2B5EF4-FFF2-40B4-BE49-F238E27FC236}">
                <a16:creationId xmlns:a16="http://schemas.microsoft.com/office/drawing/2014/main" id="{84826159-0884-40FA-8C69-945DF686C4E9}"/>
              </a:ext>
            </a:extLst>
          </p:cNvPr>
          <p:cNvSpPr/>
          <p:nvPr/>
        </p:nvSpPr>
        <p:spPr>
          <a:xfrm>
            <a:off x="559042" y="2862229"/>
            <a:ext cx="3645619" cy="783869"/>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26" name="Rectangle 8">
            <a:extLst>
              <a:ext uri="{FF2B5EF4-FFF2-40B4-BE49-F238E27FC236}">
                <a16:creationId xmlns:a16="http://schemas.microsoft.com/office/drawing/2014/main" id="{1C038F1B-0DD6-4126-985C-01C7DA29E325}"/>
              </a:ext>
            </a:extLst>
          </p:cNvPr>
          <p:cNvSpPr/>
          <p:nvPr/>
        </p:nvSpPr>
        <p:spPr>
          <a:xfrm>
            <a:off x="559041" y="4207682"/>
            <a:ext cx="3645619" cy="783869"/>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40" name="Rectangle 5">
            <a:extLst>
              <a:ext uri="{FF2B5EF4-FFF2-40B4-BE49-F238E27FC236}">
                <a16:creationId xmlns:a16="http://schemas.microsoft.com/office/drawing/2014/main" id="{6655FB3A-E1FC-4487-8664-5056EAEB3EE9}"/>
              </a:ext>
            </a:extLst>
          </p:cNvPr>
          <p:cNvSpPr/>
          <p:nvPr/>
        </p:nvSpPr>
        <p:spPr>
          <a:xfrm>
            <a:off x="3035750" y="3788390"/>
            <a:ext cx="1168910" cy="276999"/>
          </a:xfrm>
          <a:prstGeom prst="rect">
            <a:avLst/>
          </a:prstGeom>
        </p:spPr>
        <p:txBody>
          <a:bodyPr wrap="none">
            <a:spAutoFit/>
          </a:bodyPr>
          <a:lstStyle/>
          <a:p>
            <a:pPr algn="l" rtl="1"/>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فاصل ضعه هنا</a:t>
            </a:r>
            <a:endParaRPr lang="id-ID" sz="1200" dirty="0">
              <a:solidFill>
                <a:schemeClr val="tx1">
                  <a:lumMod val="65000"/>
                  <a:lumOff val="35000"/>
                </a:schemeClr>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518515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557" r="1557"/>
          <a:stretch>
            <a:fillRect/>
          </a:stretch>
        </p:blipFill>
        <p:spPr/>
      </p:pic>
      <p:sp>
        <p:nvSpPr>
          <p:cNvPr id="4" name="Rectangle 3"/>
          <p:cNvSpPr/>
          <p:nvPr/>
        </p:nvSpPr>
        <p:spPr>
          <a:xfrm>
            <a:off x="769258" y="406401"/>
            <a:ext cx="2423886" cy="3352800"/>
          </a:xfrm>
          <a:prstGeom prst="rect">
            <a:avLst/>
          </a:prstGeom>
          <a:solidFill>
            <a:schemeClr val="bg1"/>
          </a:solidFill>
          <a:ln>
            <a:noFill/>
          </a:ln>
          <a:effectLst>
            <a:outerShdw blurRad="177800" dir="5400000" sx="101000" sy="101000" algn="ctr" rotWithShape="0">
              <a:srgbClr val="000000">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id-ID" dirty="0">
              <a:latin typeface="Tajawal" panose="00000500000000000000" pitchFamily="2" charset="-78"/>
              <a:cs typeface="Tajawal" panose="00000500000000000000" pitchFamily="2" charset="-78"/>
            </a:endParaRPr>
          </a:p>
        </p:txBody>
      </p:sp>
      <p:sp>
        <p:nvSpPr>
          <p:cNvPr id="5" name="Rectangle 4"/>
          <p:cNvSpPr/>
          <p:nvPr/>
        </p:nvSpPr>
        <p:spPr>
          <a:xfrm>
            <a:off x="6515473" y="2630645"/>
            <a:ext cx="4283154" cy="1870897"/>
          </a:xfrm>
          <a:prstGeom prst="rect">
            <a:avLst/>
          </a:prstGeom>
        </p:spPr>
        <p:txBody>
          <a:bodyPr wrap="square">
            <a:spAutoFit/>
          </a:bodyPr>
          <a:lstStyle/>
          <a:p>
            <a:pPr algn="just" rtl="1">
              <a:lnSpc>
                <a:spcPct val="107000"/>
              </a:lnSpc>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هذا النص هو مثال لنص يمكن أن يستبدل في نفس المساحة، لقد تم توليد هذا النص من مولد النص العربى. هذا النص هو مثال لنص يمكن أن يستبدل في نفس المساحة، لقد تم توليد هذا النص من مولد النص العربى. هذا النص هو مثال لنص يمكن أن يستبدل في نفس المساحة، لقد تم توليد هذا النص من مولد النص العربى. هذا النص هو مثال لنص يمكن أن يستبدل في نفس المساحة، لقد تم توليد هذا النص من مولد النص العربى.</a:t>
            </a:r>
          </a:p>
        </p:txBody>
      </p:sp>
      <p:sp>
        <p:nvSpPr>
          <p:cNvPr id="6" name="Rectangle 5"/>
          <p:cNvSpPr/>
          <p:nvPr/>
        </p:nvSpPr>
        <p:spPr>
          <a:xfrm>
            <a:off x="6515473" y="1883793"/>
            <a:ext cx="4202785" cy="685124"/>
          </a:xfrm>
          <a:prstGeom prst="rect">
            <a:avLst/>
          </a:prstGeom>
        </p:spPr>
        <p:txBody>
          <a:bodyPr wrap="square">
            <a:spAutoFit/>
          </a:bodyPr>
          <a:lstStyle/>
          <a:p>
            <a:pPr algn="just" rtl="1">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أخصائي طبي</a:t>
            </a:r>
            <a:endParaRPr lang="id-ID" sz="32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grpSp>
        <p:nvGrpSpPr>
          <p:cNvPr id="9" name="Group 8"/>
          <p:cNvGrpSpPr/>
          <p:nvPr/>
        </p:nvGrpSpPr>
        <p:grpSpPr>
          <a:xfrm>
            <a:off x="6596949" y="4639261"/>
            <a:ext cx="4010636" cy="307239"/>
            <a:chOff x="6161742" y="1339106"/>
            <a:chExt cx="2459317" cy="307239"/>
          </a:xfrm>
        </p:grpSpPr>
        <p:sp>
          <p:nvSpPr>
            <p:cNvPr id="10" name="Rounded Rectangle 9"/>
            <p:cNvSpPr/>
            <p:nvPr/>
          </p:nvSpPr>
          <p:spPr>
            <a:xfrm rot="10800000" flipV="1">
              <a:off x="6161742" y="1531131"/>
              <a:ext cx="2459317"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11" name="Rounded Rectangle 10"/>
            <p:cNvSpPr/>
            <p:nvPr/>
          </p:nvSpPr>
          <p:spPr>
            <a:xfrm flipV="1">
              <a:off x="6161748" y="1531131"/>
              <a:ext cx="1873529" cy="1152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sp>
          <p:nvSpPr>
            <p:cNvPr id="12" name="Rectangle 11"/>
            <p:cNvSpPr/>
            <p:nvPr/>
          </p:nvSpPr>
          <p:spPr>
            <a:xfrm>
              <a:off x="8444394" y="1339106"/>
              <a:ext cx="167776" cy="161583"/>
            </a:xfrm>
            <a:prstGeom prst="rect">
              <a:avLst/>
            </a:prstGeom>
          </p:spPr>
          <p:txBody>
            <a:bodyPr wrap="none" lIns="0" tIns="0" rIns="0" bIns="0" anchor="ctr">
              <a:spAutoFit/>
            </a:bodyPr>
            <a:lstStyle/>
            <a:p>
              <a:pPr algn="r"/>
              <a:r>
                <a:rPr lang="en-US" sz="1050" b="1" dirty="0">
                  <a:solidFill>
                    <a:schemeClr val="tx1">
                      <a:lumMod val="50000"/>
                      <a:lumOff val="50000"/>
                    </a:schemeClr>
                  </a:solidFill>
                </a:rPr>
                <a:t>80%</a:t>
              </a:r>
            </a:p>
          </p:txBody>
        </p:sp>
      </p:grpSp>
      <p:grpSp>
        <p:nvGrpSpPr>
          <p:cNvPr id="15" name="Group 14"/>
          <p:cNvGrpSpPr/>
          <p:nvPr/>
        </p:nvGrpSpPr>
        <p:grpSpPr>
          <a:xfrm>
            <a:off x="2306388" y="955713"/>
            <a:ext cx="512067" cy="419110"/>
            <a:chOff x="7880350" y="4111625"/>
            <a:chExt cx="2527300" cy="2068513"/>
          </a:xfrm>
          <a:solidFill>
            <a:schemeClr val="accent1"/>
          </a:solidFill>
        </p:grpSpPr>
        <p:sp>
          <p:nvSpPr>
            <p:cNvPr id="16" name="Freeform 134"/>
            <p:cNvSpPr>
              <a:spLocks noEditPoints="1"/>
            </p:cNvSpPr>
            <p:nvPr/>
          </p:nvSpPr>
          <p:spPr bwMode="auto">
            <a:xfrm>
              <a:off x="7880350" y="4111625"/>
              <a:ext cx="2527300" cy="2068513"/>
            </a:xfrm>
            <a:custGeom>
              <a:avLst/>
              <a:gdLst>
                <a:gd name="T0" fmla="*/ 744 w 1019"/>
                <a:gd name="T1" fmla="*/ 218 h 836"/>
                <a:gd name="T2" fmla="*/ 591 w 1019"/>
                <a:gd name="T3" fmla="*/ 298 h 836"/>
                <a:gd name="T4" fmla="*/ 572 w 1019"/>
                <a:gd name="T5" fmla="*/ 279 h 836"/>
                <a:gd name="T6" fmla="*/ 554 w 1019"/>
                <a:gd name="T7" fmla="*/ 247 h 836"/>
                <a:gd name="T8" fmla="*/ 534 w 1019"/>
                <a:gd name="T9" fmla="*/ 172 h 836"/>
                <a:gd name="T10" fmla="*/ 531 w 1019"/>
                <a:gd name="T11" fmla="*/ 22 h 836"/>
                <a:gd name="T12" fmla="*/ 476 w 1019"/>
                <a:gd name="T13" fmla="*/ 22 h 836"/>
                <a:gd name="T14" fmla="*/ 474 w 1019"/>
                <a:gd name="T15" fmla="*/ 166 h 836"/>
                <a:gd name="T16" fmla="*/ 453 w 1019"/>
                <a:gd name="T17" fmla="*/ 250 h 836"/>
                <a:gd name="T18" fmla="*/ 436 w 1019"/>
                <a:gd name="T19" fmla="*/ 281 h 836"/>
                <a:gd name="T20" fmla="*/ 424 w 1019"/>
                <a:gd name="T21" fmla="*/ 294 h 836"/>
                <a:gd name="T22" fmla="*/ 215 w 1019"/>
                <a:gd name="T23" fmla="*/ 257 h 836"/>
                <a:gd name="T24" fmla="*/ 31 w 1019"/>
                <a:gd name="T25" fmla="*/ 766 h 836"/>
                <a:gd name="T26" fmla="*/ 486 w 1019"/>
                <a:gd name="T27" fmla="*/ 540 h 836"/>
                <a:gd name="T28" fmla="*/ 482 w 1019"/>
                <a:gd name="T29" fmla="*/ 292 h 836"/>
                <a:gd name="T30" fmla="*/ 576 w 1019"/>
                <a:gd name="T31" fmla="*/ 341 h 836"/>
                <a:gd name="T32" fmla="*/ 750 w 1019"/>
                <a:gd name="T33" fmla="*/ 833 h 836"/>
                <a:gd name="T34" fmla="*/ 1011 w 1019"/>
                <a:gd name="T35" fmla="*/ 642 h 836"/>
                <a:gd name="T36" fmla="*/ 48 w 1019"/>
                <a:gd name="T37" fmla="*/ 713 h 836"/>
                <a:gd name="T38" fmla="*/ 445 w 1019"/>
                <a:gd name="T39" fmla="*/ 652 h 836"/>
                <a:gd name="T40" fmla="*/ 433 w 1019"/>
                <a:gd name="T41" fmla="*/ 698 h 836"/>
                <a:gd name="T42" fmla="*/ 418 w 1019"/>
                <a:gd name="T43" fmla="*/ 725 h 836"/>
                <a:gd name="T44" fmla="*/ 302 w 1019"/>
                <a:gd name="T45" fmla="*/ 786 h 836"/>
                <a:gd name="T46" fmla="*/ 235 w 1019"/>
                <a:gd name="T47" fmla="*/ 789 h 836"/>
                <a:gd name="T48" fmla="*/ 109 w 1019"/>
                <a:gd name="T49" fmla="*/ 763 h 836"/>
                <a:gd name="T50" fmla="*/ 72 w 1019"/>
                <a:gd name="T51" fmla="*/ 743 h 836"/>
                <a:gd name="T52" fmla="*/ 56 w 1019"/>
                <a:gd name="T53" fmla="*/ 727 h 836"/>
                <a:gd name="T54" fmla="*/ 47 w 1019"/>
                <a:gd name="T55" fmla="*/ 711 h 836"/>
                <a:gd name="T56" fmla="*/ 45 w 1019"/>
                <a:gd name="T57" fmla="*/ 680 h 836"/>
                <a:gd name="T58" fmla="*/ 50 w 1019"/>
                <a:gd name="T59" fmla="*/ 649 h 836"/>
                <a:gd name="T60" fmla="*/ 88 w 1019"/>
                <a:gd name="T61" fmla="*/ 529 h 836"/>
                <a:gd name="T62" fmla="*/ 141 w 1019"/>
                <a:gd name="T63" fmla="*/ 420 h 836"/>
                <a:gd name="T64" fmla="*/ 254 w 1019"/>
                <a:gd name="T65" fmla="*/ 283 h 836"/>
                <a:gd name="T66" fmla="*/ 271 w 1019"/>
                <a:gd name="T67" fmla="*/ 271 h 836"/>
                <a:gd name="T68" fmla="*/ 322 w 1019"/>
                <a:gd name="T69" fmla="*/ 248 h 836"/>
                <a:gd name="T70" fmla="*/ 331 w 1019"/>
                <a:gd name="T71" fmla="*/ 247 h 836"/>
                <a:gd name="T72" fmla="*/ 346 w 1019"/>
                <a:gd name="T73" fmla="*/ 254 h 836"/>
                <a:gd name="T74" fmla="*/ 362 w 1019"/>
                <a:gd name="T75" fmla="*/ 272 h 836"/>
                <a:gd name="T76" fmla="*/ 363 w 1019"/>
                <a:gd name="T77" fmla="*/ 311 h 836"/>
                <a:gd name="T78" fmla="*/ 329 w 1019"/>
                <a:gd name="T79" fmla="*/ 326 h 836"/>
                <a:gd name="T80" fmla="*/ 436 w 1019"/>
                <a:gd name="T81" fmla="*/ 512 h 836"/>
                <a:gd name="T82" fmla="*/ 972 w 1019"/>
                <a:gd name="T83" fmla="*/ 704 h 836"/>
                <a:gd name="T84" fmla="*/ 962 w 1019"/>
                <a:gd name="T85" fmla="*/ 726 h 836"/>
                <a:gd name="T86" fmla="*/ 945 w 1019"/>
                <a:gd name="T87" fmla="*/ 743 h 836"/>
                <a:gd name="T88" fmla="*/ 907 w 1019"/>
                <a:gd name="T89" fmla="*/ 763 h 836"/>
                <a:gd name="T90" fmla="*/ 831 w 1019"/>
                <a:gd name="T91" fmla="*/ 784 h 836"/>
                <a:gd name="T92" fmla="*/ 761 w 1019"/>
                <a:gd name="T93" fmla="*/ 789 h 836"/>
                <a:gd name="T94" fmla="*/ 711 w 1019"/>
                <a:gd name="T95" fmla="*/ 785 h 836"/>
                <a:gd name="T96" fmla="*/ 622 w 1019"/>
                <a:gd name="T97" fmla="*/ 750 h 836"/>
                <a:gd name="T98" fmla="*/ 586 w 1019"/>
                <a:gd name="T99" fmla="*/ 703 h 836"/>
                <a:gd name="T100" fmla="*/ 580 w 1019"/>
                <a:gd name="T101" fmla="*/ 687 h 836"/>
                <a:gd name="T102" fmla="*/ 571 w 1019"/>
                <a:gd name="T103" fmla="*/ 650 h 836"/>
                <a:gd name="T104" fmla="*/ 618 w 1019"/>
                <a:gd name="T105" fmla="*/ 357 h 836"/>
                <a:gd name="T106" fmla="*/ 658 w 1019"/>
                <a:gd name="T107" fmla="*/ 310 h 836"/>
                <a:gd name="T108" fmla="*/ 641 w 1019"/>
                <a:gd name="T109" fmla="*/ 312 h 836"/>
                <a:gd name="T110" fmla="*/ 656 w 1019"/>
                <a:gd name="T111" fmla="*/ 271 h 836"/>
                <a:gd name="T112" fmla="*/ 678 w 1019"/>
                <a:gd name="T113" fmla="*/ 250 h 836"/>
                <a:gd name="T114" fmla="*/ 688 w 1019"/>
                <a:gd name="T115" fmla="*/ 247 h 836"/>
                <a:gd name="T116" fmla="*/ 705 w 1019"/>
                <a:gd name="T117" fmla="*/ 250 h 836"/>
                <a:gd name="T118" fmla="*/ 760 w 1019"/>
                <a:gd name="T119" fmla="*/ 280 h 836"/>
                <a:gd name="T120" fmla="*/ 793 w 1019"/>
                <a:gd name="T121" fmla="*/ 310 h 836"/>
                <a:gd name="T122" fmla="*/ 948 w 1019"/>
                <a:gd name="T123" fmla="*/ 580 h 836"/>
                <a:gd name="T124" fmla="*/ 972 w 1019"/>
                <a:gd name="T125" fmla="*/ 69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836">
                  <a:moveTo>
                    <a:pt x="1011" y="642"/>
                  </a:moveTo>
                  <a:cubicBezTo>
                    <a:pt x="999" y="578"/>
                    <a:pt x="974" y="515"/>
                    <a:pt x="945" y="457"/>
                  </a:cubicBezTo>
                  <a:cubicBezTo>
                    <a:pt x="914" y="391"/>
                    <a:pt x="874" y="327"/>
                    <a:pt x="822" y="276"/>
                  </a:cubicBezTo>
                  <a:cubicBezTo>
                    <a:pt x="799" y="253"/>
                    <a:pt x="773" y="232"/>
                    <a:pt x="744" y="218"/>
                  </a:cubicBezTo>
                  <a:cubicBezTo>
                    <a:pt x="730" y="212"/>
                    <a:pt x="715" y="206"/>
                    <a:pt x="700" y="203"/>
                  </a:cubicBezTo>
                  <a:cubicBezTo>
                    <a:pt x="683" y="199"/>
                    <a:pt x="664" y="205"/>
                    <a:pt x="650" y="215"/>
                  </a:cubicBezTo>
                  <a:cubicBezTo>
                    <a:pt x="621" y="234"/>
                    <a:pt x="604" y="267"/>
                    <a:pt x="591" y="298"/>
                  </a:cubicBezTo>
                  <a:cubicBezTo>
                    <a:pt x="591" y="298"/>
                    <a:pt x="591" y="298"/>
                    <a:pt x="591" y="298"/>
                  </a:cubicBezTo>
                  <a:cubicBezTo>
                    <a:pt x="590" y="298"/>
                    <a:pt x="590" y="297"/>
                    <a:pt x="589" y="297"/>
                  </a:cubicBezTo>
                  <a:cubicBezTo>
                    <a:pt x="589" y="297"/>
                    <a:pt x="588" y="296"/>
                    <a:pt x="588" y="296"/>
                  </a:cubicBezTo>
                  <a:cubicBezTo>
                    <a:pt x="584" y="292"/>
                    <a:pt x="580" y="288"/>
                    <a:pt x="576" y="284"/>
                  </a:cubicBezTo>
                  <a:cubicBezTo>
                    <a:pt x="575" y="283"/>
                    <a:pt x="573" y="280"/>
                    <a:pt x="572" y="279"/>
                  </a:cubicBezTo>
                  <a:cubicBezTo>
                    <a:pt x="571" y="278"/>
                    <a:pt x="570" y="276"/>
                    <a:pt x="569" y="274"/>
                  </a:cubicBezTo>
                  <a:cubicBezTo>
                    <a:pt x="565" y="269"/>
                    <a:pt x="562" y="264"/>
                    <a:pt x="559" y="259"/>
                  </a:cubicBezTo>
                  <a:cubicBezTo>
                    <a:pt x="558" y="256"/>
                    <a:pt x="557" y="253"/>
                    <a:pt x="556" y="251"/>
                  </a:cubicBezTo>
                  <a:cubicBezTo>
                    <a:pt x="555" y="250"/>
                    <a:pt x="554" y="248"/>
                    <a:pt x="554" y="247"/>
                  </a:cubicBezTo>
                  <a:cubicBezTo>
                    <a:pt x="554" y="247"/>
                    <a:pt x="554" y="247"/>
                    <a:pt x="554" y="247"/>
                  </a:cubicBezTo>
                  <a:cubicBezTo>
                    <a:pt x="551" y="241"/>
                    <a:pt x="549" y="234"/>
                    <a:pt x="547" y="228"/>
                  </a:cubicBezTo>
                  <a:cubicBezTo>
                    <a:pt x="543" y="216"/>
                    <a:pt x="540" y="203"/>
                    <a:pt x="537" y="191"/>
                  </a:cubicBezTo>
                  <a:cubicBezTo>
                    <a:pt x="536" y="185"/>
                    <a:pt x="535" y="178"/>
                    <a:pt x="534" y="172"/>
                  </a:cubicBezTo>
                  <a:cubicBezTo>
                    <a:pt x="534" y="171"/>
                    <a:pt x="533" y="167"/>
                    <a:pt x="533" y="166"/>
                  </a:cubicBezTo>
                  <a:cubicBezTo>
                    <a:pt x="533" y="163"/>
                    <a:pt x="533" y="160"/>
                    <a:pt x="532" y="157"/>
                  </a:cubicBezTo>
                  <a:cubicBezTo>
                    <a:pt x="531" y="144"/>
                    <a:pt x="530" y="132"/>
                    <a:pt x="529" y="119"/>
                  </a:cubicBezTo>
                  <a:cubicBezTo>
                    <a:pt x="528" y="87"/>
                    <a:pt x="528" y="54"/>
                    <a:pt x="531" y="22"/>
                  </a:cubicBezTo>
                  <a:cubicBezTo>
                    <a:pt x="532" y="10"/>
                    <a:pt x="520" y="0"/>
                    <a:pt x="509" y="0"/>
                  </a:cubicBezTo>
                  <a:cubicBezTo>
                    <a:pt x="507" y="0"/>
                    <a:pt x="505" y="0"/>
                    <a:pt x="504" y="0"/>
                  </a:cubicBezTo>
                  <a:cubicBezTo>
                    <a:pt x="502" y="0"/>
                    <a:pt x="500" y="0"/>
                    <a:pt x="499" y="0"/>
                  </a:cubicBezTo>
                  <a:cubicBezTo>
                    <a:pt x="487" y="0"/>
                    <a:pt x="475" y="10"/>
                    <a:pt x="476" y="22"/>
                  </a:cubicBezTo>
                  <a:cubicBezTo>
                    <a:pt x="479" y="49"/>
                    <a:pt x="479" y="76"/>
                    <a:pt x="479" y="102"/>
                  </a:cubicBezTo>
                  <a:cubicBezTo>
                    <a:pt x="478" y="115"/>
                    <a:pt x="478" y="127"/>
                    <a:pt x="477" y="139"/>
                  </a:cubicBezTo>
                  <a:cubicBezTo>
                    <a:pt x="476" y="145"/>
                    <a:pt x="476" y="151"/>
                    <a:pt x="475" y="157"/>
                  </a:cubicBezTo>
                  <a:cubicBezTo>
                    <a:pt x="475" y="160"/>
                    <a:pt x="474" y="163"/>
                    <a:pt x="474" y="166"/>
                  </a:cubicBezTo>
                  <a:cubicBezTo>
                    <a:pt x="474" y="167"/>
                    <a:pt x="474" y="168"/>
                    <a:pt x="474" y="168"/>
                  </a:cubicBezTo>
                  <a:cubicBezTo>
                    <a:pt x="474" y="170"/>
                    <a:pt x="473" y="171"/>
                    <a:pt x="473" y="173"/>
                  </a:cubicBezTo>
                  <a:cubicBezTo>
                    <a:pt x="469" y="198"/>
                    <a:pt x="463" y="224"/>
                    <a:pt x="454" y="248"/>
                  </a:cubicBezTo>
                  <a:cubicBezTo>
                    <a:pt x="454" y="248"/>
                    <a:pt x="454" y="249"/>
                    <a:pt x="453" y="250"/>
                  </a:cubicBezTo>
                  <a:cubicBezTo>
                    <a:pt x="453" y="250"/>
                    <a:pt x="453" y="252"/>
                    <a:pt x="452" y="252"/>
                  </a:cubicBezTo>
                  <a:cubicBezTo>
                    <a:pt x="451" y="255"/>
                    <a:pt x="449" y="258"/>
                    <a:pt x="448" y="261"/>
                  </a:cubicBezTo>
                  <a:cubicBezTo>
                    <a:pt x="445" y="267"/>
                    <a:pt x="442" y="273"/>
                    <a:pt x="438" y="278"/>
                  </a:cubicBezTo>
                  <a:cubicBezTo>
                    <a:pt x="437" y="279"/>
                    <a:pt x="436" y="280"/>
                    <a:pt x="436" y="281"/>
                  </a:cubicBezTo>
                  <a:cubicBezTo>
                    <a:pt x="435" y="282"/>
                    <a:pt x="435" y="282"/>
                    <a:pt x="435" y="282"/>
                  </a:cubicBezTo>
                  <a:cubicBezTo>
                    <a:pt x="435" y="282"/>
                    <a:pt x="435" y="282"/>
                    <a:pt x="435" y="282"/>
                  </a:cubicBezTo>
                  <a:cubicBezTo>
                    <a:pt x="433" y="285"/>
                    <a:pt x="431" y="287"/>
                    <a:pt x="429" y="289"/>
                  </a:cubicBezTo>
                  <a:cubicBezTo>
                    <a:pt x="427" y="291"/>
                    <a:pt x="426" y="292"/>
                    <a:pt x="424" y="294"/>
                  </a:cubicBezTo>
                  <a:cubicBezTo>
                    <a:pt x="415" y="272"/>
                    <a:pt x="403" y="251"/>
                    <a:pt x="388" y="233"/>
                  </a:cubicBezTo>
                  <a:cubicBezTo>
                    <a:pt x="377" y="220"/>
                    <a:pt x="363" y="211"/>
                    <a:pt x="347" y="205"/>
                  </a:cubicBezTo>
                  <a:cubicBezTo>
                    <a:pt x="331" y="200"/>
                    <a:pt x="315" y="203"/>
                    <a:pt x="299" y="208"/>
                  </a:cubicBezTo>
                  <a:cubicBezTo>
                    <a:pt x="268" y="218"/>
                    <a:pt x="240" y="236"/>
                    <a:pt x="215" y="257"/>
                  </a:cubicBezTo>
                  <a:cubicBezTo>
                    <a:pt x="160" y="303"/>
                    <a:pt x="119" y="366"/>
                    <a:pt x="86" y="429"/>
                  </a:cubicBezTo>
                  <a:cubicBezTo>
                    <a:pt x="53" y="489"/>
                    <a:pt x="27" y="554"/>
                    <a:pt x="11" y="620"/>
                  </a:cubicBezTo>
                  <a:cubicBezTo>
                    <a:pt x="5" y="644"/>
                    <a:pt x="0" y="669"/>
                    <a:pt x="0" y="694"/>
                  </a:cubicBezTo>
                  <a:cubicBezTo>
                    <a:pt x="0" y="721"/>
                    <a:pt x="11" y="746"/>
                    <a:pt x="31" y="766"/>
                  </a:cubicBezTo>
                  <a:cubicBezTo>
                    <a:pt x="55" y="790"/>
                    <a:pt x="88" y="804"/>
                    <a:pt x="120" y="814"/>
                  </a:cubicBezTo>
                  <a:cubicBezTo>
                    <a:pt x="157" y="826"/>
                    <a:pt x="197" y="832"/>
                    <a:pt x="235" y="833"/>
                  </a:cubicBezTo>
                  <a:cubicBezTo>
                    <a:pt x="307" y="836"/>
                    <a:pt x="387" y="823"/>
                    <a:pt x="439" y="769"/>
                  </a:cubicBezTo>
                  <a:cubicBezTo>
                    <a:pt x="497" y="708"/>
                    <a:pt x="497" y="618"/>
                    <a:pt x="486" y="540"/>
                  </a:cubicBezTo>
                  <a:cubicBezTo>
                    <a:pt x="484" y="527"/>
                    <a:pt x="482" y="513"/>
                    <a:pt x="479" y="500"/>
                  </a:cubicBezTo>
                  <a:cubicBezTo>
                    <a:pt x="468" y="448"/>
                    <a:pt x="457" y="396"/>
                    <a:pt x="442" y="345"/>
                  </a:cubicBezTo>
                  <a:cubicBezTo>
                    <a:pt x="441" y="343"/>
                    <a:pt x="441" y="340"/>
                    <a:pt x="440" y="338"/>
                  </a:cubicBezTo>
                  <a:cubicBezTo>
                    <a:pt x="457" y="327"/>
                    <a:pt x="471" y="310"/>
                    <a:pt x="482" y="292"/>
                  </a:cubicBezTo>
                  <a:cubicBezTo>
                    <a:pt x="491" y="276"/>
                    <a:pt x="499" y="259"/>
                    <a:pt x="504" y="240"/>
                  </a:cubicBezTo>
                  <a:cubicBezTo>
                    <a:pt x="506" y="245"/>
                    <a:pt x="507" y="250"/>
                    <a:pt x="509" y="254"/>
                  </a:cubicBezTo>
                  <a:cubicBezTo>
                    <a:pt x="521" y="286"/>
                    <a:pt x="539" y="315"/>
                    <a:pt x="566" y="335"/>
                  </a:cubicBezTo>
                  <a:cubicBezTo>
                    <a:pt x="569" y="337"/>
                    <a:pt x="573" y="339"/>
                    <a:pt x="576" y="341"/>
                  </a:cubicBezTo>
                  <a:cubicBezTo>
                    <a:pt x="564" y="378"/>
                    <a:pt x="556" y="416"/>
                    <a:pt x="548" y="454"/>
                  </a:cubicBezTo>
                  <a:cubicBezTo>
                    <a:pt x="544" y="469"/>
                    <a:pt x="541" y="484"/>
                    <a:pt x="538" y="500"/>
                  </a:cubicBezTo>
                  <a:cubicBezTo>
                    <a:pt x="521" y="579"/>
                    <a:pt x="512" y="673"/>
                    <a:pt x="558" y="744"/>
                  </a:cubicBezTo>
                  <a:cubicBezTo>
                    <a:pt x="600" y="809"/>
                    <a:pt x="677" y="831"/>
                    <a:pt x="750" y="833"/>
                  </a:cubicBezTo>
                  <a:cubicBezTo>
                    <a:pt x="789" y="835"/>
                    <a:pt x="829" y="831"/>
                    <a:pt x="867" y="822"/>
                  </a:cubicBezTo>
                  <a:cubicBezTo>
                    <a:pt x="901" y="815"/>
                    <a:pt x="935" y="803"/>
                    <a:pt x="964" y="783"/>
                  </a:cubicBezTo>
                  <a:cubicBezTo>
                    <a:pt x="988" y="767"/>
                    <a:pt x="1011" y="743"/>
                    <a:pt x="1015" y="712"/>
                  </a:cubicBezTo>
                  <a:cubicBezTo>
                    <a:pt x="1019" y="689"/>
                    <a:pt x="1015" y="665"/>
                    <a:pt x="1011" y="642"/>
                  </a:cubicBezTo>
                  <a:close/>
                  <a:moveTo>
                    <a:pt x="46" y="669"/>
                  </a:moveTo>
                  <a:cubicBezTo>
                    <a:pt x="46" y="673"/>
                    <a:pt x="46" y="671"/>
                    <a:pt x="46" y="669"/>
                  </a:cubicBezTo>
                  <a:close/>
                  <a:moveTo>
                    <a:pt x="48" y="713"/>
                  </a:moveTo>
                  <a:cubicBezTo>
                    <a:pt x="47" y="712"/>
                    <a:pt x="47" y="712"/>
                    <a:pt x="48" y="713"/>
                  </a:cubicBezTo>
                  <a:close/>
                  <a:moveTo>
                    <a:pt x="446" y="642"/>
                  </a:moveTo>
                  <a:cubicBezTo>
                    <a:pt x="446" y="644"/>
                    <a:pt x="446" y="646"/>
                    <a:pt x="446" y="648"/>
                  </a:cubicBezTo>
                  <a:cubicBezTo>
                    <a:pt x="446" y="649"/>
                    <a:pt x="446" y="649"/>
                    <a:pt x="446" y="650"/>
                  </a:cubicBezTo>
                  <a:cubicBezTo>
                    <a:pt x="446" y="650"/>
                    <a:pt x="445" y="651"/>
                    <a:pt x="445" y="652"/>
                  </a:cubicBezTo>
                  <a:cubicBezTo>
                    <a:pt x="445" y="656"/>
                    <a:pt x="444" y="660"/>
                    <a:pt x="443" y="665"/>
                  </a:cubicBezTo>
                  <a:cubicBezTo>
                    <a:pt x="441" y="674"/>
                    <a:pt x="439" y="683"/>
                    <a:pt x="436" y="691"/>
                  </a:cubicBezTo>
                  <a:cubicBezTo>
                    <a:pt x="435" y="693"/>
                    <a:pt x="434" y="695"/>
                    <a:pt x="433" y="697"/>
                  </a:cubicBezTo>
                  <a:cubicBezTo>
                    <a:pt x="433" y="697"/>
                    <a:pt x="433" y="698"/>
                    <a:pt x="433" y="698"/>
                  </a:cubicBezTo>
                  <a:cubicBezTo>
                    <a:pt x="433" y="698"/>
                    <a:pt x="433" y="699"/>
                    <a:pt x="433" y="699"/>
                  </a:cubicBezTo>
                  <a:cubicBezTo>
                    <a:pt x="431" y="703"/>
                    <a:pt x="429" y="706"/>
                    <a:pt x="427" y="710"/>
                  </a:cubicBezTo>
                  <a:cubicBezTo>
                    <a:pt x="425" y="713"/>
                    <a:pt x="423" y="717"/>
                    <a:pt x="421" y="720"/>
                  </a:cubicBezTo>
                  <a:cubicBezTo>
                    <a:pt x="420" y="722"/>
                    <a:pt x="419" y="723"/>
                    <a:pt x="418" y="725"/>
                  </a:cubicBezTo>
                  <a:cubicBezTo>
                    <a:pt x="418" y="726"/>
                    <a:pt x="415" y="729"/>
                    <a:pt x="415" y="730"/>
                  </a:cubicBezTo>
                  <a:cubicBezTo>
                    <a:pt x="394" y="755"/>
                    <a:pt x="368" y="770"/>
                    <a:pt x="337" y="779"/>
                  </a:cubicBezTo>
                  <a:cubicBezTo>
                    <a:pt x="329" y="781"/>
                    <a:pt x="322" y="782"/>
                    <a:pt x="314" y="784"/>
                  </a:cubicBezTo>
                  <a:cubicBezTo>
                    <a:pt x="310" y="785"/>
                    <a:pt x="306" y="785"/>
                    <a:pt x="302" y="786"/>
                  </a:cubicBezTo>
                  <a:cubicBezTo>
                    <a:pt x="301" y="786"/>
                    <a:pt x="301" y="786"/>
                    <a:pt x="301" y="786"/>
                  </a:cubicBezTo>
                  <a:cubicBezTo>
                    <a:pt x="301" y="786"/>
                    <a:pt x="300" y="786"/>
                    <a:pt x="299" y="786"/>
                  </a:cubicBezTo>
                  <a:cubicBezTo>
                    <a:pt x="296" y="787"/>
                    <a:pt x="294" y="787"/>
                    <a:pt x="291" y="787"/>
                  </a:cubicBezTo>
                  <a:cubicBezTo>
                    <a:pt x="272" y="789"/>
                    <a:pt x="254" y="789"/>
                    <a:pt x="235" y="789"/>
                  </a:cubicBezTo>
                  <a:cubicBezTo>
                    <a:pt x="198" y="787"/>
                    <a:pt x="165" y="782"/>
                    <a:pt x="128" y="770"/>
                  </a:cubicBezTo>
                  <a:cubicBezTo>
                    <a:pt x="124" y="769"/>
                    <a:pt x="120" y="767"/>
                    <a:pt x="116" y="766"/>
                  </a:cubicBezTo>
                  <a:cubicBezTo>
                    <a:pt x="114" y="765"/>
                    <a:pt x="113" y="765"/>
                    <a:pt x="111" y="764"/>
                  </a:cubicBezTo>
                  <a:cubicBezTo>
                    <a:pt x="110" y="764"/>
                    <a:pt x="110" y="763"/>
                    <a:pt x="109" y="763"/>
                  </a:cubicBezTo>
                  <a:cubicBezTo>
                    <a:pt x="109" y="763"/>
                    <a:pt x="109" y="763"/>
                    <a:pt x="109" y="763"/>
                  </a:cubicBezTo>
                  <a:cubicBezTo>
                    <a:pt x="101" y="760"/>
                    <a:pt x="93" y="756"/>
                    <a:pt x="86" y="752"/>
                  </a:cubicBezTo>
                  <a:cubicBezTo>
                    <a:pt x="83" y="750"/>
                    <a:pt x="80" y="748"/>
                    <a:pt x="77" y="746"/>
                  </a:cubicBezTo>
                  <a:cubicBezTo>
                    <a:pt x="75" y="745"/>
                    <a:pt x="74" y="744"/>
                    <a:pt x="72" y="743"/>
                  </a:cubicBezTo>
                  <a:cubicBezTo>
                    <a:pt x="72" y="742"/>
                    <a:pt x="72" y="742"/>
                    <a:pt x="71" y="742"/>
                  </a:cubicBezTo>
                  <a:cubicBezTo>
                    <a:pt x="71" y="742"/>
                    <a:pt x="71" y="742"/>
                    <a:pt x="71" y="742"/>
                  </a:cubicBezTo>
                  <a:cubicBezTo>
                    <a:pt x="66" y="738"/>
                    <a:pt x="61" y="733"/>
                    <a:pt x="56" y="727"/>
                  </a:cubicBezTo>
                  <a:cubicBezTo>
                    <a:pt x="56" y="727"/>
                    <a:pt x="56" y="727"/>
                    <a:pt x="56" y="727"/>
                  </a:cubicBezTo>
                  <a:cubicBezTo>
                    <a:pt x="55" y="725"/>
                    <a:pt x="54" y="724"/>
                    <a:pt x="53" y="723"/>
                  </a:cubicBezTo>
                  <a:cubicBezTo>
                    <a:pt x="51" y="720"/>
                    <a:pt x="50" y="718"/>
                    <a:pt x="49" y="715"/>
                  </a:cubicBezTo>
                  <a:cubicBezTo>
                    <a:pt x="48" y="715"/>
                    <a:pt x="48" y="715"/>
                    <a:pt x="48" y="714"/>
                  </a:cubicBezTo>
                  <a:cubicBezTo>
                    <a:pt x="48" y="713"/>
                    <a:pt x="47" y="712"/>
                    <a:pt x="47" y="711"/>
                  </a:cubicBezTo>
                  <a:cubicBezTo>
                    <a:pt x="46" y="709"/>
                    <a:pt x="46" y="706"/>
                    <a:pt x="45" y="704"/>
                  </a:cubicBezTo>
                  <a:cubicBezTo>
                    <a:pt x="45" y="703"/>
                    <a:pt x="45" y="702"/>
                    <a:pt x="45" y="701"/>
                  </a:cubicBezTo>
                  <a:cubicBezTo>
                    <a:pt x="45" y="699"/>
                    <a:pt x="45" y="697"/>
                    <a:pt x="45" y="695"/>
                  </a:cubicBezTo>
                  <a:cubicBezTo>
                    <a:pt x="45" y="690"/>
                    <a:pt x="45" y="685"/>
                    <a:pt x="45" y="680"/>
                  </a:cubicBezTo>
                  <a:cubicBezTo>
                    <a:pt x="45" y="677"/>
                    <a:pt x="46" y="675"/>
                    <a:pt x="46" y="672"/>
                  </a:cubicBezTo>
                  <a:cubicBezTo>
                    <a:pt x="46" y="671"/>
                    <a:pt x="46" y="670"/>
                    <a:pt x="46" y="669"/>
                  </a:cubicBezTo>
                  <a:cubicBezTo>
                    <a:pt x="46" y="669"/>
                    <a:pt x="46" y="669"/>
                    <a:pt x="46" y="668"/>
                  </a:cubicBezTo>
                  <a:cubicBezTo>
                    <a:pt x="47" y="662"/>
                    <a:pt x="48" y="656"/>
                    <a:pt x="50" y="649"/>
                  </a:cubicBezTo>
                  <a:cubicBezTo>
                    <a:pt x="53" y="636"/>
                    <a:pt x="56" y="622"/>
                    <a:pt x="60" y="609"/>
                  </a:cubicBezTo>
                  <a:cubicBezTo>
                    <a:pt x="64" y="593"/>
                    <a:pt x="69" y="578"/>
                    <a:pt x="74" y="563"/>
                  </a:cubicBezTo>
                  <a:cubicBezTo>
                    <a:pt x="77" y="556"/>
                    <a:pt x="80" y="548"/>
                    <a:pt x="83" y="540"/>
                  </a:cubicBezTo>
                  <a:cubicBezTo>
                    <a:pt x="85" y="536"/>
                    <a:pt x="86" y="533"/>
                    <a:pt x="88" y="529"/>
                  </a:cubicBezTo>
                  <a:cubicBezTo>
                    <a:pt x="88" y="527"/>
                    <a:pt x="89" y="525"/>
                    <a:pt x="90" y="523"/>
                  </a:cubicBezTo>
                  <a:cubicBezTo>
                    <a:pt x="90" y="522"/>
                    <a:pt x="91" y="521"/>
                    <a:pt x="91" y="521"/>
                  </a:cubicBezTo>
                  <a:cubicBezTo>
                    <a:pt x="91" y="520"/>
                    <a:pt x="92" y="519"/>
                    <a:pt x="92" y="518"/>
                  </a:cubicBezTo>
                  <a:cubicBezTo>
                    <a:pt x="106" y="485"/>
                    <a:pt x="123" y="452"/>
                    <a:pt x="141" y="420"/>
                  </a:cubicBezTo>
                  <a:cubicBezTo>
                    <a:pt x="151" y="405"/>
                    <a:pt x="161" y="389"/>
                    <a:pt x="171" y="374"/>
                  </a:cubicBezTo>
                  <a:cubicBezTo>
                    <a:pt x="182" y="358"/>
                    <a:pt x="189" y="349"/>
                    <a:pt x="201" y="334"/>
                  </a:cubicBezTo>
                  <a:cubicBezTo>
                    <a:pt x="212" y="322"/>
                    <a:pt x="224" y="309"/>
                    <a:pt x="236" y="298"/>
                  </a:cubicBezTo>
                  <a:cubicBezTo>
                    <a:pt x="242" y="293"/>
                    <a:pt x="248" y="288"/>
                    <a:pt x="254" y="283"/>
                  </a:cubicBezTo>
                  <a:cubicBezTo>
                    <a:pt x="254" y="282"/>
                    <a:pt x="255" y="282"/>
                    <a:pt x="255" y="282"/>
                  </a:cubicBezTo>
                  <a:cubicBezTo>
                    <a:pt x="255" y="282"/>
                    <a:pt x="255" y="282"/>
                    <a:pt x="256" y="282"/>
                  </a:cubicBezTo>
                  <a:cubicBezTo>
                    <a:pt x="257" y="280"/>
                    <a:pt x="259" y="279"/>
                    <a:pt x="260" y="278"/>
                  </a:cubicBezTo>
                  <a:cubicBezTo>
                    <a:pt x="264" y="276"/>
                    <a:pt x="267" y="273"/>
                    <a:pt x="271" y="271"/>
                  </a:cubicBezTo>
                  <a:cubicBezTo>
                    <a:pt x="280" y="265"/>
                    <a:pt x="290" y="259"/>
                    <a:pt x="300" y="255"/>
                  </a:cubicBezTo>
                  <a:cubicBezTo>
                    <a:pt x="301" y="255"/>
                    <a:pt x="305" y="253"/>
                    <a:pt x="306" y="252"/>
                  </a:cubicBezTo>
                  <a:cubicBezTo>
                    <a:pt x="309" y="251"/>
                    <a:pt x="311" y="251"/>
                    <a:pt x="314" y="250"/>
                  </a:cubicBezTo>
                  <a:cubicBezTo>
                    <a:pt x="317" y="249"/>
                    <a:pt x="319" y="248"/>
                    <a:pt x="322" y="248"/>
                  </a:cubicBezTo>
                  <a:cubicBezTo>
                    <a:pt x="323" y="247"/>
                    <a:pt x="325" y="247"/>
                    <a:pt x="326" y="246"/>
                  </a:cubicBezTo>
                  <a:cubicBezTo>
                    <a:pt x="327" y="247"/>
                    <a:pt x="327" y="247"/>
                    <a:pt x="327" y="247"/>
                  </a:cubicBezTo>
                  <a:cubicBezTo>
                    <a:pt x="328" y="247"/>
                    <a:pt x="328" y="247"/>
                    <a:pt x="329" y="247"/>
                  </a:cubicBezTo>
                  <a:cubicBezTo>
                    <a:pt x="329" y="247"/>
                    <a:pt x="330" y="247"/>
                    <a:pt x="331" y="247"/>
                  </a:cubicBezTo>
                  <a:cubicBezTo>
                    <a:pt x="333" y="248"/>
                    <a:pt x="335" y="248"/>
                    <a:pt x="337" y="249"/>
                  </a:cubicBezTo>
                  <a:cubicBezTo>
                    <a:pt x="335" y="248"/>
                    <a:pt x="340" y="251"/>
                    <a:pt x="342" y="251"/>
                  </a:cubicBezTo>
                  <a:cubicBezTo>
                    <a:pt x="343" y="252"/>
                    <a:pt x="344" y="253"/>
                    <a:pt x="346" y="254"/>
                  </a:cubicBezTo>
                  <a:cubicBezTo>
                    <a:pt x="346" y="254"/>
                    <a:pt x="346" y="254"/>
                    <a:pt x="346" y="254"/>
                  </a:cubicBezTo>
                  <a:cubicBezTo>
                    <a:pt x="346" y="254"/>
                    <a:pt x="346" y="255"/>
                    <a:pt x="346" y="255"/>
                  </a:cubicBezTo>
                  <a:cubicBezTo>
                    <a:pt x="351" y="258"/>
                    <a:pt x="355" y="263"/>
                    <a:pt x="359" y="268"/>
                  </a:cubicBezTo>
                  <a:cubicBezTo>
                    <a:pt x="359" y="268"/>
                    <a:pt x="359" y="268"/>
                    <a:pt x="359" y="268"/>
                  </a:cubicBezTo>
                  <a:cubicBezTo>
                    <a:pt x="360" y="269"/>
                    <a:pt x="361" y="271"/>
                    <a:pt x="362" y="272"/>
                  </a:cubicBezTo>
                  <a:cubicBezTo>
                    <a:pt x="365" y="276"/>
                    <a:pt x="367" y="279"/>
                    <a:pt x="369" y="283"/>
                  </a:cubicBezTo>
                  <a:cubicBezTo>
                    <a:pt x="375" y="292"/>
                    <a:pt x="379" y="302"/>
                    <a:pt x="383" y="312"/>
                  </a:cubicBezTo>
                  <a:cubicBezTo>
                    <a:pt x="380" y="312"/>
                    <a:pt x="377" y="312"/>
                    <a:pt x="375" y="312"/>
                  </a:cubicBezTo>
                  <a:cubicBezTo>
                    <a:pt x="371" y="312"/>
                    <a:pt x="367" y="312"/>
                    <a:pt x="363" y="311"/>
                  </a:cubicBezTo>
                  <a:cubicBezTo>
                    <a:pt x="363" y="311"/>
                    <a:pt x="363" y="311"/>
                    <a:pt x="363" y="311"/>
                  </a:cubicBezTo>
                  <a:cubicBezTo>
                    <a:pt x="363" y="311"/>
                    <a:pt x="363" y="311"/>
                    <a:pt x="363" y="311"/>
                  </a:cubicBezTo>
                  <a:cubicBezTo>
                    <a:pt x="361" y="311"/>
                    <a:pt x="358" y="311"/>
                    <a:pt x="356" y="310"/>
                  </a:cubicBezTo>
                  <a:cubicBezTo>
                    <a:pt x="344" y="308"/>
                    <a:pt x="332" y="313"/>
                    <a:pt x="329" y="326"/>
                  </a:cubicBezTo>
                  <a:cubicBezTo>
                    <a:pt x="326" y="337"/>
                    <a:pt x="332" y="351"/>
                    <a:pt x="344" y="353"/>
                  </a:cubicBezTo>
                  <a:cubicBezTo>
                    <a:pt x="363" y="357"/>
                    <a:pt x="381" y="357"/>
                    <a:pt x="398" y="354"/>
                  </a:cubicBezTo>
                  <a:cubicBezTo>
                    <a:pt x="401" y="362"/>
                    <a:pt x="403" y="371"/>
                    <a:pt x="405" y="379"/>
                  </a:cubicBezTo>
                  <a:cubicBezTo>
                    <a:pt x="418" y="423"/>
                    <a:pt x="427" y="467"/>
                    <a:pt x="436" y="512"/>
                  </a:cubicBezTo>
                  <a:cubicBezTo>
                    <a:pt x="445" y="554"/>
                    <a:pt x="450" y="597"/>
                    <a:pt x="446" y="642"/>
                  </a:cubicBezTo>
                  <a:close/>
                  <a:moveTo>
                    <a:pt x="972" y="703"/>
                  </a:moveTo>
                  <a:cubicBezTo>
                    <a:pt x="972" y="703"/>
                    <a:pt x="972" y="703"/>
                    <a:pt x="972" y="703"/>
                  </a:cubicBezTo>
                  <a:cubicBezTo>
                    <a:pt x="972" y="703"/>
                    <a:pt x="972" y="703"/>
                    <a:pt x="972" y="704"/>
                  </a:cubicBezTo>
                  <a:cubicBezTo>
                    <a:pt x="971" y="707"/>
                    <a:pt x="970" y="710"/>
                    <a:pt x="969" y="714"/>
                  </a:cubicBezTo>
                  <a:cubicBezTo>
                    <a:pt x="969" y="714"/>
                    <a:pt x="969" y="714"/>
                    <a:pt x="969" y="714"/>
                  </a:cubicBezTo>
                  <a:cubicBezTo>
                    <a:pt x="968" y="715"/>
                    <a:pt x="968" y="717"/>
                    <a:pt x="967" y="718"/>
                  </a:cubicBezTo>
                  <a:cubicBezTo>
                    <a:pt x="966" y="720"/>
                    <a:pt x="964" y="723"/>
                    <a:pt x="962" y="726"/>
                  </a:cubicBezTo>
                  <a:cubicBezTo>
                    <a:pt x="962" y="726"/>
                    <a:pt x="962" y="726"/>
                    <a:pt x="961" y="727"/>
                  </a:cubicBezTo>
                  <a:cubicBezTo>
                    <a:pt x="961" y="728"/>
                    <a:pt x="960" y="729"/>
                    <a:pt x="959" y="730"/>
                  </a:cubicBezTo>
                  <a:cubicBezTo>
                    <a:pt x="956" y="732"/>
                    <a:pt x="954" y="735"/>
                    <a:pt x="951" y="738"/>
                  </a:cubicBezTo>
                  <a:cubicBezTo>
                    <a:pt x="950" y="738"/>
                    <a:pt x="945" y="742"/>
                    <a:pt x="945" y="743"/>
                  </a:cubicBezTo>
                  <a:cubicBezTo>
                    <a:pt x="942" y="744"/>
                    <a:pt x="940" y="746"/>
                    <a:pt x="937" y="748"/>
                  </a:cubicBezTo>
                  <a:cubicBezTo>
                    <a:pt x="930" y="752"/>
                    <a:pt x="923" y="756"/>
                    <a:pt x="916" y="760"/>
                  </a:cubicBezTo>
                  <a:cubicBezTo>
                    <a:pt x="914" y="761"/>
                    <a:pt x="912" y="761"/>
                    <a:pt x="910" y="762"/>
                  </a:cubicBezTo>
                  <a:cubicBezTo>
                    <a:pt x="910" y="762"/>
                    <a:pt x="908" y="763"/>
                    <a:pt x="907" y="763"/>
                  </a:cubicBezTo>
                  <a:cubicBezTo>
                    <a:pt x="904" y="765"/>
                    <a:pt x="900" y="766"/>
                    <a:pt x="897" y="767"/>
                  </a:cubicBezTo>
                  <a:cubicBezTo>
                    <a:pt x="888" y="771"/>
                    <a:pt x="879" y="773"/>
                    <a:pt x="870" y="776"/>
                  </a:cubicBezTo>
                  <a:cubicBezTo>
                    <a:pt x="861" y="778"/>
                    <a:pt x="853" y="780"/>
                    <a:pt x="844" y="782"/>
                  </a:cubicBezTo>
                  <a:cubicBezTo>
                    <a:pt x="840" y="783"/>
                    <a:pt x="835" y="783"/>
                    <a:pt x="831" y="784"/>
                  </a:cubicBezTo>
                  <a:cubicBezTo>
                    <a:pt x="828" y="784"/>
                    <a:pt x="826" y="785"/>
                    <a:pt x="824" y="785"/>
                  </a:cubicBezTo>
                  <a:cubicBezTo>
                    <a:pt x="823" y="785"/>
                    <a:pt x="822" y="785"/>
                    <a:pt x="822" y="785"/>
                  </a:cubicBezTo>
                  <a:cubicBezTo>
                    <a:pt x="821" y="785"/>
                    <a:pt x="820" y="786"/>
                    <a:pt x="818" y="786"/>
                  </a:cubicBezTo>
                  <a:cubicBezTo>
                    <a:pt x="799" y="788"/>
                    <a:pt x="781" y="789"/>
                    <a:pt x="761" y="789"/>
                  </a:cubicBezTo>
                  <a:cubicBezTo>
                    <a:pt x="753" y="789"/>
                    <a:pt x="744" y="789"/>
                    <a:pt x="735" y="788"/>
                  </a:cubicBezTo>
                  <a:cubicBezTo>
                    <a:pt x="731" y="788"/>
                    <a:pt x="726" y="787"/>
                    <a:pt x="722" y="787"/>
                  </a:cubicBezTo>
                  <a:cubicBezTo>
                    <a:pt x="720" y="787"/>
                    <a:pt x="719" y="786"/>
                    <a:pt x="717" y="786"/>
                  </a:cubicBezTo>
                  <a:cubicBezTo>
                    <a:pt x="718" y="786"/>
                    <a:pt x="712" y="785"/>
                    <a:pt x="711" y="785"/>
                  </a:cubicBezTo>
                  <a:cubicBezTo>
                    <a:pt x="682" y="781"/>
                    <a:pt x="659" y="773"/>
                    <a:pt x="636" y="759"/>
                  </a:cubicBezTo>
                  <a:cubicBezTo>
                    <a:pt x="633" y="758"/>
                    <a:pt x="630" y="756"/>
                    <a:pt x="627" y="754"/>
                  </a:cubicBezTo>
                  <a:cubicBezTo>
                    <a:pt x="627" y="753"/>
                    <a:pt x="626" y="753"/>
                    <a:pt x="625" y="752"/>
                  </a:cubicBezTo>
                  <a:cubicBezTo>
                    <a:pt x="625" y="752"/>
                    <a:pt x="622" y="750"/>
                    <a:pt x="622" y="750"/>
                  </a:cubicBezTo>
                  <a:cubicBezTo>
                    <a:pt x="617" y="745"/>
                    <a:pt x="611" y="740"/>
                    <a:pt x="607" y="734"/>
                  </a:cubicBezTo>
                  <a:cubicBezTo>
                    <a:pt x="606" y="734"/>
                    <a:pt x="602" y="729"/>
                    <a:pt x="602" y="729"/>
                  </a:cubicBezTo>
                  <a:cubicBezTo>
                    <a:pt x="600" y="727"/>
                    <a:pt x="598" y="724"/>
                    <a:pt x="597" y="722"/>
                  </a:cubicBezTo>
                  <a:cubicBezTo>
                    <a:pt x="593" y="716"/>
                    <a:pt x="589" y="709"/>
                    <a:pt x="586" y="703"/>
                  </a:cubicBezTo>
                  <a:cubicBezTo>
                    <a:pt x="586" y="702"/>
                    <a:pt x="585" y="700"/>
                    <a:pt x="584" y="699"/>
                  </a:cubicBezTo>
                  <a:cubicBezTo>
                    <a:pt x="584" y="699"/>
                    <a:pt x="584" y="699"/>
                    <a:pt x="584" y="698"/>
                  </a:cubicBezTo>
                  <a:cubicBezTo>
                    <a:pt x="584" y="698"/>
                    <a:pt x="584" y="698"/>
                    <a:pt x="584" y="697"/>
                  </a:cubicBezTo>
                  <a:cubicBezTo>
                    <a:pt x="582" y="694"/>
                    <a:pt x="581" y="691"/>
                    <a:pt x="580" y="687"/>
                  </a:cubicBezTo>
                  <a:cubicBezTo>
                    <a:pt x="578" y="681"/>
                    <a:pt x="576" y="674"/>
                    <a:pt x="574" y="667"/>
                  </a:cubicBezTo>
                  <a:cubicBezTo>
                    <a:pt x="574" y="663"/>
                    <a:pt x="573" y="660"/>
                    <a:pt x="572" y="656"/>
                  </a:cubicBezTo>
                  <a:cubicBezTo>
                    <a:pt x="572" y="655"/>
                    <a:pt x="572" y="653"/>
                    <a:pt x="572" y="652"/>
                  </a:cubicBezTo>
                  <a:cubicBezTo>
                    <a:pt x="572" y="651"/>
                    <a:pt x="571" y="651"/>
                    <a:pt x="571" y="650"/>
                  </a:cubicBezTo>
                  <a:cubicBezTo>
                    <a:pt x="571" y="650"/>
                    <a:pt x="571" y="649"/>
                    <a:pt x="571" y="648"/>
                  </a:cubicBezTo>
                  <a:cubicBezTo>
                    <a:pt x="570" y="640"/>
                    <a:pt x="570" y="631"/>
                    <a:pt x="569" y="623"/>
                  </a:cubicBezTo>
                  <a:cubicBezTo>
                    <a:pt x="568" y="585"/>
                    <a:pt x="573" y="548"/>
                    <a:pt x="581" y="512"/>
                  </a:cubicBezTo>
                  <a:cubicBezTo>
                    <a:pt x="592" y="460"/>
                    <a:pt x="603" y="408"/>
                    <a:pt x="618" y="357"/>
                  </a:cubicBezTo>
                  <a:cubicBezTo>
                    <a:pt x="618" y="356"/>
                    <a:pt x="618" y="356"/>
                    <a:pt x="618" y="355"/>
                  </a:cubicBezTo>
                  <a:cubicBezTo>
                    <a:pt x="635" y="357"/>
                    <a:pt x="653" y="356"/>
                    <a:pt x="669" y="353"/>
                  </a:cubicBezTo>
                  <a:cubicBezTo>
                    <a:pt x="681" y="351"/>
                    <a:pt x="688" y="337"/>
                    <a:pt x="685" y="326"/>
                  </a:cubicBezTo>
                  <a:cubicBezTo>
                    <a:pt x="682" y="313"/>
                    <a:pt x="670" y="308"/>
                    <a:pt x="658" y="310"/>
                  </a:cubicBezTo>
                  <a:cubicBezTo>
                    <a:pt x="656" y="310"/>
                    <a:pt x="654" y="311"/>
                    <a:pt x="652" y="311"/>
                  </a:cubicBezTo>
                  <a:cubicBezTo>
                    <a:pt x="652" y="311"/>
                    <a:pt x="652" y="311"/>
                    <a:pt x="652" y="311"/>
                  </a:cubicBezTo>
                  <a:cubicBezTo>
                    <a:pt x="652" y="311"/>
                    <a:pt x="651" y="311"/>
                    <a:pt x="651" y="311"/>
                  </a:cubicBezTo>
                  <a:cubicBezTo>
                    <a:pt x="648" y="312"/>
                    <a:pt x="645" y="312"/>
                    <a:pt x="641" y="312"/>
                  </a:cubicBezTo>
                  <a:cubicBezTo>
                    <a:pt x="639" y="312"/>
                    <a:pt x="636" y="312"/>
                    <a:pt x="634" y="312"/>
                  </a:cubicBezTo>
                  <a:cubicBezTo>
                    <a:pt x="636" y="307"/>
                    <a:pt x="637" y="303"/>
                    <a:pt x="640" y="299"/>
                  </a:cubicBezTo>
                  <a:cubicBezTo>
                    <a:pt x="643" y="291"/>
                    <a:pt x="648" y="283"/>
                    <a:pt x="652" y="276"/>
                  </a:cubicBezTo>
                  <a:cubicBezTo>
                    <a:pt x="653" y="274"/>
                    <a:pt x="655" y="272"/>
                    <a:pt x="656" y="271"/>
                  </a:cubicBezTo>
                  <a:cubicBezTo>
                    <a:pt x="656" y="270"/>
                    <a:pt x="657" y="269"/>
                    <a:pt x="658" y="268"/>
                  </a:cubicBezTo>
                  <a:cubicBezTo>
                    <a:pt x="660" y="265"/>
                    <a:pt x="663" y="262"/>
                    <a:pt x="665" y="259"/>
                  </a:cubicBezTo>
                  <a:cubicBezTo>
                    <a:pt x="666" y="258"/>
                    <a:pt x="671" y="255"/>
                    <a:pt x="671" y="254"/>
                  </a:cubicBezTo>
                  <a:cubicBezTo>
                    <a:pt x="674" y="253"/>
                    <a:pt x="676" y="251"/>
                    <a:pt x="678" y="250"/>
                  </a:cubicBezTo>
                  <a:cubicBezTo>
                    <a:pt x="679" y="250"/>
                    <a:pt x="680" y="249"/>
                    <a:pt x="681" y="249"/>
                  </a:cubicBezTo>
                  <a:cubicBezTo>
                    <a:pt x="681" y="249"/>
                    <a:pt x="682" y="248"/>
                    <a:pt x="683" y="248"/>
                  </a:cubicBezTo>
                  <a:cubicBezTo>
                    <a:pt x="684" y="247"/>
                    <a:pt x="686" y="247"/>
                    <a:pt x="688" y="247"/>
                  </a:cubicBezTo>
                  <a:cubicBezTo>
                    <a:pt x="688" y="247"/>
                    <a:pt x="688" y="247"/>
                    <a:pt x="688" y="247"/>
                  </a:cubicBezTo>
                  <a:cubicBezTo>
                    <a:pt x="689" y="247"/>
                    <a:pt x="689" y="247"/>
                    <a:pt x="690" y="247"/>
                  </a:cubicBezTo>
                  <a:cubicBezTo>
                    <a:pt x="690" y="247"/>
                    <a:pt x="690" y="247"/>
                    <a:pt x="690" y="246"/>
                  </a:cubicBezTo>
                  <a:cubicBezTo>
                    <a:pt x="692" y="247"/>
                    <a:pt x="693" y="247"/>
                    <a:pt x="695" y="248"/>
                  </a:cubicBezTo>
                  <a:cubicBezTo>
                    <a:pt x="698" y="248"/>
                    <a:pt x="701" y="249"/>
                    <a:pt x="705" y="250"/>
                  </a:cubicBezTo>
                  <a:cubicBezTo>
                    <a:pt x="708" y="251"/>
                    <a:pt x="711" y="252"/>
                    <a:pt x="714" y="254"/>
                  </a:cubicBezTo>
                  <a:cubicBezTo>
                    <a:pt x="715" y="254"/>
                    <a:pt x="716" y="254"/>
                    <a:pt x="716" y="255"/>
                  </a:cubicBezTo>
                  <a:cubicBezTo>
                    <a:pt x="718" y="255"/>
                    <a:pt x="720" y="256"/>
                    <a:pt x="721" y="257"/>
                  </a:cubicBezTo>
                  <a:cubicBezTo>
                    <a:pt x="735" y="263"/>
                    <a:pt x="748" y="271"/>
                    <a:pt x="760" y="280"/>
                  </a:cubicBezTo>
                  <a:cubicBezTo>
                    <a:pt x="760" y="281"/>
                    <a:pt x="761" y="282"/>
                    <a:pt x="762" y="282"/>
                  </a:cubicBezTo>
                  <a:cubicBezTo>
                    <a:pt x="763" y="283"/>
                    <a:pt x="765" y="284"/>
                    <a:pt x="766" y="285"/>
                  </a:cubicBezTo>
                  <a:cubicBezTo>
                    <a:pt x="769" y="288"/>
                    <a:pt x="772" y="290"/>
                    <a:pt x="775" y="293"/>
                  </a:cubicBezTo>
                  <a:cubicBezTo>
                    <a:pt x="781" y="298"/>
                    <a:pt x="787" y="304"/>
                    <a:pt x="793" y="310"/>
                  </a:cubicBezTo>
                  <a:cubicBezTo>
                    <a:pt x="820" y="337"/>
                    <a:pt x="837" y="360"/>
                    <a:pt x="857" y="390"/>
                  </a:cubicBezTo>
                  <a:cubicBezTo>
                    <a:pt x="877" y="421"/>
                    <a:pt x="895" y="454"/>
                    <a:pt x="911" y="487"/>
                  </a:cubicBezTo>
                  <a:cubicBezTo>
                    <a:pt x="919" y="504"/>
                    <a:pt x="925" y="519"/>
                    <a:pt x="931" y="533"/>
                  </a:cubicBezTo>
                  <a:cubicBezTo>
                    <a:pt x="937" y="548"/>
                    <a:pt x="943" y="564"/>
                    <a:pt x="948" y="580"/>
                  </a:cubicBezTo>
                  <a:cubicBezTo>
                    <a:pt x="957" y="607"/>
                    <a:pt x="965" y="635"/>
                    <a:pt x="970" y="663"/>
                  </a:cubicBezTo>
                  <a:cubicBezTo>
                    <a:pt x="970" y="665"/>
                    <a:pt x="970" y="667"/>
                    <a:pt x="971" y="668"/>
                  </a:cubicBezTo>
                  <a:cubicBezTo>
                    <a:pt x="971" y="669"/>
                    <a:pt x="971" y="673"/>
                    <a:pt x="971" y="675"/>
                  </a:cubicBezTo>
                  <a:cubicBezTo>
                    <a:pt x="972" y="680"/>
                    <a:pt x="972" y="685"/>
                    <a:pt x="972" y="690"/>
                  </a:cubicBezTo>
                  <a:cubicBezTo>
                    <a:pt x="972" y="694"/>
                    <a:pt x="972" y="699"/>
                    <a:pt x="972" y="7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sp>
          <p:nvSpPr>
            <p:cNvPr id="17" name="Freeform 135"/>
            <p:cNvSpPr>
              <a:spLocks/>
            </p:cNvSpPr>
            <p:nvPr/>
          </p:nvSpPr>
          <p:spPr bwMode="auto">
            <a:xfrm>
              <a:off x="8002588" y="5391150"/>
              <a:ext cx="317500" cy="549275"/>
            </a:xfrm>
            <a:custGeom>
              <a:avLst/>
              <a:gdLst>
                <a:gd name="T0" fmla="*/ 113 w 128"/>
                <a:gd name="T1" fmla="*/ 6 h 222"/>
                <a:gd name="T2" fmla="*/ 83 w 128"/>
                <a:gd name="T3" fmla="*/ 14 h 222"/>
                <a:gd name="T4" fmla="*/ 85 w 128"/>
                <a:gd name="T5" fmla="*/ 217 h 222"/>
                <a:gd name="T6" fmla="*/ 115 w 128"/>
                <a:gd name="T7" fmla="*/ 209 h 222"/>
                <a:gd name="T8" fmla="*/ 107 w 128"/>
                <a:gd name="T9" fmla="*/ 178 h 222"/>
                <a:gd name="T10" fmla="*/ 95 w 128"/>
                <a:gd name="T11" fmla="*/ 172 h 222"/>
                <a:gd name="T12" fmla="*/ 94 w 128"/>
                <a:gd name="T13" fmla="*/ 171 h 222"/>
                <a:gd name="T14" fmla="*/ 92 w 128"/>
                <a:gd name="T15" fmla="*/ 170 h 222"/>
                <a:gd name="T16" fmla="*/ 89 w 128"/>
                <a:gd name="T17" fmla="*/ 166 h 222"/>
                <a:gd name="T18" fmla="*/ 86 w 128"/>
                <a:gd name="T19" fmla="*/ 162 h 222"/>
                <a:gd name="T20" fmla="*/ 84 w 128"/>
                <a:gd name="T21" fmla="*/ 158 h 222"/>
                <a:gd name="T22" fmla="*/ 82 w 128"/>
                <a:gd name="T23" fmla="*/ 154 h 222"/>
                <a:gd name="T24" fmla="*/ 81 w 128"/>
                <a:gd name="T25" fmla="*/ 148 h 222"/>
                <a:gd name="T26" fmla="*/ 81 w 128"/>
                <a:gd name="T27" fmla="*/ 147 h 222"/>
                <a:gd name="T28" fmla="*/ 80 w 128"/>
                <a:gd name="T29" fmla="*/ 145 h 222"/>
                <a:gd name="T30" fmla="*/ 80 w 128"/>
                <a:gd name="T31" fmla="*/ 139 h 222"/>
                <a:gd name="T32" fmla="*/ 81 w 128"/>
                <a:gd name="T33" fmla="*/ 132 h 222"/>
                <a:gd name="T34" fmla="*/ 81 w 128"/>
                <a:gd name="T35" fmla="*/ 127 h 222"/>
                <a:gd name="T36" fmla="*/ 88 w 128"/>
                <a:gd name="T37" fmla="*/ 101 h 222"/>
                <a:gd name="T38" fmla="*/ 92 w 128"/>
                <a:gd name="T39" fmla="*/ 89 h 222"/>
                <a:gd name="T40" fmla="*/ 94 w 128"/>
                <a:gd name="T41" fmla="*/ 85 h 222"/>
                <a:gd name="T42" fmla="*/ 97 w 128"/>
                <a:gd name="T43" fmla="*/ 78 h 222"/>
                <a:gd name="T44" fmla="*/ 108 w 128"/>
                <a:gd name="T45" fmla="*/ 57 h 222"/>
                <a:gd name="T46" fmla="*/ 121 w 128"/>
                <a:gd name="T47" fmla="*/ 37 h 222"/>
                <a:gd name="T48" fmla="*/ 113 w 128"/>
                <a:gd name="T49"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22">
                  <a:moveTo>
                    <a:pt x="113" y="6"/>
                  </a:moveTo>
                  <a:cubicBezTo>
                    <a:pt x="102" y="0"/>
                    <a:pt x="89" y="4"/>
                    <a:pt x="83" y="14"/>
                  </a:cubicBezTo>
                  <a:cubicBezTo>
                    <a:pt x="44" y="70"/>
                    <a:pt x="0" y="180"/>
                    <a:pt x="85" y="217"/>
                  </a:cubicBezTo>
                  <a:cubicBezTo>
                    <a:pt x="96" y="222"/>
                    <a:pt x="109" y="220"/>
                    <a:pt x="115" y="209"/>
                  </a:cubicBezTo>
                  <a:cubicBezTo>
                    <a:pt x="121" y="199"/>
                    <a:pt x="119" y="183"/>
                    <a:pt x="107" y="178"/>
                  </a:cubicBezTo>
                  <a:cubicBezTo>
                    <a:pt x="103" y="176"/>
                    <a:pt x="99" y="174"/>
                    <a:pt x="95" y="172"/>
                  </a:cubicBezTo>
                  <a:cubicBezTo>
                    <a:pt x="94" y="171"/>
                    <a:pt x="94" y="171"/>
                    <a:pt x="94" y="171"/>
                  </a:cubicBezTo>
                  <a:cubicBezTo>
                    <a:pt x="93" y="170"/>
                    <a:pt x="93" y="170"/>
                    <a:pt x="92" y="170"/>
                  </a:cubicBezTo>
                  <a:cubicBezTo>
                    <a:pt x="91" y="168"/>
                    <a:pt x="90" y="167"/>
                    <a:pt x="89" y="166"/>
                  </a:cubicBezTo>
                  <a:cubicBezTo>
                    <a:pt x="89" y="166"/>
                    <a:pt x="86" y="163"/>
                    <a:pt x="86" y="162"/>
                  </a:cubicBezTo>
                  <a:cubicBezTo>
                    <a:pt x="85" y="161"/>
                    <a:pt x="84" y="160"/>
                    <a:pt x="84" y="158"/>
                  </a:cubicBezTo>
                  <a:cubicBezTo>
                    <a:pt x="84" y="159"/>
                    <a:pt x="82" y="155"/>
                    <a:pt x="82" y="154"/>
                  </a:cubicBezTo>
                  <a:cubicBezTo>
                    <a:pt x="82" y="152"/>
                    <a:pt x="81" y="150"/>
                    <a:pt x="81" y="148"/>
                  </a:cubicBezTo>
                  <a:cubicBezTo>
                    <a:pt x="81" y="148"/>
                    <a:pt x="81" y="147"/>
                    <a:pt x="81" y="147"/>
                  </a:cubicBezTo>
                  <a:cubicBezTo>
                    <a:pt x="81" y="147"/>
                    <a:pt x="80" y="146"/>
                    <a:pt x="80" y="145"/>
                  </a:cubicBezTo>
                  <a:cubicBezTo>
                    <a:pt x="80" y="143"/>
                    <a:pt x="80" y="141"/>
                    <a:pt x="80" y="139"/>
                  </a:cubicBezTo>
                  <a:cubicBezTo>
                    <a:pt x="80" y="136"/>
                    <a:pt x="80" y="134"/>
                    <a:pt x="81" y="132"/>
                  </a:cubicBezTo>
                  <a:cubicBezTo>
                    <a:pt x="81" y="131"/>
                    <a:pt x="81" y="128"/>
                    <a:pt x="81" y="127"/>
                  </a:cubicBezTo>
                  <a:cubicBezTo>
                    <a:pt x="83" y="118"/>
                    <a:pt x="85" y="109"/>
                    <a:pt x="88" y="101"/>
                  </a:cubicBezTo>
                  <a:cubicBezTo>
                    <a:pt x="89" y="97"/>
                    <a:pt x="91" y="93"/>
                    <a:pt x="92" y="89"/>
                  </a:cubicBezTo>
                  <a:cubicBezTo>
                    <a:pt x="92" y="89"/>
                    <a:pt x="94" y="85"/>
                    <a:pt x="94" y="85"/>
                  </a:cubicBezTo>
                  <a:cubicBezTo>
                    <a:pt x="95" y="83"/>
                    <a:pt x="96" y="81"/>
                    <a:pt x="97" y="78"/>
                  </a:cubicBezTo>
                  <a:cubicBezTo>
                    <a:pt x="101" y="71"/>
                    <a:pt x="104" y="64"/>
                    <a:pt x="108" y="57"/>
                  </a:cubicBezTo>
                  <a:cubicBezTo>
                    <a:pt x="112" y="50"/>
                    <a:pt x="116" y="43"/>
                    <a:pt x="121" y="37"/>
                  </a:cubicBezTo>
                  <a:cubicBezTo>
                    <a:pt x="128" y="27"/>
                    <a:pt x="123" y="12"/>
                    <a:pt x="1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grpSp>
      <p:grpSp>
        <p:nvGrpSpPr>
          <p:cNvPr id="18" name="Group 17"/>
          <p:cNvGrpSpPr/>
          <p:nvPr/>
        </p:nvGrpSpPr>
        <p:grpSpPr>
          <a:xfrm>
            <a:off x="2331155" y="2161805"/>
            <a:ext cx="424015" cy="503667"/>
            <a:chOff x="8002588" y="3773488"/>
            <a:chExt cx="2273300" cy="2700338"/>
          </a:xfrm>
          <a:solidFill>
            <a:schemeClr val="accent1"/>
          </a:solidFill>
        </p:grpSpPr>
        <p:sp>
          <p:nvSpPr>
            <p:cNvPr id="19" name="Freeform 139"/>
            <p:cNvSpPr>
              <a:spLocks/>
            </p:cNvSpPr>
            <p:nvPr/>
          </p:nvSpPr>
          <p:spPr bwMode="auto">
            <a:xfrm>
              <a:off x="8002588" y="3773488"/>
              <a:ext cx="2273300" cy="2700338"/>
            </a:xfrm>
            <a:custGeom>
              <a:avLst/>
              <a:gdLst>
                <a:gd name="T0" fmla="*/ 859 w 917"/>
                <a:gd name="T1" fmla="*/ 501 h 1092"/>
                <a:gd name="T2" fmla="*/ 830 w 917"/>
                <a:gd name="T3" fmla="*/ 421 h 1092"/>
                <a:gd name="T4" fmla="*/ 828 w 917"/>
                <a:gd name="T5" fmla="*/ 411 h 1092"/>
                <a:gd name="T6" fmla="*/ 735 w 917"/>
                <a:gd name="T7" fmla="*/ 166 h 1092"/>
                <a:gd name="T8" fmla="*/ 70 w 917"/>
                <a:gd name="T9" fmla="*/ 225 h 1092"/>
                <a:gd name="T10" fmla="*/ 134 w 917"/>
                <a:gd name="T11" fmla="*/ 745 h 1092"/>
                <a:gd name="T12" fmla="*/ 196 w 917"/>
                <a:gd name="T13" fmla="*/ 805 h 1092"/>
                <a:gd name="T14" fmla="*/ 206 w 917"/>
                <a:gd name="T15" fmla="*/ 817 h 1092"/>
                <a:gd name="T16" fmla="*/ 221 w 917"/>
                <a:gd name="T17" fmla="*/ 900 h 1092"/>
                <a:gd name="T18" fmla="*/ 198 w 917"/>
                <a:gd name="T19" fmla="*/ 1010 h 1092"/>
                <a:gd name="T20" fmla="*/ 196 w 917"/>
                <a:gd name="T21" fmla="*/ 1015 h 1092"/>
                <a:gd name="T22" fmla="*/ 183 w 917"/>
                <a:gd name="T23" fmla="*/ 1043 h 1092"/>
                <a:gd name="T24" fmla="*/ 256 w 917"/>
                <a:gd name="T25" fmla="*/ 821 h 1092"/>
                <a:gd name="T26" fmla="*/ 214 w 917"/>
                <a:gd name="T27" fmla="*/ 760 h 1092"/>
                <a:gd name="T28" fmla="*/ 69 w 917"/>
                <a:gd name="T29" fmla="*/ 544 h 1092"/>
                <a:gd name="T30" fmla="*/ 88 w 917"/>
                <a:gd name="T31" fmla="*/ 287 h 1092"/>
                <a:gd name="T32" fmla="*/ 255 w 917"/>
                <a:gd name="T33" fmla="*/ 117 h 1092"/>
                <a:gd name="T34" fmla="*/ 436 w 917"/>
                <a:gd name="T35" fmla="*/ 79 h 1092"/>
                <a:gd name="T36" fmla="*/ 497 w 917"/>
                <a:gd name="T37" fmla="*/ 85 h 1092"/>
                <a:gd name="T38" fmla="*/ 656 w 917"/>
                <a:gd name="T39" fmla="*/ 154 h 1092"/>
                <a:gd name="T40" fmla="*/ 665 w 917"/>
                <a:gd name="T41" fmla="*/ 161 h 1092"/>
                <a:gd name="T42" fmla="*/ 697 w 917"/>
                <a:gd name="T43" fmla="*/ 191 h 1092"/>
                <a:gd name="T44" fmla="*/ 744 w 917"/>
                <a:gd name="T45" fmla="*/ 259 h 1092"/>
                <a:gd name="T46" fmla="*/ 782 w 917"/>
                <a:gd name="T47" fmla="*/ 402 h 1092"/>
                <a:gd name="T48" fmla="*/ 844 w 917"/>
                <a:gd name="T49" fmla="*/ 575 h 1092"/>
                <a:gd name="T50" fmla="*/ 860 w 917"/>
                <a:gd name="T51" fmla="*/ 609 h 1092"/>
                <a:gd name="T52" fmla="*/ 861 w 917"/>
                <a:gd name="T53" fmla="*/ 610 h 1092"/>
                <a:gd name="T54" fmla="*/ 864 w 917"/>
                <a:gd name="T55" fmla="*/ 619 h 1092"/>
                <a:gd name="T56" fmla="*/ 800 w 917"/>
                <a:gd name="T57" fmla="*/ 622 h 1092"/>
                <a:gd name="T58" fmla="*/ 778 w 917"/>
                <a:gd name="T59" fmla="*/ 675 h 1092"/>
                <a:gd name="T60" fmla="*/ 696 w 917"/>
                <a:gd name="T61" fmla="*/ 715 h 1092"/>
                <a:gd name="T62" fmla="*/ 781 w 917"/>
                <a:gd name="T63" fmla="*/ 760 h 1092"/>
                <a:gd name="T64" fmla="*/ 779 w 917"/>
                <a:gd name="T65" fmla="*/ 830 h 1092"/>
                <a:gd name="T66" fmla="*/ 776 w 917"/>
                <a:gd name="T67" fmla="*/ 846 h 1092"/>
                <a:gd name="T68" fmla="*/ 772 w 917"/>
                <a:gd name="T69" fmla="*/ 860 h 1092"/>
                <a:gd name="T70" fmla="*/ 768 w 917"/>
                <a:gd name="T71" fmla="*/ 868 h 1092"/>
                <a:gd name="T72" fmla="*/ 767 w 917"/>
                <a:gd name="T73" fmla="*/ 870 h 1092"/>
                <a:gd name="T74" fmla="*/ 762 w 917"/>
                <a:gd name="T75" fmla="*/ 872 h 1092"/>
                <a:gd name="T76" fmla="*/ 601 w 917"/>
                <a:gd name="T77" fmla="*/ 860 h 1092"/>
                <a:gd name="T78" fmla="*/ 533 w 917"/>
                <a:gd name="T79" fmla="*/ 907 h 1092"/>
                <a:gd name="T80" fmla="*/ 526 w 917"/>
                <a:gd name="T81" fmla="*/ 1055 h 1092"/>
                <a:gd name="T82" fmla="*/ 571 w 917"/>
                <a:gd name="T83" fmla="*/ 998 h 1092"/>
                <a:gd name="T84" fmla="*/ 575 w 917"/>
                <a:gd name="T85" fmla="*/ 928 h 1092"/>
                <a:gd name="T86" fmla="*/ 576 w 917"/>
                <a:gd name="T87" fmla="*/ 923 h 1092"/>
                <a:gd name="T88" fmla="*/ 579 w 917"/>
                <a:gd name="T89" fmla="*/ 908 h 1092"/>
                <a:gd name="T90" fmla="*/ 587 w 917"/>
                <a:gd name="T91" fmla="*/ 906 h 1092"/>
                <a:gd name="T92" fmla="*/ 603 w 917"/>
                <a:gd name="T93" fmla="*/ 906 h 1092"/>
                <a:gd name="T94" fmla="*/ 705 w 917"/>
                <a:gd name="T95" fmla="*/ 919 h 1092"/>
                <a:gd name="T96" fmla="*/ 780 w 917"/>
                <a:gd name="T97" fmla="*/ 914 h 1092"/>
                <a:gd name="T98" fmla="*/ 823 w 917"/>
                <a:gd name="T99" fmla="*/ 669 h 1092"/>
                <a:gd name="T100" fmla="*/ 823 w 917"/>
                <a:gd name="T101" fmla="*/ 664 h 1092"/>
                <a:gd name="T102" fmla="*/ 909 w 917"/>
                <a:gd name="T103" fmla="*/ 64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1092">
                  <a:moveTo>
                    <a:pt x="907" y="604"/>
                  </a:moveTo>
                  <a:cubicBezTo>
                    <a:pt x="894" y="569"/>
                    <a:pt x="875" y="535"/>
                    <a:pt x="859" y="501"/>
                  </a:cubicBezTo>
                  <a:cubicBezTo>
                    <a:pt x="850" y="482"/>
                    <a:pt x="844" y="467"/>
                    <a:pt x="837" y="447"/>
                  </a:cubicBezTo>
                  <a:cubicBezTo>
                    <a:pt x="834" y="438"/>
                    <a:pt x="831" y="430"/>
                    <a:pt x="830" y="421"/>
                  </a:cubicBezTo>
                  <a:cubicBezTo>
                    <a:pt x="829" y="419"/>
                    <a:pt x="829" y="417"/>
                    <a:pt x="828" y="415"/>
                  </a:cubicBezTo>
                  <a:cubicBezTo>
                    <a:pt x="828" y="414"/>
                    <a:pt x="828" y="412"/>
                    <a:pt x="828" y="411"/>
                  </a:cubicBezTo>
                  <a:cubicBezTo>
                    <a:pt x="827" y="406"/>
                    <a:pt x="827" y="402"/>
                    <a:pt x="827" y="397"/>
                  </a:cubicBezTo>
                  <a:cubicBezTo>
                    <a:pt x="822" y="312"/>
                    <a:pt x="791" y="231"/>
                    <a:pt x="735" y="166"/>
                  </a:cubicBezTo>
                  <a:cubicBezTo>
                    <a:pt x="624" y="38"/>
                    <a:pt x="422" y="0"/>
                    <a:pt x="267" y="62"/>
                  </a:cubicBezTo>
                  <a:cubicBezTo>
                    <a:pt x="186" y="94"/>
                    <a:pt x="117" y="151"/>
                    <a:pt x="70" y="225"/>
                  </a:cubicBezTo>
                  <a:cubicBezTo>
                    <a:pt x="22" y="300"/>
                    <a:pt x="0" y="394"/>
                    <a:pt x="10" y="483"/>
                  </a:cubicBezTo>
                  <a:cubicBezTo>
                    <a:pt x="21" y="581"/>
                    <a:pt x="70" y="671"/>
                    <a:pt x="134" y="745"/>
                  </a:cubicBezTo>
                  <a:cubicBezTo>
                    <a:pt x="147" y="760"/>
                    <a:pt x="162" y="775"/>
                    <a:pt x="176" y="788"/>
                  </a:cubicBezTo>
                  <a:cubicBezTo>
                    <a:pt x="183" y="794"/>
                    <a:pt x="189" y="800"/>
                    <a:pt x="196" y="805"/>
                  </a:cubicBezTo>
                  <a:cubicBezTo>
                    <a:pt x="198" y="807"/>
                    <a:pt x="205" y="814"/>
                    <a:pt x="203" y="810"/>
                  </a:cubicBezTo>
                  <a:cubicBezTo>
                    <a:pt x="204" y="811"/>
                    <a:pt x="206" y="817"/>
                    <a:pt x="206" y="817"/>
                  </a:cubicBezTo>
                  <a:cubicBezTo>
                    <a:pt x="209" y="823"/>
                    <a:pt x="211" y="829"/>
                    <a:pt x="212" y="835"/>
                  </a:cubicBezTo>
                  <a:cubicBezTo>
                    <a:pt x="219" y="857"/>
                    <a:pt x="221" y="877"/>
                    <a:pt x="221" y="900"/>
                  </a:cubicBezTo>
                  <a:cubicBezTo>
                    <a:pt x="222" y="934"/>
                    <a:pt x="214" y="968"/>
                    <a:pt x="202" y="1000"/>
                  </a:cubicBezTo>
                  <a:cubicBezTo>
                    <a:pt x="201" y="1004"/>
                    <a:pt x="200" y="1007"/>
                    <a:pt x="198" y="1010"/>
                  </a:cubicBezTo>
                  <a:cubicBezTo>
                    <a:pt x="198" y="1011"/>
                    <a:pt x="197" y="1013"/>
                    <a:pt x="197" y="1014"/>
                  </a:cubicBezTo>
                  <a:cubicBezTo>
                    <a:pt x="197" y="1014"/>
                    <a:pt x="197" y="1015"/>
                    <a:pt x="196" y="1015"/>
                  </a:cubicBezTo>
                  <a:cubicBezTo>
                    <a:pt x="194" y="1020"/>
                    <a:pt x="192" y="1026"/>
                    <a:pt x="189" y="1031"/>
                  </a:cubicBezTo>
                  <a:cubicBezTo>
                    <a:pt x="187" y="1035"/>
                    <a:pt x="185" y="1039"/>
                    <a:pt x="183" y="1043"/>
                  </a:cubicBezTo>
                  <a:cubicBezTo>
                    <a:pt x="168" y="1069"/>
                    <a:pt x="207" y="1092"/>
                    <a:pt x="222" y="1066"/>
                  </a:cubicBezTo>
                  <a:cubicBezTo>
                    <a:pt x="264" y="993"/>
                    <a:pt x="279" y="903"/>
                    <a:pt x="256" y="821"/>
                  </a:cubicBezTo>
                  <a:cubicBezTo>
                    <a:pt x="253" y="809"/>
                    <a:pt x="248" y="798"/>
                    <a:pt x="242" y="787"/>
                  </a:cubicBezTo>
                  <a:cubicBezTo>
                    <a:pt x="237" y="776"/>
                    <a:pt x="223" y="769"/>
                    <a:pt x="214" y="760"/>
                  </a:cubicBezTo>
                  <a:cubicBezTo>
                    <a:pt x="183" y="733"/>
                    <a:pt x="155" y="702"/>
                    <a:pt x="132" y="669"/>
                  </a:cubicBezTo>
                  <a:cubicBezTo>
                    <a:pt x="105" y="630"/>
                    <a:pt x="83" y="588"/>
                    <a:pt x="69" y="544"/>
                  </a:cubicBezTo>
                  <a:cubicBezTo>
                    <a:pt x="55" y="498"/>
                    <a:pt x="50" y="451"/>
                    <a:pt x="55" y="403"/>
                  </a:cubicBezTo>
                  <a:cubicBezTo>
                    <a:pt x="59" y="366"/>
                    <a:pt x="72" y="321"/>
                    <a:pt x="88" y="287"/>
                  </a:cubicBezTo>
                  <a:cubicBezTo>
                    <a:pt x="106" y="249"/>
                    <a:pt x="129" y="217"/>
                    <a:pt x="157" y="188"/>
                  </a:cubicBezTo>
                  <a:cubicBezTo>
                    <a:pt x="186" y="158"/>
                    <a:pt x="217" y="136"/>
                    <a:pt x="255" y="117"/>
                  </a:cubicBezTo>
                  <a:cubicBezTo>
                    <a:pt x="289" y="100"/>
                    <a:pt x="333" y="86"/>
                    <a:pt x="370" y="82"/>
                  </a:cubicBezTo>
                  <a:cubicBezTo>
                    <a:pt x="392" y="79"/>
                    <a:pt x="414" y="78"/>
                    <a:pt x="436" y="79"/>
                  </a:cubicBezTo>
                  <a:cubicBezTo>
                    <a:pt x="447" y="79"/>
                    <a:pt x="457" y="80"/>
                    <a:pt x="467" y="81"/>
                  </a:cubicBezTo>
                  <a:cubicBezTo>
                    <a:pt x="479" y="82"/>
                    <a:pt x="485" y="83"/>
                    <a:pt x="497" y="85"/>
                  </a:cubicBezTo>
                  <a:cubicBezTo>
                    <a:pt x="537" y="93"/>
                    <a:pt x="574" y="105"/>
                    <a:pt x="608" y="123"/>
                  </a:cubicBezTo>
                  <a:cubicBezTo>
                    <a:pt x="625" y="132"/>
                    <a:pt x="641" y="142"/>
                    <a:pt x="656" y="154"/>
                  </a:cubicBezTo>
                  <a:cubicBezTo>
                    <a:pt x="656" y="154"/>
                    <a:pt x="660" y="157"/>
                    <a:pt x="660" y="157"/>
                  </a:cubicBezTo>
                  <a:cubicBezTo>
                    <a:pt x="662" y="158"/>
                    <a:pt x="664" y="160"/>
                    <a:pt x="665" y="161"/>
                  </a:cubicBezTo>
                  <a:cubicBezTo>
                    <a:pt x="669" y="164"/>
                    <a:pt x="672" y="167"/>
                    <a:pt x="676" y="170"/>
                  </a:cubicBezTo>
                  <a:cubicBezTo>
                    <a:pt x="683" y="177"/>
                    <a:pt x="690" y="184"/>
                    <a:pt x="697" y="191"/>
                  </a:cubicBezTo>
                  <a:cubicBezTo>
                    <a:pt x="711" y="206"/>
                    <a:pt x="719" y="217"/>
                    <a:pt x="730" y="234"/>
                  </a:cubicBezTo>
                  <a:cubicBezTo>
                    <a:pt x="735" y="242"/>
                    <a:pt x="739" y="250"/>
                    <a:pt x="744" y="259"/>
                  </a:cubicBezTo>
                  <a:cubicBezTo>
                    <a:pt x="748" y="266"/>
                    <a:pt x="754" y="278"/>
                    <a:pt x="756" y="283"/>
                  </a:cubicBezTo>
                  <a:cubicBezTo>
                    <a:pt x="772" y="322"/>
                    <a:pt x="780" y="362"/>
                    <a:pt x="782" y="402"/>
                  </a:cubicBezTo>
                  <a:cubicBezTo>
                    <a:pt x="784" y="444"/>
                    <a:pt x="800" y="482"/>
                    <a:pt x="817" y="520"/>
                  </a:cubicBezTo>
                  <a:cubicBezTo>
                    <a:pt x="826" y="538"/>
                    <a:pt x="835" y="557"/>
                    <a:pt x="844" y="575"/>
                  </a:cubicBezTo>
                  <a:cubicBezTo>
                    <a:pt x="848" y="583"/>
                    <a:pt x="852" y="591"/>
                    <a:pt x="856" y="599"/>
                  </a:cubicBezTo>
                  <a:cubicBezTo>
                    <a:pt x="857" y="602"/>
                    <a:pt x="859" y="606"/>
                    <a:pt x="860" y="609"/>
                  </a:cubicBezTo>
                  <a:cubicBezTo>
                    <a:pt x="861" y="609"/>
                    <a:pt x="861" y="610"/>
                    <a:pt x="861" y="610"/>
                  </a:cubicBezTo>
                  <a:cubicBezTo>
                    <a:pt x="861" y="610"/>
                    <a:pt x="861" y="610"/>
                    <a:pt x="861" y="610"/>
                  </a:cubicBezTo>
                  <a:cubicBezTo>
                    <a:pt x="862" y="612"/>
                    <a:pt x="863" y="614"/>
                    <a:pt x="863" y="616"/>
                  </a:cubicBezTo>
                  <a:cubicBezTo>
                    <a:pt x="864" y="617"/>
                    <a:pt x="864" y="618"/>
                    <a:pt x="864" y="619"/>
                  </a:cubicBezTo>
                  <a:cubicBezTo>
                    <a:pt x="857" y="619"/>
                    <a:pt x="849" y="619"/>
                    <a:pt x="842" y="618"/>
                  </a:cubicBezTo>
                  <a:cubicBezTo>
                    <a:pt x="828" y="618"/>
                    <a:pt x="813" y="617"/>
                    <a:pt x="800" y="622"/>
                  </a:cubicBezTo>
                  <a:cubicBezTo>
                    <a:pt x="792" y="625"/>
                    <a:pt x="784" y="630"/>
                    <a:pt x="780" y="638"/>
                  </a:cubicBezTo>
                  <a:cubicBezTo>
                    <a:pt x="775" y="650"/>
                    <a:pt x="777" y="662"/>
                    <a:pt x="778" y="675"/>
                  </a:cubicBezTo>
                  <a:cubicBezTo>
                    <a:pt x="778" y="688"/>
                    <a:pt x="779" y="702"/>
                    <a:pt x="780" y="715"/>
                  </a:cubicBezTo>
                  <a:cubicBezTo>
                    <a:pt x="696" y="715"/>
                    <a:pt x="696" y="715"/>
                    <a:pt x="696" y="715"/>
                  </a:cubicBezTo>
                  <a:cubicBezTo>
                    <a:pt x="666" y="715"/>
                    <a:pt x="666" y="760"/>
                    <a:pt x="696" y="760"/>
                  </a:cubicBezTo>
                  <a:cubicBezTo>
                    <a:pt x="781" y="760"/>
                    <a:pt x="781" y="760"/>
                    <a:pt x="781" y="760"/>
                  </a:cubicBezTo>
                  <a:cubicBezTo>
                    <a:pt x="782" y="781"/>
                    <a:pt x="781" y="802"/>
                    <a:pt x="780" y="823"/>
                  </a:cubicBezTo>
                  <a:cubicBezTo>
                    <a:pt x="780" y="825"/>
                    <a:pt x="779" y="828"/>
                    <a:pt x="779" y="830"/>
                  </a:cubicBezTo>
                  <a:cubicBezTo>
                    <a:pt x="779" y="830"/>
                    <a:pt x="779" y="833"/>
                    <a:pt x="778" y="834"/>
                  </a:cubicBezTo>
                  <a:cubicBezTo>
                    <a:pt x="778" y="838"/>
                    <a:pt x="777" y="842"/>
                    <a:pt x="776" y="846"/>
                  </a:cubicBezTo>
                  <a:cubicBezTo>
                    <a:pt x="776" y="850"/>
                    <a:pt x="775" y="853"/>
                    <a:pt x="773" y="857"/>
                  </a:cubicBezTo>
                  <a:cubicBezTo>
                    <a:pt x="773" y="858"/>
                    <a:pt x="773" y="859"/>
                    <a:pt x="772" y="860"/>
                  </a:cubicBezTo>
                  <a:cubicBezTo>
                    <a:pt x="773" y="859"/>
                    <a:pt x="771" y="864"/>
                    <a:pt x="770" y="864"/>
                  </a:cubicBezTo>
                  <a:cubicBezTo>
                    <a:pt x="770" y="866"/>
                    <a:pt x="769" y="867"/>
                    <a:pt x="768" y="868"/>
                  </a:cubicBezTo>
                  <a:cubicBezTo>
                    <a:pt x="768" y="868"/>
                    <a:pt x="768" y="868"/>
                    <a:pt x="768" y="868"/>
                  </a:cubicBezTo>
                  <a:cubicBezTo>
                    <a:pt x="768" y="869"/>
                    <a:pt x="767" y="869"/>
                    <a:pt x="767" y="870"/>
                  </a:cubicBezTo>
                  <a:cubicBezTo>
                    <a:pt x="766" y="870"/>
                    <a:pt x="766" y="870"/>
                    <a:pt x="765" y="871"/>
                  </a:cubicBezTo>
                  <a:cubicBezTo>
                    <a:pt x="764" y="871"/>
                    <a:pt x="763" y="871"/>
                    <a:pt x="762" y="872"/>
                  </a:cubicBezTo>
                  <a:cubicBezTo>
                    <a:pt x="755" y="873"/>
                    <a:pt x="748" y="873"/>
                    <a:pt x="741" y="873"/>
                  </a:cubicBezTo>
                  <a:cubicBezTo>
                    <a:pt x="693" y="876"/>
                    <a:pt x="648" y="862"/>
                    <a:pt x="601" y="860"/>
                  </a:cubicBezTo>
                  <a:cubicBezTo>
                    <a:pt x="583" y="859"/>
                    <a:pt x="561" y="862"/>
                    <a:pt x="547" y="875"/>
                  </a:cubicBezTo>
                  <a:cubicBezTo>
                    <a:pt x="538" y="882"/>
                    <a:pt x="535" y="896"/>
                    <a:pt x="533" y="907"/>
                  </a:cubicBezTo>
                  <a:cubicBezTo>
                    <a:pt x="527" y="938"/>
                    <a:pt x="526" y="970"/>
                    <a:pt x="526" y="1002"/>
                  </a:cubicBezTo>
                  <a:cubicBezTo>
                    <a:pt x="526" y="1020"/>
                    <a:pt x="526" y="1037"/>
                    <a:pt x="526" y="1055"/>
                  </a:cubicBezTo>
                  <a:cubicBezTo>
                    <a:pt x="527" y="1084"/>
                    <a:pt x="572" y="1084"/>
                    <a:pt x="571" y="1055"/>
                  </a:cubicBezTo>
                  <a:cubicBezTo>
                    <a:pt x="571" y="1036"/>
                    <a:pt x="571" y="1017"/>
                    <a:pt x="571" y="998"/>
                  </a:cubicBezTo>
                  <a:cubicBezTo>
                    <a:pt x="572" y="982"/>
                    <a:pt x="572" y="966"/>
                    <a:pt x="573" y="950"/>
                  </a:cubicBezTo>
                  <a:cubicBezTo>
                    <a:pt x="574" y="943"/>
                    <a:pt x="575" y="936"/>
                    <a:pt x="575" y="928"/>
                  </a:cubicBezTo>
                  <a:cubicBezTo>
                    <a:pt x="576" y="928"/>
                    <a:pt x="576" y="927"/>
                    <a:pt x="576" y="927"/>
                  </a:cubicBezTo>
                  <a:cubicBezTo>
                    <a:pt x="576" y="926"/>
                    <a:pt x="576" y="924"/>
                    <a:pt x="576" y="923"/>
                  </a:cubicBezTo>
                  <a:cubicBezTo>
                    <a:pt x="577" y="920"/>
                    <a:pt x="577" y="917"/>
                    <a:pt x="578" y="914"/>
                  </a:cubicBezTo>
                  <a:cubicBezTo>
                    <a:pt x="579" y="912"/>
                    <a:pt x="579" y="910"/>
                    <a:pt x="579" y="908"/>
                  </a:cubicBezTo>
                  <a:cubicBezTo>
                    <a:pt x="581" y="908"/>
                    <a:pt x="582" y="907"/>
                    <a:pt x="583" y="907"/>
                  </a:cubicBezTo>
                  <a:cubicBezTo>
                    <a:pt x="584" y="907"/>
                    <a:pt x="585" y="906"/>
                    <a:pt x="587" y="906"/>
                  </a:cubicBezTo>
                  <a:cubicBezTo>
                    <a:pt x="585" y="907"/>
                    <a:pt x="589" y="906"/>
                    <a:pt x="590" y="906"/>
                  </a:cubicBezTo>
                  <a:cubicBezTo>
                    <a:pt x="594" y="905"/>
                    <a:pt x="599" y="906"/>
                    <a:pt x="603" y="906"/>
                  </a:cubicBezTo>
                  <a:cubicBezTo>
                    <a:pt x="614" y="906"/>
                    <a:pt x="622" y="907"/>
                    <a:pt x="631" y="909"/>
                  </a:cubicBezTo>
                  <a:cubicBezTo>
                    <a:pt x="656" y="912"/>
                    <a:pt x="680" y="917"/>
                    <a:pt x="705" y="919"/>
                  </a:cubicBezTo>
                  <a:cubicBezTo>
                    <a:pt x="718" y="920"/>
                    <a:pt x="731" y="920"/>
                    <a:pt x="744" y="919"/>
                  </a:cubicBezTo>
                  <a:cubicBezTo>
                    <a:pt x="756" y="918"/>
                    <a:pt x="769" y="918"/>
                    <a:pt x="780" y="914"/>
                  </a:cubicBezTo>
                  <a:cubicBezTo>
                    <a:pt x="818" y="898"/>
                    <a:pt x="823" y="853"/>
                    <a:pt x="826" y="818"/>
                  </a:cubicBezTo>
                  <a:cubicBezTo>
                    <a:pt x="829" y="768"/>
                    <a:pt x="825" y="718"/>
                    <a:pt x="823" y="669"/>
                  </a:cubicBezTo>
                  <a:cubicBezTo>
                    <a:pt x="823" y="667"/>
                    <a:pt x="823" y="665"/>
                    <a:pt x="823" y="664"/>
                  </a:cubicBezTo>
                  <a:cubicBezTo>
                    <a:pt x="823" y="664"/>
                    <a:pt x="823" y="664"/>
                    <a:pt x="823" y="664"/>
                  </a:cubicBezTo>
                  <a:cubicBezTo>
                    <a:pt x="837" y="663"/>
                    <a:pt x="852" y="665"/>
                    <a:pt x="866" y="665"/>
                  </a:cubicBezTo>
                  <a:cubicBezTo>
                    <a:pt x="883" y="664"/>
                    <a:pt x="899" y="661"/>
                    <a:pt x="909" y="646"/>
                  </a:cubicBezTo>
                  <a:cubicBezTo>
                    <a:pt x="917" y="634"/>
                    <a:pt x="912" y="617"/>
                    <a:pt x="907" y="6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sp>
          <p:nvSpPr>
            <p:cNvPr id="20" name="Freeform 140"/>
            <p:cNvSpPr>
              <a:spLocks noEditPoints="1"/>
            </p:cNvSpPr>
            <p:nvPr/>
          </p:nvSpPr>
          <p:spPr bwMode="auto">
            <a:xfrm>
              <a:off x="8259763" y="4119563"/>
              <a:ext cx="1571625" cy="1320800"/>
            </a:xfrm>
            <a:custGeom>
              <a:avLst/>
              <a:gdLst>
                <a:gd name="T0" fmla="*/ 555 w 634"/>
                <a:gd name="T1" fmla="*/ 86 h 534"/>
                <a:gd name="T2" fmla="*/ 63 w 634"/>
                <a:gd name="T3" fmla="*/ 132 h 534"/>
                <a:gd name="T4" fmla="*/ 130 w 634"/>
                <a:gd name="T5" fmla="*/ 408 h 534"/>
                <a:gd name="T6" fmla="*/ 188 w 634"/>
                <a:gd name="T7" fmla="*/ 471 h 534"/>
                <a:gd name="T8" fmla="*/ 179 w 634"/>
                <a:gd name="T9" fmla="*/ 484 h 534"/>
                <a:gd name="T10" fmla="*/ 177 w 634"/>
                <a:gd name="T11" fmla="*/ 486 h 534"/>
                <a:gd name="T12" fmla="*/ 158 w 634"/>
                <a:gd name="T13" fmla="*/ 515 h 534"/>
                <a:gd name="T14" fmla="*/ 190 w 634"/>
                <a:gd name="T15" fmla="*/ 534 h 534"/>
                <a:gd name="T16" fmla="*/ 315 w 634"/>
                <a:gd name="T17" fmla="*/ 456 h 534"/>
                <a:gd name="T18" fmla="*/ 336 w 634"/>
                <a:gd name="T19" fmla="*/ 456 h 534"/>
                <a:gd name="T20" fmla="*/ 587 w 634"/>
                <a:gd name="T21" fmla="*/ 329 h 534"/>
                <a:gd name="T22" fmla="*/ 556 w 634"/>
                <a:gd name="T23" fmla="*/ 290 h 534"/>
                <a:gd name="T24" fmla="*/ 548 w 634"/>
                <a:gd name="T25" fmla="*/ 306 h 534"/>
                <a:gd name="T26" fmla="*/ 482 w 634"/>
                <a:gd name="T27" fmla="*/ 361 h 534"/>
                <a:gd name="T28" fmla="*/ 477 w 634"/>
                <a:gd name="T29" fmla="*/ 364 h 534"/>
                <a:gd name="T30" fmla="*/ 424 w 634"/>
                <a:gd name="T31" fmla="*/ 378 h 534"/>
                <a:gd name="T32" fmla="*/ 418 w 634"/>
                <a:gd name="T33" fmla="*/ 379 h 534"/>
                <a:gd name="T34" fmla="*/ 386 w 634"/>
                <a:gd name="T35" fmla="*/ 381 h 534"/>
                <a:gd name="T36" fmla="*/ 347 w 634"/>
                <a:gd name="T37" fmla="*/ 401 h 534"/>
                <a:gd name="T38" fmla="*/ 340 w 634"/>
                <a:gd name="T39" fmla="*/ 408 h 534"/>
                <a:gd name="T40" fmla="*/ 332 w 634"/>
                <a:gd name="T41" fmla="*/ 411 h 534"/>
                <a:gd name="T42" fmla="*/ 284 w 634"/>
                <a:gd name="T43" fmla="*/ 417 h 534"/>
                <a:gd name="T44" fmla="*/ 271 w 634"/>
                <a:gd name="T45" fmla="*/ 442 h 534"/>
                <a:gd name="T46" fmla="*/ 269 w 634"/>
                <a:gd name="T47" fmla="*/ 449 h 534"/>
                <a:gd name="T48" fmla="*/ 261 w 634"/>
                <a:gd name="T49" fmla="*/ 462 h 534"/>
                <a:gd name="T50" fmla="*/ 254 w 634"/>
                <a:gd name="T51" fmla="*/ 470 h 534"/>
                <a:gd name="T52" fmla="*/ 249 w 634"/>
                <a:gd name="T53" fmla="*/ 474 h 534"/>
                <a:gd name="T54" fmla="*/ 236 w 634"/>
                <a:gd name="T55" fmla="*/ 481 h 534"/>
                <a:gd name="T56" fmla="*/ 238 w 634"/>
                <a:gd name="T57" fmla="*/ 463 h 534"/>
                <a:gd name="T58" fmla="*/ 218 w 634"/>
                <a:gd name="T59" fmla="*/ 429 h 534"/>
                <a:gd name="T60" fmla="*/ 199 w 634"/>
                <a:gd name="T61" fmla="*/ 428 h 534"/>
                <a:gd name="T62" fmla="*/ 190 w 634"/>
                <a:gd name="T63" fmla="*/ 423 h 534"/>
                <a:gd name="T64" fmla="*/ 188 w 634"/>
                <a:gd name="T65" fmla="*/ 422 h 534"/>
                <a:gd name="T66" fmla="*/ 183 w 634"/>
                <a:gd name="T67" fmla="*/ 417 h 534"/>
                <a:gd name="T68" fmla="*/ 177 w 634"/>
                <a:gd name="T69" fmla="*/ 406 h 534"/>
                <a:gd name="T70" fmla="*/ 176 w 634"/>
                <a:gd name="T71" fmla="*/ 405 h 534"/>
                <a:gd name="T72" fmla="*/ 172 w 634"/>
                <a:gd name="T73" fmla="*/ 387 h 534"/>
                <a:gd name="T74" fmla="*/ 142 w 634"/>
                <a:gd name="T75" fmla="*/ 359 h 534"/>
                <a:gd name="T76" fmla="*/ 133 w 634"/>
                <a:gd name="T77" fmla="*/ 362 h 534"/>
                <a:gd name="T78" fmla="*/ 125 w 634"/>
                <a:gd name="T79" fmla="*/ 362 h 534"/>
                <a:gd name="T80" fmla="*/ 95 w 634"/>
                <a:gd name="T81" fmla="*/ 352 h 534"/>
                <a:gd name="T82" fmla="*/ 59 w 634"/>
                <a:gd name="T83" fmla="*/ 312 h 534"/>
                <a:gd name="T84" fmla="*/ 54 w 634"/>
                <a:gd name="T85" fmla="*/ 293 h 534"/>
                <a:gd name="T86" fmla="*/ 54 w 634"/>
                <a:gd name="T87" fmla="*/ 257 h 534"/>
                <a:gd name="T88" fmla="*/ 54 w 634"/>
                <a:gd name="T89" fmla="*/ 254 h 534"/>
                <a:gd name="T90" fmla="*/ 59 w 634"/>
                <a:gd name="T91" fmla="*/ 234 h 534"/>
                <a:gd name="T92" fmla="*/ 275 w 634"/>
                <a:gd name="T93" fmla="*/ 58 h 534"/>
                <a:gd name="T94" fmla="*/ 402 w 634"/>
                <a:gd name="T95" fmla="*/ 56 h 534"/>
                <a:gd name="T96" fmla="*/ 458 w 634"/>
                <a:gd name="T97" fmla="*/ 73 h 534"/>
                <a:gd name="T98" fmla="*/ 506 w 634"/>
                <a:gd name="T99" fmla="*/ 103 h 534"/>
                <a:gd name="T100" fmla="*/ 566 w 634"/>
                <a:gd name="T101" fmla="*/ 226 h 534"/>
                <a:gd name="T102" fmla="*/ 566 w 634"/>
                <a:gd name="T103" fmla="*/ 249 h 534"/>
                <a:gd name="T104" fmla="*/ 559 w 634"/>
                <a:gd name="T105" fmla="*/ 28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4" h="534">
                  <a:moveTo>
                    <a:pt x="587" y="329"/>
                  </a:moveTo>
                  <a:cubicBezTo>
                    <a:pt x="634" y="253"/>
                    <a:pt x="612" y="149"/>
                    <a:pt x="555" y="86"/>
                  </a:cubicBezTo>
                  <a:cubicBezTo>
                    <a:pt x="496" y="21"/>
                    <a:pt x="401" y="0"/>
                    <a:pt x="316" y="7"/>
                  </a:cubicBezTo>
                  <a:cubicBezTo>
                    <a:pt x="220" y="14"/>
                    <a:pt x="125" y="57"/>
                    <a:pt x="63" y="132"/>
                  </a:cubicBezTo>
                  <a:cubicBezTo>
                    <a:pt x="24" y="180"/>
                    <a:pt x="0" y="240"/>
                    <a:pt x="10" y="303"/>
                  </a:cubicBezTo>
                  <a:cubicBezTo>
                    <a:pt x="18" y="357"/>
                    <a:pt x="73" y="410"/>
                    <a:pt x="130" y="408"/>
                  </a:cubicBezTo>
                  <a:cubicBezTo>
                    <a:pt x="133" y="419"/>
                    <a:pt x="137" y="430"/>
                    <a:pt x="144" y="440"/>
                  </a:cubicBezTo>
                  <a:cubicBezTo>
                    <a:pt x="155" y="456"/>
                    <a:pt x="170" y="467"/>
                    <a:pt x="188" y="471"/>
                  </a:cubicBezTo>
                  <a:cubicBezTo>
                    <a:pt x="187" y="473"/>
                    <a:pt x="186" y="474"/>
                    <a:pt x="185" y="476"/>
                  </a:cubicBezTo>
                  <a:cubicBezTo>
                    <a:pt x="183" y="480"/>
                    <a:pt x="183" y="480"/>
                    <a:pt x="179" y="484"/>
                  </a:cubicBezTo>
                  <a:cubicBezTo>
                    <a:pt x="178" y="484"/>
                    <a:pt x="178" y="485"/>
                    <a:pt x="178" y="485"/>
                  </a:cubicBezTo>
                  <a:cubicBezTo>
                    <a:pt x="178" y="485"/>
                    <a:pt x="177" y="485"/>
                    <a:pt x="177" y="486"/>
                  </a:cubicBezTo>
                  <a:cubicBezTo>
                    <a:pt x="176" y="486"/>
                    <a:pt x="170" y="489"/>
                    <a:pt x="174" y="487"/>
                  </a:cubicBezTo>
                  <a:cubicBezTo>
                    <a:pt x="163" y="491"/>
                    <a:pt x="155" y="502"/>
                    <a:pt x="158" y="515"/>
                  </a:cubicBezTo>
                  <a:cubicBezTo>
                    <a:pt x="161" y="524"/>
                    <a:pt x="170" y="532"/>
                    <a:pt x="180" y="532"/>
                  </a:cubicBezTo>
                  <a:cubicBezTo>
                    <a:pt x="183" y="534"/>
                    <a:pt x="186" y="534"/>
                    <a:pt x="190" y="534"/>
                  </a:cubicBezTo>
                  <a:cubicBezTo>
                    <a:pt x="232" y="534"/>
                    <a:pt x="273" y="522"/>
                    <a:pt x="299" y="488"/>
                  </a:cubicBezTo>
                  <a:cubicBezTo>
                    <a:pt x="306" y="478"/>
                    <a:pt x="311" y="467"/>
                    <a:pt x="315" y="456"/>
                  </a:cubicBezTo>
                  <a:cubicBezTo>
                    <a:pt x="316" y="456"/>
                    <a:pt x="316" y="456"/>
                    <a:pt x="317" y="456"/>
                  </a:cubicBezTo>
                  <a:cubicBezTo>
                    <a:pt x="323" y="456"/>
                    <a:pt x="330" y="457"/>
                    <a:pt x="336" y="456"/>
                  </a:cubicBezTo>
                  <a:cubicBezTo>
                    <a:pt x="357" y="454"/>
                    <a:pt x="372" y="442"/>
                    <a:pt x="385" y="426"/>
                  </a:cubicBezTo>
                  <a:cubicBezTo>
                    <a:pt x="463" y="426"/>
                    <a:pt x="545" y="397"/>
                    <a:pt x="587" y="329"/>
                  </a:cubicBezTo>
                  <a:close/>
                  <a:moveTo>
                    <a:pt x="556" y="289"/>
                  </a:moveTo>
                  <a:cubicBezTo>
                    <a:pt x="556" y="290"/>
                    <a:pt x="556" y="290"/>
                    <a:pt x="556" y="290"/>
                  </a:cubicBezTo>
                  <a:cubicBezTo>
                    <a:pt x="556" y="290"/>
                    <a:pt x="556" y="291"/>
                    <a:pt x="555" y="292"/>
                  </a:cubicBezTo>
                  <a:cubicBezTo>
                    <a:pt x="553" y="297"/>
                    <a:pt x="551" y="301"/>
                    <a:pt x="548" y="306"/>
                  </a:cubicBezTo>
                  <a:cubicBezTo>
                    <a:pt x="536" y="326"/>
                    <a:pt x="519" y="341"/>
                    <a:pt x="498" y="353"/>
                  </a:cubicBezTo>
                  <a:cubicBezTo>
                    <a:pt x="493" y="356"/>
                    <a:pt x="487" y="359"/>
                    <a:pt x="482" y="361"/>
                  </a:cubicBezTo>
                  <a:cubicBezTo>
                    <a:pt x="481" y="362"/>
                    <a:pt x="479" y="363"/>
                    <a:pt x="478" y="363"/>
                  </a:cubicBezTo>
                  <a:cubicBezTo>
                    <a:pt x="480" y="362"/>
                    <a:pt x="479" y="363"/>
                    <a:pt x="477" y="364"/>
                  </a:cubicBezTo>
                  <a:cubicBezTo>
                    <a:pt x="473" y="365"/>
                    <a:pt x="470" y="366"/>
                    <a:pt x="466" y="368"/>
                  </a:cubicBezTo>
                  <a:cubicBezTo>
                    <a:pt x="452" y="372"/>
                    <a:pt x="438" y="376"/>
                    <a:pt x="424" y="378"/>
                  </a:cubicBezTo>
                  <a:cubicBezTo>
                    <a:pt x="423" y="378"/>
                    <a:pt x="421" y="379"/>
                    <a:pt x="420" y="379"/>
                  </a:cubicBezTo>
                  <a:cubicBezTo>
                    <a:pt x="420" y="379"/>
                    <a:pt x="419" y="379"/>
                    <a:pt x="418" y="379"/>
                  </a:cubicBezTo>
                  <a:cubicBezTo>
                    <a:pt x="415" y="379"/>
                    <a:pt x="412" y="380"/>
                    <a:pt x="408" y="380"/>
                  </a:cubicBezTo>
                  <a:cubicBezTo>
                    <a:pt x="401" y="381"/>
                    <a:pt x="394" y="381"/>
                    <a:pt x="386" y="381"/>
                  </a:cubicBezTo>
                  <a:cubicBezTo>
                    <a:pt x="373" y="381"/>
                    <a:pt x="362" y="380"/>
                    <a:pt x="354" y="392"/>
                  </a:cubicBezTo>
                  <a:cubicBezTo>
                    <a:pt x="352" y="395"/>
                    <a:pt x="350" y="398"/>
                    <a:pt x="347" y="401"/>
                  </a:cubicBezTo>
                  <a:cubicBezTo>
                    <a:pt x="346" y="402"/>
                    <a:pt x="345" y="403"/>
                    <a:pt x="344" y="405"/>
                  </a:cubicBezTo>
                  <a:cubicBezTo>
                    <a:pt x="344" y="405"/>
                    <a:pt x="341" y="407"/>
                    <a:pt x="340" y="408"/>
                  </a:cubicBezTo>
                  <a:cubicBezTo>
                    <a:pt x="339" y="408"/>
                    <a:pt x="337" y="409"/>
                    <a:pt x="336" y="410"/>
                  </a:cubicBezTo>
                  <a:cubicBezTo>
                    <a:pt x="334" y="410"/>
                    <a:pt x="332" y="411"/>
                    <a:pt x="332" y="411"/>
                  </a:cubicBezTo>
                  <a:cubicBezTo>
                    <a:pt x="328" y="411"/>
                    <a:pt x="324" y="411"/>
                    <a:pt x="320" y="411"/>
                  </a:cubicBezTo>
                  <a:cubicBezTo>
                    <a:pt x="307" y="410"/>
                    <a:pt x="296" y="412"/>
                    <a:pt x="284" y="417"/>
                  </a:cubicBezTo>
                  <a:cubicBezTo>
                    <a:pt x="276" y="420"/>
                    <a:pt x="273" y="428"/>
                    <a:pt x="273" y="436"/>
                  </a:cubicBezTo>
                  <a:cubicBezTo>
                    <a:pt x="272" y="438"/>
                    <a:pt x="272" y="440"/>
                    <a:pt x="271" y="442"/>
                  </a:cubicBezTo>
                  <a:cubicBezTo>
                    <a:pt x="271" y="443"/>
                    <a:pt x="270" y="445"/>
                    <a:pt x="270" y="446"/>
                  </a:cubicBezTo>
                  <a:cubicBezTo>
                    <a:pt x="270" y="447"/>
                    <a:pt x="269" y="448"/>
                    <a:pt x="269" y="449"/>
                  </a:cubicBezTo>
                  <a:cubicBezTo>
                    <a:pt x="267" y="453"/>
                    <a:pt x="265" y="457"/>
                    <a:pt x="262" y="461"/>
                  </a:cubicBezTo>
                  <a:cubicBezTo>
                    <a:pt x="262" y="461"/>
                    <a:pt x="262" y="462"/>
                    <a:pt x="261" y="462"/>
                  </a:cubicBezTo>
                  <a:cubicBezTo>
                    <a:pt x="261" y="462"/>
                    <a:pt x="261" y="463"/>
                    <a:pt x="260" y="463"/>
                  </a:cubicBezTo>
                  <a:cubicBezTo>
                    <a:pt x="258" y="466"/>
                    <a:pt x="256" y="468"/>
                    <a:pt x="254" y="470"/>
                  </a:cubicBezTo>
                  <a:cubicBezTo>
                    <a:pt x="253" y="470"/>
                    <a:pt x="253" y="471"/>
                    <a:pt x="252" y="471"/>
                  </a:cubicBezTo>
                  <a:cubicBezTo>
                    <a:pt x="252" y="472"/>
                    <a:pt x="250" y="473"/>
                    <a:pt x="249" y="474"/>
                  </a:cubicBezTo>
                  <a:cubicBezTo>
                    <a:pt x="246" y="476"/>
                    <a:pt x="243" y="477"/>
                    <a:pt x="240" y="479"/>
                  </a:cubicBezTo>
                  <a:cubicBezTo>
                    <a:pt x="238" y="480"/>
                    <a:pt x="237" y="480"/>
                    <a:pt x="236" y="481"/>
                  </a:cubicBezTo>
                  <a:cubicBezTo>
                    <a:pt x="236" y="481"/>
                    <a:pt x="234" y="482"/>
                    <a:pt x="232" y="482"/>
                  </a:cubicBezTo>
                  <a:cubicBezTo>
                    <a:pt x="235" y="476"/>
                    <a:pt x="237" y="469"/>
                    <a:pt x="238" y="463"/>
                  </a:cubicBezTo>
                  <a:cubicBezTo>
                    <a:pt x="240" y="460"/>
                    <a:pt x="241" y="456"/>
                    <a:pt x="241" y="451"/>
                  </a:cubicBezTo>
                  <a:cubicBezTo>
                    <a:pt x="241" y="440"/>
                    <a:pt x="231" y="428"/>
                    <a:pt x="218" y="429"/>
                  </a:cubicBezTo>
                  <a:cubicBezTo>
                    <a:pt x="213" y="429"/>
                    <a:pt x="209" y="429"/>
                    <a:pt x="204" y="428"/>
                  </a:cubicBezTo>
                  <a:cubicBezTo>
                    <a:pt x="205" y="428"/>
                    <a:pt x="199" y="428"/>
                    <a:pt x="199" y="428"/>
                  </a:cubicBezTo>
                  <a:cubicBezTo>
                    <a:pt x="199" y="427"/>
                    <a:pt x="194" y="426"/>
                    <a:pt x="194" y="426"/>
                  </a:cubicBezTo>
                  <a:cubicBezTo>
                    <a:pt x="192" y="425"/>
                    <a:pt x="191" y="424"/>
                    <a:pt x="190" y="423"/>
                  </a:cubicBezTo>
                  <a:cubicBezTo>
                    <a:pt x="189" y="423"/>
                    <a:pt x="189" y="423"/>
                    <a:pt x="189" y="423"/>
                  </a:cubicBezTo>
                  <a:cubicBezTo>
                    <a:pt x="189" y="423"/>
                    <a:pt x="188" y="423"/>
                    <a:pt x="188" y="422"/>
                  </a:cubicBezTo>
                  <a:cubicBezTo>
                    <a:pt x="187" y="421"/>
                    <a:pt x="186" y="420"/>
                    <a:pt x="184" y="418"/>
                  </a:cubicBezTo>
                  <a:cubicBezTo>
                    <a:pt x="184" y="418"/>
                    <a:pt x="183" y="417"/>
                    <a:pt x="183" y="417"/>
                  </a:cubicBezTo>
                  <a:cubicBezTo>
                    <a:pt x="183" y="417"/>
                    <a:pt x="182" y="416"/>
                    <a:pt x="182" y="416"/>
                  </a:cubicBezTo>
                  <a:cubicBezTo>
                    <a:pt x="180" y="413"/>
                    <a:pt x="178" y="410"/>
                    <a:pt x="177" y="406"/>
                  </a:cubicBezTo>
                  <a:cubicBezTo>
                    <a:pt x="177" y="406"/>
                    <a:pt x="177" y="406"/>
                    <a:pt x="177" y="406"/>
                  </a:cubicBezTo>
                  <a:cubicBezTo>
                    <a:pt x="177" y="406"/>
                    <a:pt x="177" y="406"/>
                    <a:pt x="176" y="405"/>
                  </a:cubicBezTo>
                  <a:cubicBezTo>
                    <a:pt x="176" y="403"/>
                    <a:pt x="175" y="401"/>
                    <a:pt x="174" y="399"/>
                  </a:cubicBezTo>
                  <a:cubicBezTo>
                    <a:pt x="173" y="395"/>
                    <a:pt x="172" y="391"/>
                    <a:pt x="172" y="387"/>
                  </a:cubicBezTo>
                  <a:cubicBezTo>
                    <a:pt x="171" y="385"/>
                    <a:pt x="169" y="373"/>
                    <a:pt x="170" y="381"/>
                  </a:cubicBezTo>
                  <a:cubicBezTo>
                    <a:pt x="169" y="368"/>
                    <a:pt x="157" y="354"/>
                    <a:pt x="142" y="359"/>
                  </a:cubicBezTo>
                  <a:cubicBezTo>
                    <a:pt x="139" y="360"/>
                    <a:pt x="137" y="361"/>
                    <a:pt x="135" y="361"/>
                  </a:cubicBezTo>
                  <a:cubicBezTo>
                    <a:pt x="134" y="361"/>
                    <a:pt x="134" y="362"/>
                    <a:pt x="133" y="362"/>
                  </a:cubicBezTo>
                  <a:cubicBezTo>
                    <a:pt x="133" y="362"/>
                    <a:pt x="132" y="362"/>
                    <a:pt x="132" y="362"/>
                  </a:cubicBezTo>
                  <a:cubicBezTo>
                    <a:pt x="130" y="362"/>
                    <a:pt x="127" y="362"/>
                    <a:pt x="125" y="362"/>
                  </a:cubicBezTo>
                  <a:cubicBezTo>
                    <a:pt x="125" y="362"/>
                    <a:pt x="119" y="361"/>
                    <a:pt x="121" y="362"/>
                  </a:cubicBezTo>
                  <a:cubicBezTo>
                    <a:pt x="110" y="360"/>
                    <a:pt x="104" y="357"/>
                    <a:pt x="95" y="352"/>
                  </a:cubicBezTo>
                  <a:cubicBezTo>
                    <a:pt x="87" y="347"/>
                    <a:pt x="81" y="342"/>
                    <a:pt x="74" y="334"/>
                  </a:cubicBezTo>
                  <a:cubicBezTo>
                    <a:pt x="68" y="328"/>
                    <a:pt x="61" y="318"/>
                    <a:pt x="59" y="312"/>
                  </a:cubicBezTo>
                  <a:cubicBezTo>
                    <a:pt x="57" y="307"/>
                    <a:pt x="56" y="303"/>
                    <a:pt x="55" y="298"/>
                  </a:cubicBezTo>
                  <a:cubicBezTo>
                    <a:pt x="55" y="298"/>
                    <a:pt x="54" y="293"/>
                    <a:pt x="54" y="293"/>
                  </a:cubicBezTo>
                  <a:cubicBezTo>
                    <a:pt x="54" y="291"/>
                    <a:pt x="54" y="289"/>
                    <a:pt x="54" y="288"/>
                  </a:cubicBezTo>
                  <a:cubicBezTo>
                    <a:pt x="53" y="278"/>
                    <a:pt x="53" y="267"/>
                    <a:pt x="54" y="257"/>
                  </a:cubicBezTo>
                  <a:cubicBezTo>
                    <a:pt x="54" y="257"/>
                    <a:pt x="54" y="256"/>
                    <a:pt x="54" y="256"/>
                  </a:cubicBezTo>
                  <a:cubicBezTo>
                    <a:pt x="54" y="255"/>
                    <a:pt x="54" y="255"/>
                    <a:pt x="54" y="254"/>
                  </a:cubicBezTo>
                  <a:cubicBezTo>
                    <a:pt x="55" y="252"/>
                    <a:pt x="55" y="250"/>
                    <a:pt x="56" y="247"/>
                  </a:cubicBezTo>
                  <a:cubicBezTo>
                    <a:pt x="56" y="243"/>
                    <a:pt x="58" y="238"/>
                    <a:pt x="59" y="234"/>
                  </a:cubicBezTo>
                  <a:cubicBezTo>
                    <a:pt x="62" y="223"/>
                    <a:pt x="65" y="215"/>
                    <a:pt x="68" y="208"/>
                  </a:cubicBezTo>
                  <a:cubicBezTo>
                    <a:pt x="105" y="128"/>
                    <a:pt x="189" y="77"/>
                    <a:pt x="275" y="58"/>
                  </a:cubicBezTo>
                  <a:cubicBezTo>
                    <a:pt x="297" y="54"/>
                    <a:pt x="317" y="52"/>
                    <a:pt x="340" y="51"/>
                  </a:cubicBezTo>
                  <a:cubicBezTo>
                    <a:pt x="362" y="51"/>
                    <a:pt x="383" y="52"/>
                    <a:pt x="402" y="56"/>
                  </a:cubicBezTo>
                  <a:cubicBezTo>
                    <a:pt x="412" y="58"/>
                    <a:pt x="422" y="61"/>
                    <a:pt x="432" y="63"/>
                  </a:cubicBezTo>
                  <a:cubicBezTo>
                    <a:pt x="441" y="66"/>
                    <a:pt x="452" y="70"/>
                    <a:pt x="458" y="73"/>
                  </a:cubicBezTo>
                  <a:cubicBezTo>
                    <a:pt x="467" y="77"/>
                    <a:pt x="476" y="82"/>
                    <a:pt x="484" y="87"/>
                  </a:cubicBezTo>
                  <a:cubicBezTo>
                    <a:pt x="493" y="92"/>
                    <a:pt x="500" y="97"/>
                    <a:pt x="506" y="103"/>
                  </a:cubicBezTo>
                  <a:cubicBezTo>
                    <a:pt x="536" y="128"/>
                    <a:pt x="553" y="159"/>
                    <a:pt x="562" y="197"/>
                  </a:cubicBezTo>
                  <a:cubicBezTo>
                    <a:pt x="564" y="208"/>
                    <a:pt x="565" y="216"/>
                    <a:pt x="566" y="226"/>
                  </a:cubicBezTo>
                  <a:cubicBezTo>
                    <a:pt x="566" y="231"/>
                    <a:pt x="566" y="237"/>
                    <a:pt x="566" y="242"/>
                  </a:cubicBezTo>
                  <a:cubicBezTo>
                    <a:pt x="566" y="244"/>
                    <a:pt x="566" y="247"/>
                    <a:pt x="566" y="249"/>
                  </a:cubicBezTo>
                  <a:cubicBezTo>
                    <a:pt x="566" y="250"/>
                    <a:pt x="565" y="256"/>
                    <a:pt x="565" y="256"/>
                  </a:cubicBezTo>
                  <a:cubicBezTo>
                    <a:pt x="564" y="265"/>
                    <a:pt x="562" y="274"/>
                    <a:pt x="559" y="283"/>
                  </a:cubicBezTo>
                  <a:cubicBezTo>
                    <a:pt x="558" y="285"/>
                    <a:pt x="557" y="287"/>
                    <a:pt x="556"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grpSp>
      <p:sp>
        <p:nvSpPr>
          <p:cNvPr id="21" name="Rectangle 20"/>
          <p:cNvSpPr/>
          <p:nvPr/>
        </p:nvSpPr>
        <p:spPr>
          <a:xfrm>
            <a:off x="1035778" y="1461903"/>
            <a:ext cx="1925565" cy="487569"/>
          </a:xfrm>
          <a:prstGeom prst="rect">
            <a:avLst/>
          </a:prstGeom>
        </p:spPr>
        <p:txBody>
          <a:bodyPr wrap="square">
            <a:spAutoFit/>
          </a:bodyPr>
          <a:lstStyle/>
          <a:p>
            <a:pPr algn="justLow"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02038" y="1085852"/>
            <a:ext cx="1180366" cy="322845"/>
          </a:xfrm>
          <a:prstGeom prst="rect">
            <a:avLst/>
          </a:prstGeom>
        </p:spPr>
        <p:txBody>
          <a:bodyPr wrap="square">
            <a:spAutoFit/>
          </a:bodyPr>
          <a:lstStyle/>
          <a:p>
            <a:pPr algn="r" rtl="1">
              <a:lnSpc>
                <a:spcPct val="107000"/>
              </a:lnSpc>
              <a:spcAft>
                <a:spcPts val="0"/>
              </a:spcAft>
            </a:pPr>
            <a:r>
              <a:rPr lang="ar-EG" sz="14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الرئتين</a:t>
            </a:r>
            <a:endParaRPr lang="id-ID" sz="16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23" name="Rectangle 22"/>
          <p:cNvSpPr/>
          <p:nvPr/>
        </p:nvSpPr>
        <p:spPr>
          <a:xfrm>
            <a:off x="1035778" y="2727048"/>
            <a:ext cx="1925565" cy="487569"/>
          </a:xfrm>
          <a:prstGeom prst="rect">
            <a:avLst/>
          </a:prstGeom>
        </p:spPr>
        <p:txBody>
          <a:bodyPr wrap="square">
            <a:spAutoFit/>
          </a:bodyPr>
          <a:lstStyle/>
          <a:p>
            <a:pPr algn="justLow"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102038" y="2350997"/>
            <a:ext cx="1180366" cy="322845"/>
          </a:xfrm>
          <a:prstGeom prst="rect">
            <a:avLst/>
          </a:prstGeom>
        </p:spPr>
        <p:txBody>
          <a:bodyPr wrap="square">
            <a:spAutoFit/>
          </a:bodyPr>
          <a:lstStyle/>
          <a:p>
            <a:pPr algn="r" rtl="1">
              <a:lnSpc>
                <a:spcPct val="107000"/>
              </a:lnSpc>
              <a:spcAft>
                <a:spcPts val="0"/>
              </a:spcAft>
            </a:pPr>
            <a:r>
              <a:rPr lang="ar-EG" sz="14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الرأس</a:t>
            </a:r>
            <a:endParaRPr lang="id-ID" sz="16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endParaRPr>
          </a:p>
        </p:txBody>
      </p:sp>
    </p:spTree>
    <p:extLst>
      <p:ext uri="{BB962C8B-B14F-4D97-AF65-F5344CB8AC3E}">
        <p14:creationId xmlns:p14="http://schemas.microsoft.com/office/powerpoint/2010/main" val="3219305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3919" b="23919"/>
          <a:stretch>
            <a:fillRect/>
          </a:stretch>
        </p:blipFill>
        <p:spPr/>
      </p:pic>
      <p:sp>
        <p:nvSpPr>
          <p:cNvPr id="11" name="Rectangle 10"/>
          <p:cNvSpPr/>
          <p:nvPr/>
        </p:nvSpPr>
        <p:spPr>
          <a:xfrm>
            <a:off x="0" y="0"/>
            <a:ext cx="12192000" cy="4220308"/>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ajawal" panose="00000500000000000000" pitchFamily="2" charset="-78"/>
              <a:cs typeface="Tajawal" panose="00000500000000000000" pitchFamily="2" charset="-78"/>
            </a:endParaRPr>
          </a:p>
        </p:txBody>
      </p:sp>
      <p:pic>
        <p:nvPicPr>
          <p:cNvPr id="15" name="Picture Placeholder 1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13" b="1513"/>
          <a:stretch>
            <a:fillRect/>
          </a:stretch>
        </p:blipFill>
        <p:spPr>
          <a:xfrm>
            <a:off x="7929489" y="2321170"/>
            <a:ext cx="2928425" cy="3798277"/>
          </a:xfrm>
        </p:spPr>
      </p:pic>
      <p:sp>
        <p:nvSpPr>
          <p:cNvPr id="16" name="Rectangle 15">
            <a:extLst>
              <a:ext uri="{FF2B5EF4-FFF2-40B4-BE49-F238E27FC236}">
                <a16:creationId xmlns:a16="http://schemas.microsoft.com/office/drawing/2014/main" id="{EE46F29D-3627-47C6-81EE-A3E02A616300}"/>
              </a:ext>
            </a:extLst>
          </p:cNvPr>
          <p:cNvSpPr/>
          <p:nvPr/>
        </p:nvSpPr>
        <p:spPr>
          <a:xfrm>
            <a:off x="1723573" y="4863393"/>
            <a:ext cx="1792135" cy="375487"/>
          </a:xfrm>
          <a:prstGeom prst="rect">
            <a:avLst/>
          </a:prstGeom>
        </p:spPr>
        <p:txBody>
          <a:bodyPr wrap="square">
            <a:spAutoFit/>
          </a:bodyPr>
          <a:lstStyle/>
          <a:p>
            <a:pPr algn="r" rtl="1">
              <a:lnSpc>
                <a:spcPct val="120000"/>
              </a:lnSpc>
            </a:pPr>
            <a:r>
              <a:rPr lang="ar-EG" sz="16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الشهادة الثانية</a:t>
            </a:r>
          </a:p>
        </p:txBody>
      </p:sp>
      <p:sp>
        <p:nvSpPr>
          <p:cNvPr id="17" name="Rectangle 16">
            <a:extLst>
              <a:ext uri="{FF2B5EF4-FFF2-40B4-BE49-F238E27FC236}">
                <a16:creationId xmlns:a16="http://schemas.microsoft.com/office/drawing/2014/main" id="{D335348B-1D94-45A5-8302-35C57D4D5074}"/>
              </a:ext>
            </a:extLst>
          </p:cNvPr>
          <p:cNvSpPr/>
          <p:nvPr/>
        </p:nvSpPr>
        <p:spPr>
          <a:xfrm rot="10800000">
            <a:off x="3353528" y="4180205"/>
            <a:ext cx="531575" cy="1260345"/>
          </a:xfrm>
          <a:prstGeom prst="rect">
            <a:avLst/>
          </a:prstGeom>
        </p:spPr>
        <p:txBody>
          <a:bodyPr wrap="square">
            <a:spAutoFit/>
          </a:bodyPr>
          <a:lstStyle/>
          <a:p>
            <a:pPr algn="r" rtl="1">
              <a:lnSpc>
                <a:spcPct val="120000"/>
              </a:lnSpc>
            </a:pPr>
            <a:r>
              <a:rPr lang="id-ID" sz="6600" dirty="0">
                <a:solidFill>
                  <a:schemeClr val="bg1">
                    <a:lumMod val="65000"/>
                  </a:schemeClr>
                </a:solidFill>
                <a:latin typeface="Tajawal" panose="00000500000000000000" pitchFamily="2" charset="-78"/>
                <a:ea typeface="Lato" panose="020F0502020204030203" pitchFamily="34" charset="0"/>
                <a:cs typeface="Tajawal" panose="00000500000000000000" pitchFamily="2" charset="-78"/>
              </a:rPr>
              <a:t>“</a:t>
            </a:r>
            <a:endParaRPr lang="en-US" sz="6600" dirty="0">
              <a:solidFill>
                <a:schemeClr val="bg1">
                  <a:lumMod val="65000"/>
                </a:schemeClr>
              </a:solidFill>
              <a:latin typeface="Tajawal" panose="00000500000000000000" pitchFamily="2" charset="-78"/>
              <a:ea typeface="Lato" panose="020F0502020204030203" pitchFamily="34" charset="0"/>
              <a:cs typeface="Tajawal" panose="00000500000000000000" pitchFamily="2" charset="-78"/>
            </a:endParaRPr>
          </a:p>
        </p:txBody>
      </p:sp>
      <p:sp>
        <p:nvSpPr>
          <p:cNvPr id="18" name="Rectangle 17">
            <a:extLst>
              <a:ext uri="{FF2B5EF4-FFF2-40B4-BE49-F238E27FC236}">
                <a16:creationId xmlns:a16="http://schemas.microsoft.com/office/drawing/2014/main" id="{1D20D463-86B3-43A7-B0BD-EEDA1498524C}"/>
              </a:ext>
            </a:extLst>
          </p:cNvPr>
          <p:cNvSpPr/>
          <p:nvPr/>
        </p:nvSpPr>
        <p:spPr>
          <a:xfrm>
            <a:off x="808045" y="5295057"/>
            <a:ext cx="2707663" cy="685188"/>
          </a:xfrm>
          <a:prstGeom prst="rect">
            <a:avLst/>
          </a:prstGeom>
        </p:spPr>
        <p:txBody>
          <a:bodyPr wrap="square">
            <a:spAutoFit/>
          </a:bodyPr>
          <a:lstStyle/>
          <a:p>
            <a:pPr algn="justLow"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19" name="Rectangle 18">
            <a:extLst>
              <a:ext uri="{FF2B5EF4-FFF2-40B4-BE49-F238E27FC236}">
                <a16:creationId xmlns:a16="http://schemas.microsoft.com/office/drawing/2014/main" id="{CC55C01B-BC52-4F65-9A3B-54B0B930A0BC}"/>
              </a:ext>
            </a:extLst>
          </p:cNvPr>
          <p:cNvSpPr/>
          <p:nvPr/>
        </p:nvSpPr>
        <p:spPr>
          <a:xfrm>
            <a:off x="5066460" y="4869964"/>
            <a:ext cx="2132726" cy="375487"/>
          </a:xfrm>
          <a:prstGeom prst="rect">
            <a:avLst/>
          </a:prstGeom>
        </p:spPr>
        <p:txBody>
          <a:bodyPr wrap="square">
            <a:spAutoFit/>
          </a:bodyPr>
          <a:lstStyle/>
          <a:p>
            <a:pPr algn="r" rtl="1">
              <a:lnSpc>
                <a:spcPct val="120000"/>
              </a:lnSpc>
            </a:pPr>
            <a:r>
              <a:rPr lang="ar-EG" sz="16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الشهادة الأولى</a:t>
            </a:r>
          </a:p>
        </p:txBody>
      </p:sp>
      <p:sp>
        <p:nvSpPr>
          <p:cNvPr id="20" name="Rectangle 19">
            <a:extLst>
              <a:ext uri="{FF2B5EF4-FFF2-40B4-BE49-F238E27FC236}">
                <a16:creationId xmlns:a16="http://schemas.microsoft.com/office/drawing/2014/main" id="{8AA0DC21-BF8D-4E52-BAA5-4EFD8AE97700}"/>
              </a:ext>
            </a:extLst>
          </p:cNvPr>
          <p:cNvSpPr/>
          <p:nvPr/>
        </p:nvSpPr>
        <p:spPr>
          <a:xfrm rot="10800000">
            <a:off x="7017304" y="4186776"/>
            <a:ext cx="531575" cy="1260345"/>
          </a:xfrm>
          <a:prstGeom prst="rect">
            <a:avLst/>
          </a:prstGeom>
        </p:spPr>
        <p:txBody>
          <a:bodyPr wrap="square">
            <a:spAutoFit/>
          </a:bodyPr>
          <a:lstStyle/>
          <a:p>
            <a:pPr algn="r" rtl="1">
              <a:lnSpc>
                <a:spcPct val="120000"/>
              </a:lnSpc>
            </a:pPr>
            <a:r>
              <a:rPr lang="id-ID" sz="6600" dirty="0">
                <a:solidFill>
                  <a:schemeClr val="bg1">
                    <a:lumMod val="65000"/>
                  </a:schemeClr>
                </a:solidFill>
                <a:latin typeface="Tajawal" panose="00000500000000000000" pitchFamily="2" charset="-78"/>
                <a:ea typeface="Lato" panose="020F0502020204030203" pitchFamily="34" charset="0"/>
                <a:cs typeface="Tajawal" panose="00000500000000000000" pitchFamily="2" charset="-78"/>
              </a:rPr>
              <a:t>“</a:t>
            </a:r>
            <a:endParaRPr lang="en-US" sz="6600" dirty="0">
              <a:solidFill>
                <a:schemeClr val="bg1">
                  <a:lumMod val="65000"/>
                </a:schemeClr>
              </a:solidFill>
              <a:latin typeface="Tajawal" panose="00000500000000000000" pitchFamily="2" charset="-78"/>
              <a:ea typeface="Lato" panose="020F0502020204030203" pitchFamily="34" charset="0"/>
              <a:cs typeface="Tajawal" panose="00000500000000000000" pitchFamily="2" charset="-78"/>
            </a:endParaRPr>
          </a:p>
        </p:txBody>
      </p:sp>
      <p:sp>
        <p:nvSpPr>
          <p:cNvPr id="21" name="Rectangle 20">
            <a:extLst>
              <a:ext uri="{FF2B5EF4-FFF2-40B4-BE49-F238E27FC236}">
                <a16:creationId xmlns:a16="http://schemas.microsoft.com/office/drawing/2014/main" id="{9D8F8090-0B01-42CB-9B0A-686C6E27D7B0}"/>
              </a:ext>
            </a:extLst>
          </p:cNvPr>
          <p:cNvSpPr/>
          <p:nvPr/>
        </p:nvSpPr>
        <p:spPr>
          <a:xfrm>
            <a:off x="4491523" y="5295057"/>
            <a:ext cx="2707663" cy="685188"/>
          </a:xfrm>
          <a:prstGeom prst="rect">
            <a:avLst/>
          </a:prstGeom>
        </p:spPr>
        <p:txBody>
          <a:bodyPr wrap="square">
            <a:spAutoFit/>
          </a:bodyPr>
          <a:lstStyle/>
          <a:p>
            <a:pPr algn="justLow"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22" name="Rectangle 21"/>
          <p:cNvSpPr/>
          <p:nvPr/>
        </p:nvSpPr>
        <p:spPr>
          <a:xfrm>
            <a:off x="1723573" y="1240979"/>
            <a:ext cx="4871830" cy="1277914"/>
          </a:xfrm>
          <a:prstGeom prst="rect">
            <a:avLst/>
          </a:prstGeom>
        </p:spPr>
        <p:txBody>
          <a:bodyPr wrap="square">
            <a:spAutoFit/>
          </a:bodyPr>
          <a:lstStyle/>
          <a:p>
            <a:pPr algn="just" rtl="1">
              <a:lnSpc>
                <a:spcPct val="107000"/>
              </a:lnSpc>
              <a:spcAft>
                <a:spcPts val="0"/>
              </a:spcAft>
            </a:pPr>
            <a:r>
              <a:rPr lang="ar-EG" sz="3600" b="1" dirty="0">
                <a:solidFill>
                  <a:schemeClr val="bg1"/>
                </a:solidFill>
                <a:latin typeface="Tajawal Black" panose="00000500000000000000" pitchFamily="2" charset="-78"/>
                <a:ea typeface="Lato Heavy" panose="020F0502020204030203" pitchFamily="34" charset="0"/>
                <a:cs typeface="Tajawal Black" panose="00000500000000000000" pitchFamily="2" charset="-78"/>
              </a:rPr>
              <a:t>الخدمات</a:t>
            </a:r>
            <a:endParaRPr lang="id-ID" sz="3600" b="1" dirty="0">
              <a:solidFill>
                <a:schemeClr val="bg1"/>
              </a:solidFill>
              <a:latin typeface="Tajawal Black" panose="00000500000000000000" pitchFamily="2" charset="-78"/>
              <a:ea typeface="Lato Heavy" panose="020F0502020204030203" pitchFamily="34" charset="0"/>
              <a:cs typeface="Tajawal Black" panose="00000500000000000000" pitchFamily="2" charset="-78"/>
            </a:endParaRPr>
          </a:p>
          <a:p>
            <a:pPr algn="just" rtl="1">
              <a:lnSpc>
                <a:spcPct val="107000"/>
              </a:lnSpc>
              <a:spcAft>
                <a:spcPts val="0"/>
              </a:spcAft>
            </a:pPr>
            <a:r>
              <a:rPr lang="ar-EG" sz="3600" b="1" dirty="0">
                <a:solidFill>
                  <a:schemeClr val="bg1"/>
                </a:solidFill>
                <a:latin typeface="Tajawal Black" panose="00000500000000000000" pitchFamily="2" charset="-78"/>
                <a:ea typeface="Lato Heavy" panose="020F0502020204030203" pitchFamily="34" charset="0"/>
                <a:cs typeface="Tajawal Black" panose="00000500000000000000" pitchFamily="2" charset="-78"/>
              </a:rPr>
              <a:t>المقدمة إلى المريض</a:t>
            </a:r>
            <a:endParaRPr lang="id-ID" sz="3200" dirty="0">
              <a:solidFill>
                <a:schemeClr val="bg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23" name="Rectangle 22"/>
          <p:cNvSpPr/>
          <p:nvPr/>
        </p:nvSpPr>
        <p:spPr>
          <a:xfrm>
            <a:off x="1723573" y="2532887"/>
            <a:ext cx="4871830" cy="487569"/>
          </a:xfrm>
          <a:prstGeom prst="rect">
            <a:avLst/>
          </a:prstGeom>
        </p:spPr>
        <p:txBody>
          <a:bodyPr wrap="square">
            <a:spAutoFit/>
          </a:bodyPr>
          <a:lstStyle/>
          <a:p>
            <a:pPr algn="just" rtl="1">
              <a:lnSpc>
                <a:spcPct val="107000"/>
              </a:lnSpc>
              <a:spcAft>
                <a:spcPts val="0"/>
              </a:spcAft>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endParaRPr lang="id-ID"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382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476" r="27476"/>
          <a:stretch>
            <a:fillRect/>
          </a:stretch>
        </p:blipFill>
        <p:spPr>
          <a:xfrm>
            <a:off x="7534418" y="0"/>
            <a:ext cx="4656406" cy="6858000"/>
          </a:xfrm>
        </p:spPr>
      </p:pic>
      <p:graphicFrame>
        <p:nvGraphicFramePr>
          <p:cNvPr id="7" name="Chart 6"/>
          <p:cNvGraphicFramePr/>
          <p:nvPr>
            <p:extLst>
              <p:ext uri="{D42A27DB-BD31-4B8C-83A1-F6EECF244321}">
                <p14:modId xmlns:p14="http://schemas.microsoft.com/office/powerpoint/2010/main" val="2632408136"/>
              </p:ext>
            </p:extLst>
          </p:nvPr>
        </p:nvGraphicFramePr>
        <p:xfrm>
          <a:off x="1176281" y="1778100"/>
          <a:ext cx="6019362" cy="484329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227900" y="3291840"/>
            <a:ext cx="5275385" cy="308082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12"/>
          <p:cNvGrpSpPr/>
          <p:nvPr/>
        </p:nvGrpSpPr>
        <p:grpSpPr>
          <a:xfrm>
            <a:off x="2502441" y="604486"/>
            <a:ext cx="4310283" cy="2420131"/>
            <a:chOff x="813261" y="3350487"/>
            <a:chExt cx="6813677" cy="2420131"/>
          </a:xfrm>
        </p:grpSpPr>
        <p:sp>
          <p:nvSpPr>
            <p:cNvPr id="14" name="Rectangle 13"/>
            <p:cNvSpPr/>
            <p:nvPr/>
          </p:nvSpPr>
          <p:spPr>
            <a:xfrm>
              <a:off x="813263" y="4097339"/>
              <a:ext cx="6813675" cy="1673279"/>
            </a:xfrm>
            <a:prstGeom prst="rect">
              <a:avLst/>
            </a:prstGeom>
          </p:spPr>
          <p:txBody>
            <a:bodyPr wrap="square">
              <a:spAutoFit/>
            </a:bodyPr>
            <a:lstStyle/>
            <a:p>
              <a:pPr algn="just" rtl="1">
                <a:lnSpc>
                  <a:spcPct val="107000"/>
                </a:lnSpc>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هذا النص هو مثال لنص يمكن أن يستبدل في نفس المساحة، لقد تم توليد هذا النص من مولد النص العربى. هذا النص هو مثال لنص يمكن أن يستبدل في نفس المساحة، لقد تم توليد هذا النص من مولد النص العربى. هذا النص هو مثال لنص يمكن أن يستبدل في نفس المساحة، لقد تم توليد هذا النص من مولد النص العربى. هذا النص هو مثال لنص يمكن أن يستبدل في نفس المساحة.</a:t>
              </a:r>
            </a:p>
          </p:txBody>
        </p:sp>
        <p:sp>
          <p:nvSpPr>
            <p:cNvPr id="15" name="Rectangle 14"/>
            <p:cNvSpPr/>
            <p:nvPr/>
          </p:nvSpPr>
          <p:spPr>
            <a:xfrm>
              <a:off x="813261" y="3350487"/>
              <a:ext cx="6813677" cy="685124"/>
            </a:xfrm>
            <a:prstGeom prst="rect">
              <a:avLst/>
            </a:prstGeom>
          </p:spPr>
          <p:txBody>
            <a:bodyPr wrap="square">
              <a:spAutoFit/>
            </a:bodyPr>
            <a:lstStyle/>
            <a:p>
              <a:pPr algn="just" rtl="1">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مخطط الصحة</a:t>
              </a:r>
            </a:p>
          </p:txBody>
        </p:sp>
      </p:grpSp>
    </p:spTree>
    <p:extLst>
      <p:ext uri="{BB962C8B-B14F-4D97-AF65-F5344CB8AC3E}">
        <p14:creationId xmlns:p14="http://schemas.microsoft.com/office/powerpoint/2010/main" val="597168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73" r="26773"/>
          <a:stretch>
            <a:fillRect/>
          </a:stretch>
        </p:blipFill>
        <p:spPr>
          <a:xfrm>
            <a:off x="5067300" y="838200"/>
            <a:ext cx="3181350" cy="5334000"/>
          </a:xfrm>
        </p:spPr>
      </p:pic>
      <p:pic>
        <p:nvPicPr>
          <p:cNvPr id="14" name="Picture Placeholder 1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0194" r="30194"/>
          <a:stretch>
            <a:fillRect/>
          </a:stretch>
        </p:blipFill>
        <p:spPr>
          <a:xfrm>
            <a:off x="8515350" y="838200"/>
            <a:ext cx="3181350" cy="5334000"/>
          </a:xfrm>
        </p:spPr>
      </p:pic>
      <p:sp>
        <p:nvSpPr>
          <p:cNvPr id="5" name="Rectangle 4"/>
          <p:cNvSpPr/>
          <p:nvPr/>
        </p:nvSpPr>
        <p:spPr>
          <a:xfrm>
            <a:off x="742248" y="1643518"/>
            <a:ext cx="3876770" cy="1277914"/>
          </a:xfrm>
          <a:prstGeom prst="rect">
            <a:avLst/>
          </a:prstGeom>
        </p:spPr>
        <p:txBody>
          <a:bodyPr wrap="square">
            <a:spAutoFit/>
          </a:bodyPr>
          <a:lstStyle/>
          <a:p>
            <a:pPr algn="r">
              <a:lnSpc>
                <a:spcPct val="107000"/>
              </a:lnSpc>
              <a:spcAft>
                <a:spcPts val="0"/>
              </a:spcAft>
            </a:pPr>
            <a:r>
              <a:rPr lang="ar-EG" sz="3600" b="1" dirty="0">
                <a:solidFill>
                  <a:schemeClr val="accent1"/>
                </a:solidFill>
                <a:latin typeface="Tajawal Black" panose="020B0604020202020204" charset="-78"/>
                <a:ea typeface="Lato Heavy" panose="020F0502020204030203" pitchFamily="34" charset="0"/>
                <a:cs typeface="Tajawal Black" panose="020B0604020202020204" charset="-78"/>
              </a:rPr>
              <a:t>هذا نص </a:t>
            </a:r>
          </a:p>
          <a:p>
            <a:pPr algn="r">
              <a:lnSpc>
                <a:spcPct val="107000"/>
              </a:lnSpc>
              <a:spcAft>
                <a:spcPts val="0"/>
              </a:spcAft>
            </a:pPr>
            <a:r>
              <a:rPr lang="ar-EG" sz="3600" b="1" dirty="0">
                <a:solidFill>
                  <a:schemeClr val="accent1"/>
                </a:solidFill>
                <a:effectLst/>
                <a:latin typeface="Tajawal Black" panose="020B0604020202020204" charset="-78"/>
                <a:ea typeface="Lato Heavy" panose="020F0502020204030203" pitchFamily="34" charset="0"/>
                <a:cs typeface="Tajawal Black" panose="020B0604020202020204" charset="-78"/>
              </a:rPr>
              <a:t>ي</a:t>
            </a:r>
            <a:r>
              <a:rPr lang="ar-EG" sz="3600" b="1" dirty="0">
                <a:solidFill>
                  <a:schemeClr val="accent1"/>
                </a:solidFill>
                <a:latin typeface="Tajawal Black" panose="020B0604020202020204" charset="-78"/>
                <a:ea typeface="Lato Heavy" panose="020F0502020204030203" pitchFamily="34" charset="0"/>
                <a:cs typeface="Tajawal Black" panose="020B0604020202020204" charset="-78"/>
              </a:rPr>
              <a:t>مكن أن يستبدل </a:t>
            </a:r>
            <a:endParaRPr lang="id-ID" sz="3200" dirty="0">
              <a:solidFill>
                <a:schemeClr val="accent1"/>
              </a:solidFill>
              <a:effectLst/>
              <a:latin typeface="Tajawal Black" panose="020B0604020202020204" charset="-78"/>
              <a:ea typeface="Lato Heavy" panose="020F0502020204030203" pitchFamily="34" charset="0"/>
              <a:cs typeface="Tajawal Black" panose="020B0604020202020204" charset="-78"/>
            </a:endParaRPr>
          </a:p>
        </p:txBody>
      </p:sp>
      <p:sp>
        <p:nvSpPr>
          <p:cNvPr id="6" name="Rectangle 5"/>
          <p:cNvSpPr/>
          <p:nvPr/>
        </p:nvSpPr>
        <p:spPr>
          <a:xfrm>
            <a:off x="742248" y="2935426"/>
            <a:ext cx="3876770" cy="487569"/>
          </a:xfrm>
          <a:prstGeom prst="rect">
            <a:avLst/>
          </a:prstGeom>
        </p:spPr>
        <p:txBody>
          <a:bodyPr wrap="square">
            <a:spAutoFit/>
          </a:bodyPr>
          <a:lstStyle/>
          <a:p>
            <a:pPr algn="just"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7" name="Oval 6"/>
          <p:cNvSpPr/>
          <p:nvPr/>
        </p:nvSpPr>
        <p:spPr>
          <a:xfrm>
            <a:off x="4065037" y="3747830"/>
            <a:ext cx="551543" cy="551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id-ID" sz="1600" dirty="0">
                <a:solidFill>
                  <a:schemeClr val="bg1"/>
                </a:solidFill>
                <a:latin typeface="Tajawal" panose="00000500000000000000" pitchFamily="2" charset="-78"/>
                <a:ea typeface="Lato Black" panose="020F0502020204030203" pitchFamily="34" charset="0"/>
                <a:cs typeface="Tajawal" panose="00000500000000000000" pitchFamily="2" charset="-78"/>
              </a:rPr>
              <a:t>1</a:t>
            </a:r>
          </a:p>
        </p:txBody>
      </p:sp>
      <p:sp>
        <p:nvSpPr>
          <p:cNvPr id="8" name="Oval 7"/>
          <p:cNvSpPr/>
          <p:nvPr/>
        </p:nvSpPr>
        <p:spPr>
          <a:xfrm>
            <a:off x="4065037" y="4757712"/>
            <a:ext cx="551543" cy="551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id-ID" sz="1600" dirty="0">
                <a:solidFill>
                  <a:schemeClr val="bg1"/>
                </a:solidFill>
                <a:latin typeface="Tajawal" panose="00000500000000000000" pitchFamily="2" charset="-78"/>
                <a:ea typeface="Lato Black" panose="020F0502020204030203" pitchFamily="34" charset="0"/>
                <a:cs typeface="Tajawal" panose="00000500000000000000" pitchFamily="2" charset="-78"/>
              </a:rPr>
              <a:t>2</a:t>
            </a:r>
          </a:p>
        </p:txBody>
      </p:sp>
      <p:sp>
        <p:nvSpPr>
          <p:cNvPr id="9" name="Rectangle 8"/>
          <p:cNvSpPr/>
          <p:nvPr/>
        </p:nvSpPr>
        <p:spPr>
          <a:xfrm>
            <a:off x="791968" y="3779816"/>
            <a:ext cx="3139719" cy="685188"/>
          </a:xfrm>
          <a:prstGeom prst="rect">
            <a:avLst/>
          </a:prstGeom>
        </p:spPr>
        <p:txBody>
          <a:bodyPr wrap="square">
            <a:spAutoFit/>
          </a:bodyPr>
          <a:lstStyle/>
          <a:p>
            <a:pPr algn="just"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10" name="Rectangle 9"/>
          <p:cNvSpPr/>
          <p:nvPr/>
        </p:nvSpPr>
        <p:spPr>
          <a:xfrm>
            <a:off x="791968" y="4789698"/>
            <a:ext cx="3139719" cy="685188"/>
          </a:xfrm>
          <a:prstGeom prst="rect">
            <a:avLst/>
          </a:prstGeom>
        </p:spPr>
        <p:txBody>
          <a:bodyPr wrap="square">
            <a:spAutoFit/>
          </a:bodyPr>
          <a:lstStyle/>
          <a:p>
            <a:pPr algn="just"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Tree>
    <p:extLst>
      <p:ext uri="{BB962C8B-B14F-4D97-AF65-F5344CB8AC3E}">
        <p14:creationId xmlns:p14="http://schemas.microsoft.com/office/powerpoint/2010/main" val="562838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793" r="16793"/>
          <a:stretch>
            <a:fillRect/>
          </a:stretch>
        </p:blipFill>
        <p:spPr>
          <a:xfrm>
            <a:off x="971550" y="1104900"/>
            <a:ext cx="4876800" cy="4876800"/>
          </a:xfrm>
        </p:spPr>
      </p:pic>
      <p:sp>
        <p:nvSpPr>
          <p:cNvPr id="4" name="Oval 3"/>
          <p:cNvSpPr/>
          <p:nvPr/>
        </p:nvSpPr>
        <p:spPr>
          <a:xfrm>
            <a:off x="4038600" y="819150"/>
            <a:ext cx="1447800" cy="1447800"/>
          </a:xfrm>
          <a:prstGeom prst="ellipse">
            <a:avLst/>
          </a:prstGeom>
          <a:solidFill>
            <a:schemeClr val="accent1">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ajawal" panose="00000500000000000000" pitchFamily="2" charset="-78"/>
              <a:cs typeface="Tajawal" panose="00000500000000000000" pitchFamily="2" charset="-78"/>
            </a:endParaRPr>
          </a:p>
        </p:txBody>
      </p:sp>
      <p:grpSp>
        <p:nvGrpSpPr>
          <p:cNvPr id="9" name="Group 8"/>
          <p:cNvGrpSpPr/>
          <p:nvPr/>
        </p:nvGrpSpPr>
        <p:grpSpPr>
          <a:xfrm>
            <a:off x="4499425" y="1232909"/>
            <a:ext cx="526149" cy="620282"/>
            <a:chOff x="9977437" y="7715250"/>
            <a:chExt cx="2182814" cy="2573338"/>
          </a:xfrm>
          <a:solidFill>
            <a:schemeClr val="bg1"/>
          </a:solidFill>
        </p:grpSpPr>
        <p:sp>
          <p:nvSpPr>
            <p:cNvPr id="10" name="Freeform 452"/>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11" name="Freeform 453"/>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13" name="Rectangle 12"/>
          <p:cNvSpPr/>
          <p:nvPr/>
        </p:nvSpPr>
        <p:spPr>
          <a:xfrm>
            <a:off x="6826707" y="2057738"/>
            <a:ext cx="4298493" cy="685124"/>
          </a:xfrm>
          <a:prstGeom prst="rect">
            <a:avLst/>
          </a:prstGeom>
        </p:spPr>
        <p:txBody>
          <a:bodyPr wrap="square">
            <a:spAutoFit/>
          </a:bodyPr>
          <a:lstStyle/>
          <a:p>
            <a:pPr algn="just" rtl="1">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بحوث الأمراض</a:t>
            </a:r>
          </a:p>
        </p:txBody>
      </p:sp>
      <p:sp>
        <p:nvSpPr>
          <p:cNvPr id="21" name="Rectangle 5">
            <a:extLst>
              <a:ext uri="{FF2B5EF4-FFF2-40B4-BE49-F238E27FC236}">
                <a16:creationId xmlns:a16="http://schemas.microsoft.com/office/drawing/2014/main" id="{FCAAA1EA-785D-4879-9EFC-A943F62BD52B}"/>
              </a:ext>
            </a:extLst>
          </p:cNvPr>
          <p:cNvSpPr/>
          <p:nvPr/>
        </p:nvSpPr>
        <p:spPr>
          <a:xfrm>
            <a:off x="6540759" y="2965709"/>
            <a:ext cx="4363839"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22" name="Rectangle 8">
            <a:extLst>
              <a:ext uri="{FF2B5EF4-FFF2-40B4-BE49-F238E27FC236}">
                <a16:creationId xmlns:a16="http://schemas.microsoft.com/office/drawing/2014/main" id="{2A77E741-8213-4B63-9147-2926B3C87C75}"/>
              </a:ext>
            </a:extLst>
          </p:cNvPr>
          <p:cNvSpPr/>
          <p:nvPr/>
        </p:nvSpPr>
        <p:spPr>
          <a:xfrm>
            <a:off x="6540758" y="4028642"/>
            <a:ext cx="4363839"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23" name="Rectangle 5">
            <a:extLst>
              <a:ext uri="{FF2B5EF4-FFF2-40B4-BE49-F238E27FC236}">
                <a16:creationId xmlns:a16="http://schemas.microsoft.com/office/drawing/2014/main" id="{4E89C651-F168-4AD4-937E-0C3ED4F8A100}"/>
              </a:ext>
            </a:extLst>
          </p:cNvPr>
          <p:cNvSpPr/>
          <p:nvPr/>
        </p:nvSpPr>
        <p:spPr>
          <a:xfrm>
            <a:off x="9735687" y="3649204"/>
            <a:ext cx="1168910" cy="276999"/>
          </a:xfrm>
          <a:prstGeom prst="rect">
            <a:avLst/>
          </a:prstGeom>
        </p:spPr>
        <p:txBody>
          <a:bodyPr wrap="none">
            <a:spAutoFit/>
          </a:bodyPr>
          <a:lstStyle/>
          <a:p>
            <a:pPr algn="l" rtl="1"/>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فاصل ضعه هنا</a:t>
            </a:r>
            <a:endParaRPr lang="id-ID" sz="1200" dirty="0">
              <a:solidFill>
                <a:schemeClr val="tx1">
                  <a:lumMod val="65000"/>
                  <a:lumOff val="35000"/>
                </a:schemeClr>
              </a:solidFill>
              <a:latin typeface="Tajawal" panose="00000500000000000000" pitchFamily="2" charset="-78"/>
              <a:cs typeface="Tajawal" panose="00000500000000000000" pitchFamily="2" charset="-78"/>
            </a:endParaRPr>
          </a:p>
        </p:txBody>
      </p:sp>
      <p:sp>
        <p:nvSpPr>
          <p:cNvPr id="24" name="Rounded Rectangle 19">
            <a:extLst>
              <a:ext uri="{FF2B5EF4-FFF2-40B4-BE49-F238E27FC236}">
                <a16:creationId xmlns:a16="http://schemas.microsoft.com/office/drawing/2014/main" id="{991DBAF9-C8FF-41DE-8D44-A74A299097EA}"/>
              </a:ext>
            </a:extLst>
          </p:cNvPr>
          <p:cNvSpPr/>
          <p:nvPr/>
        </p:nvSpPr>
        <p:spPr>
          <a:xfrm>
            <a:off x="6185893" y="4908485"/>
            <a:ext cx="1281627" cy="366179"/>
          </a:xfrm>
          <a:prstGeom prst="roundRect">
            <a:avLst/>
          </a:prstGeom>
          <a:solidFill>
            <a:schemeClr val="accent1"/>
          </a:solidFill>
          <a:ln>
            <a:noFill/>
          </a:ln>
          <a:effectLst>
            <a:outerShdw blurRad="101600" dir="5400000" sx="107000" sy="107000" algn="ctr" rotWithShape="0">
              <a:srgbClr val="000000">
                <a:alpha val="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1400" dirty="0">
                <a:latin typeface="Tajawal" panose="00000500000000000000" pitchFamily="2" charset="-78"/>
                <a:cs typeface="Tajawal" panose="00000500000000000000" pitchFamily="2" charset="-78"/>
              </a:rPr>
              <a:t>اقرأ المزيد</a:t>
            </a:r>
            <a:endParaRPr lang="id-ID" sz="1400" dirty="0">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3326460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9397" y="4070784"/>
            <a:ext cx="7286171" cy="1277914"/>
          </a:xfrm>
          <a:prstGeom prst="rect">
            <a:avLst/>
          </a:prstGeom>
        </p:spPr>
        <p:txBody>
          <a:bodyPr wrap="square">
            <a:spAutoFit/>
          </a:bodyPr>
          <a:lstStyle/>
          <a:p>
            <a:pPr algn="ctr">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طبيب &amp; صحة</a:t>
            </a:r>
          </a:p>
          <a:p>
            <a:pPr algn="ctr">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الممرضات</a:t>
            </a:r>
            <a:endParaRPr lang="id-ID" sz="32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6" name="Rectangle 5"/>
          <p:cNvSpPr/>
          <p:nvPr/>
        </p:nvSpPr>
        <p:spPr>
          <a:xfrm>
            <a:off x="2438399" y="5402050"/>
            <a:ext cx="7008165" cy="553357"/>
          </a:xfrm>
          <a:prstGeom prst="rect">
            <a:avLst/>
          </a:prstGeom>
        </p:spPr>
        <p:txBody>
          <a:bodyPr wrap="square">
            <a:spAutoFit/>
          </a:bodyPr>
          <a:lstStyle/>
          <a:p>
            <a:pPr algn="ctr" rtl="1">
              <a:lnSpc>
                <a:spcPct val="107000"/>
              </a:lnSpc>
            </a:pPr>
            <a:r>
              <a:rPr lang="ar-EG" sz="1400" dirty="0">
                <a:solidFill>
                  <a:schemeClr val="tx1">
                    <a:lumMod val="85000"/>
                    <a:lumOff val="1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حيث يمكنك أن تولد مثل هذا النص</a:t>
            </a:r>
          </a:p>
        </p:txBody>
      </p:sp>
      <p:pic>
        <p:nvPicPr>
          <p:cNvPr id="21" name="Picture Placeholder 20"/>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233" r="233"/>
          <a:stretch>
            <a:fillRect/>
          </a:stretch>
        </p:blipFill>
        <p:spPr/>
      </p:pic>
      <p:pic>
        <p:nvPicPr>
          <p:cNvPr id="20" name="Picture Placeholder 19"/>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33338" r="17307"/>
          <a:stretch/>
        </p:blipFill>
        <p:spPr/>
      </p:pic>
      <p:pic>
        <p:nvPicPr>
          <p:cNvPr id="22" name="Picture Placeholder 21"/>
          <p:cNvPicPr>
            <a:picLocks noGrp="1" noChangeAspect="1"/>
          </p:cNvPicPr>
          <p:nvPr>
            <p:ph type="pic" sz="quarter" idx="15"/>
          </p:nvPr>
        </p:nvPicPr>
        <p:blipFill>
          <a:blip r:embed="rId4" cstate="hqprint">
            <a:extLst>
              <a:ext uri="{28A0092B-C50C-407E-A947-70E740481C1C}">
                <a14:useLocalDpi xmlns:a14="http://schemas.microsoft.com/office/drawing/2010/main" val="0"/>
              </a:ext>
            </a:extLst>
          </a:blip>
          <a:srcRect t="5264" b="5264"/>
          <a:stretch>
            <a:fillRect/>
          </a:stretch>
        </p:blipFill>
        <p:spPr/>
      </p:pic>
      <p:pic>
        <p:nvPicPr>
          <p:cNvPr id="19" name="Picture Placeholder 18"/>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36224" r="14319"/>
          <a:stretch/>
        </p:blipFill>
        <p:spPr/>
      </p:pic>
      <p:pic>
        <p:nvPicPr>
          <p:cNvPr id="18" name="Picture Placeholder 17"/>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33967" r="16369"/>
          <a:stretch/>
        </p:blipFill>
        <p:spPr/>
      </p:pic>
    </p:spTree>
    <p:extLst>
      <p:ext uri="{BB962C8B-B14F-4D97-AF65-F5344CB8AC3E}">
        <p14:creationId xmlns:p14="http://schemas.microsoft.com/office/powerpoint/2010/main" val="1807870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023" b="2023"/>
          <a:stretch>
            <a:fillRect/>
          </a:stretch>
        </p:blipFill>
        <p:spPr/>
      </p:pic>
      <p:sp>
        <p:nvSpPr>
          <p:cNvPr id="4" name="Rectangle 3"/>
          <p:cNvSpPr/>
          <p:nvPr/>
        </p:nvSpPr>
        <p:spPr>
          <a:xfrm>
            <a:off x="8018245" y="2297241"/>
            <a:ext cx="3796384" cy="783869"/>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cs typeface="Tajawal" panose="00000500000000000000" pitchFamily="2" charset="-78"/>
              </a:rPr>
              <a:t>هذا النص هو مثال لنص يمكن أن يستبدل في نفس المساحة، لقد تم توليد هذا النص من مولد النص العربى.</a:t>
            </a:r>
            <a:endParaRPr lang="id-ID" sz="1400" dirty="0">
              <a:solidFill>
                <a:schemeClr val="tx1">
                  <a:lumMod val="75000"/>
                  <a:lumOff val="25000"/>
                </a:schemeClr>
              </a:solidFill>
              <a:effectLst/>
              <a:latin typeface="Tajawal" panose="00000500000000000000" pitchFamily="2" charset="-78"/>
              <a:ea typeface="Calibri" panose="020F0502020204030204" pitchFamily="34" charset="0"/>
              <a:cs typeface="Tajawal" panose="00000500000000000000" pitchFamily="2" charset="-78"/>
            </a:endParaRPr>
          </a:p>
        </p:txBody>
      </p:sp>
      <p:sp>
        <p:nvSpPr>
          <p:cNvPr id="5" name="Rectangle 4"/>
          <p:cNvSpPr/>
          <p:nvPr/>
        </p:nvSpPr>
        <p:spPr>
          <a:xfrm>
            <a:off x="8018245" y="1550389"/>
            <a:ext cx="3796384" cy="685124"/>
          </a:xfrm>
          <a:prstGeom prst="rect">
            <a:avLst/>
          </a:prstGeom>
        </p:spPr>
        <p:txBody>
          <a:bodyPr wrap="square">
            <a:spAutoFit/>
          </a:bodyPr>
          <a:lstStyle/>
          <a:p>
            <a:pPr algn="just" rtl="1">
              <a:lnSpc>
                <a:spcPct val="107000"/>
              </a:lnSpc>
              <a:spcAft>
                <a:spcPts val="0"/>
              </a:spcAft>
            </a:pPr>
            <a:r>
              <a:rPr lang="ar-EG" sz="36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rPr>
              <a:t>قاعدة البيان</a:t>
            </a:r>
            <a:r>
              <a:rPr lang="ar-EG" sz="36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ات</a:t>
            </a:r>
            <a:endParaRPr lang="id-ID" sz="32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6" name="Rectangle 5"/>
          <p:cNvSpPr/>
          <p:nvPr/>
        </p:nvSpPr>
        <p:spPr>
          <a:xfrm>
            <a:off x="10768427" y="3142838"/>
            <a:ext cx="1045479" cy="253916"/>
          </a:xfrm>
          <a:prstGeom prst="rect">
            <a:avLst/>
          </a:prstGeom>
        </p:spPr>
        <p:txBody>
          <a:bodyPr wrap="none">
            <a:spAutoFit/>
          </a:bodyPr>
          <a:lstStyle/>
          <a:p>
            <a:pPr algn="l" rtl="1"/>
            <a:r>
              <a:rPr lang="ar-EG" sz="105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فاصل ضعه هنا</a:t>
            </a:r>
            <a:endParaRPr lang="id-ID" sz="1050" dirty="0">
              <a:solidFill>
                <a:schemeClr val="tx1">
                  <a:lumMod val="65000"/>
                  <a:lumOff val="35000"/>
                </a:schemeClr>
              </a:solidFill>
              <a:latin typeface="Tajawal" panose="00000500000000000000" pitchFamily="2" charset="-78"/>
              <a:cs typeface="Tajawal" panose="00000500000000000000" pitchFamily="2" charset="-78"/>
            </a:endParaRPr>
          </a:p>
        </p:txBody>
      </p:sp>
      <p:sp>
        <p:nvSpPr>
          <p:cNvPr id="7" name="Rectangle 6"/>
          <p:cNvSpPr/>
          <p:nvPr/>
        </p:nvSpPr>
        <p:spPr>
          <a:xfrm>
            <a:off x="8018243" y="3461067"/>
            <a:ext cx="3796385" cy="783869"/>
          </a:xfrm>
          <a:prstGeom prst="rect">
            <a:avLst/>
          </a:prstGeom>
        </p:spPr>
        <p:txBody>
          <a:bodyPr wrap="square">
            <a:spAutoFit/>
          </a:bodyPr>
          <a:lstStyle/>
          <a:p>
            <a:pPr lvl="0" algn="just" rtl="1">
              <a:lnSpc>
                <a:spcPct val="107000"/>
              </a:lnSpc>
            </a:pPr>
            <a:r>
              <a:rPr lang="ar-EG" sz="1400" dirty="0">
                <a:solidFill>
                  <a:schemeClr val="tx1">
                    <a:lumMod val="75000"/>
                    <a:lumOff val="25000"/>
                  </a:schemeClr>
                </a:solidFill>
                <a:latin typeface="Tajawal" panose="00000500000000000000" pitchFamily="2" charset="-78"/>
                <a:cs typeface="Tajawal" panose="00000500000000000000" pitchFamily="2" charset="-78"/>
              </a:rPr>
              <a:t>هذا النص هو مثال لنص يمكن أن يستبدل في نفس المساحة، لقد تم توليد هذا النص من مولد النص العربى.</a:t>
            </a:r>
            <a:endParaRPr lang="id-ID" sz="1400" dirty="0">
              <a:solidFill>
                <a:schemeClr val="tx1">
                  <a:lumMod val="75000"/>
                  <a:lumOff val="25000"/>
                </a:schemeClr>
              </a:solidFill>
              <a:latin typeface="Tajawal" panose="00000500000000000000" pitchFamily="2" charset="-78"/>
              <a:ea typeface="Calibri" panose="020F0502020204030204" pitchFamily="34" charset="0"/>
              <a:cs typeface="Tajawal" panose="00000500000000000000" pitchFamily="2" charset="-78"/>
            </a:endParaRPr>
          </a:p>
        </p:txBody>
      </p:sp>
      <p:grpSp>
        <p:nvGrpSpPr>
          <p:cNvPr id="11" name="Group 10"/>
          <p:cNvGrpSpPr/>
          <p:nvPr/>
        </p:nvGrpSpPr>
        <p:grpSpPr>
          <a:xfrm>
            <a:off x="8099720" y="4298476"/>
            <a:ext cx="3583399" cy="307239"/>
            <a:chOff x="6161742" y="1339106"/>
            <a:chExt cx="2459317" cy="307239"/>
          </a:xfrm>
        </p:grpSpPr>
        <p:sp>
          <p:nvSpPr>
            <p:cNvPr id="8" name="Rounded Rectangle 7"/>
            <p:cNvSpPr/>
            <p:nvPr/>
          </p:nvSpPr>
          <p:spPr>
            <a:xfrm rot="10800000" flipV="1">
              <a:off x="6161742" y="1531131"/>
              <a:ext cx="2459317"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Tajawal" panose="00000500000000000000" pitchFamily="2" charset="-78"/>
                <a:cs typeface="Tajawal" panose="00000500000000000000" pitchFamily="2" charset="-78"/>
              </a:endParaRPr>
            </a:p>
          </p:txBody>
        </p:sp>
        <p:sp>
          <p:nvSpPr>
            <p:cNvPr id="9" name="Rounded Rectangle 8"/>
            <p:cNvSpPr/>
            <p:nvPr/>
          </p:nvSpPr>
          <p:spPr>
            <a:xfrm flipV="1">
              <a:off x="6161748" y="1531131"/>
              <a:ext cx="1873529" cy="1152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latin typeface="Tajawal" panose="00000500000000000000" pitchFamily="2" charset="-78"/>
                <a:cs typeface="Tajawal" panose="00000500000000000000" pitchFamily="2" charset="-78"/>
              </a:endParaRPr>
            </a:p>
          </p:txBody>
        </p:sp>
        <p:sp>
          <p:nvSpPr>
            <p:cNvPr id="10" name="Rectangle 9"/>
            <p:cNvSpPr/>
            <p:nvPr/>
          </p:nvSpPr>
          <p:spPr>
            <a:xfrm>
              <a:off x="8444394" y="1339106"/>
              <a:ext cx="167776" cy="161583"/>
            </a:xfrm>
            <a:prstGeom prst="rect">
              <a:avLst/>
            </a:prstGeom>
          </p:spPr>
          <p:txBody>
            <a:bodyPr wrap="none" lIns="0" tIns="0" rIns="0" bIns="0" anchor="ctr">
              <a:spAutoFit/>
            </a:bodyPr>
            <a:lstStyle/>
            <a:p>
              <a:pPr algn="r"/>
              <a:r>
                <a:rPr lang="en-US" sz="1050" b="1" dirty="0">
                  <a:solidFill>
                    <a:schemeClr val="tx1">
                      <a:lumMod val="50000"/>
                      <a:lumOff val="50000"/>
                    </a:schemeClr>
                  </a:solidFill>
                  <a:latin typeface="Tajawal" panose="00000500000000000000" pitchFamily="2" charset="-78"/>
                  <a:cs typeface="Tajawal" panose="00000500000000000000" pitchFamily="2" charset="-78"/>
                </a:rPr>
                <a:t>80%</a:t>
              </a:r>
            </a:p>
          </p:txBody>
        </p:sp>
      </p:grpSp>
      <p:sp>
        <p:nvSpPr>
          <p:cNvPr id="12" name="Rectangle 11"/>
          <p:cNvSpPr/>
          <p:nvPr/>
        </p:nvSpPr>
        <p:spPr>
          <a:xfrm>
            <a:off x="3585028" y="1083211"/>
            <a:ext cx="3920671" cy="478301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grpSp>
        <p:nvGrpSpPr>
          <p:cNvPr id="17" name="Group 16"/>
          <p:cNvGrpSpPr/>
          <p:nvPr/>
        </p:nvGrpSpPr>
        <p:grpSpPr>
          <a:xfrm>
            <a:off x="5282288" y="2880295"/>
            <a:ext cx="526149" cy="620282"/>
            <a:chOff x="9977437" y="7715250"/>
            <a:chExt cx="2182814" cy="2573338"/>
          </a:xfrm>
          <a:solidFill>
            <a:schemeClr val="bg1"/>
          </a:solidFill>
        </p:grpSpPr>
        <p:sp>
          <p:nvSpPr>
            <p:cNvPr id="18" name="Freeform 452"/>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19" name="Freeform 453"/>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20" name="Rectangle 19"/>
          <p:cNvSpPr/>
          <p:nvPr/>
        </p:nvSpPr>
        <p:spPr>
          <a:xfrm>
            <a:off x="4231820" y="3675906"/>
            <a:ext cx="2627086" cy="487569"/>
          </a:xfrm>
          <a:prstGeom prst="rect">
            <a:avLst/>
          </a:prstGeom>
        </p:spPr>
        <p:txBody>
          <a:bodyPr wrap="square">
            <a:spAutoFit/>
          </a:bodyPr>
          <a:lstStyle/>
          <a:p>
            <a:pPr lvl="0" algn="ctr" rtl="1">
              <a:lnSpc>
                <a:spcPct val="107000"/>
              </a:lnSpc>
            </a:pPr>
            <a:r>
              <a:rPr lang="ar-EG" sz="1200" dirty="0">
                <a:solidFill>
                  <a:schemeClr val="bg1"/>
                </a:solidFill>
                <a:latin typeface="Tajawal" panose="00000500000000000000" pitchFamily="2" charset="-78"/>
                <a:cs typeface="Tajawal" panose="00000500000000000000" pitchFamily="2" charset="-78"/>
              </a:rPr>
              <a:t>هذا النص هو مثال لنص يمكن أن يستبدل في نفس المساحة</a:t>
            </a:r>
            <a:endParaRPr lang="id-ID" sz="1200" dirty="0">
              <a:solidFill>
                <a:schemeClr val="bg1"/>
              </a:solidFill>
              <a:latin typeface="Tajawal" panose="00000500000000000000" pitchFamily="2" charset="-78"/>
              <a:ea typeface="Calibri" panose="020F0502020204030204" pitchFamily="34" charset="0"/>
              <a:cs typeface="Tajawal" panose="00000500000000000000" pitchFamily="2" charset="-78"/>
            </a:endParaRPr>
          </a:p>
        </p:txBody>
      </p:sp>
    </p:spTree>
    <p:extLst>
      <p:ext uri="{BB962C8B-B14F-4D97-AF65-F5344CB8AC3E}">
        <p14:creationId xmlns:p14="http://schemas.microsoft.com/office/powerpoint/2010/main" val="2659465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17018" r="17018"/>
          <a:stretch>
            <a:fillRect/>
          </a:stretch>
        </p:blipFill>
        <p:spPr>
          <a:xfrm>
            <a:off x="9053502" y="2662783"/>
            <a:ext cx="2126320" cy="2126320"/>
          </a:xfrm>
        </p:spPr>
      </p:pic>
      <p:pic>
        <p:nvPicPr>
          <p:cNvPr id="20" name="Picture Placeholder 19"/>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6795" r="16795"/>
          <a:stretch>
            <a:fillRect/>
          </a:stretch>
        </p:blipFill>
        <p:spPr>
          <a:xfrm>
            <a:off x="6392855" y="2662783"/>
            <a:ext cx="2126319" cy="2126320"/>
          </a:xfrm>
        </p:spPr>
      </p:pic>
      <p:pic>
        <p:nvPicPr>
          <p:cNvPr id="19" name="Picture Placeholder 18"/>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6761" r="16761"/>
          <a:stretch>
            <a:fillRect/>
          </a:stretch>
        </p:blipFill>
        <p:spPr>
          <a:xfrm>
            <a:off x="3732203" y="2662783"/>
            <a:ext cx="2126320" cy="2126320"/>
          </a:xfrm>
        </p:spPr>
      </p:pic>
      <p:pic>
        <p:nvPicPr>
          <p:cNvPr id="18" name="Picture Placeholder 17"/>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11086" r="11086"/>
          <a:stretch>
            <a:fillRect/>
          </a:stretch>
        </p:blipFill>
        <p:spPr>
          <a:xfrm>
            <a:off x="1071553" y="2662783"/>
            <a:ext cx="2126320" cy="2126320"/>
          </a:xfrm>
        </p:spPr>
      </p:pic>
      <p:sp>
        <p:nvSpPr>
          <p:cNvPr id="3" name="Rectangle 2"/>
          <p:cNvSpPr/>
          <p:nvPr/>
        </p:nvSpPr>
        <p:spPr>
          <a:xfrm>
            <a:off x="2452913" y="789860"/>
            <a:ext cx="7286171" cy="685124"/>
          </a:xfrm>
          <a:prstGeom prst="rect">
            <a:avLst/>
          </a:prstGeom>
        </p:spPr>
        <p:txBody>
          <a:bodyPr wrap="square">
            <a:spAutoFit/>
          </a:bodyPr>
          <a:lstStyle/>
          <a:p>
            <a:pPr algn="ctr">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صور طبية</a:t>
            </a:r>
            <a:endParaRPr lang="id-ID" sz="32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4" name="Rectangle 3"/>
          <p:cNvSpPr/>
          <p:nvPr/>
        </p:nvSpPr>
        <p:spPr>
          <a:xfrm>
            <a:off x="2591915" y="1613127"/>
            <a:ext cx="7008165" cy="553357"/>
          </a:xfrm>
          <a:prstGeom prst="rect">
            <a:avLst/>
          </a:prstGeom>
        </p:spPr>
        <p:txBody>
          <a:bodyPr wrap="square">
            <a:spAutoFit/>
          </a:bodyPr>
          <a:lstStyle/>
          <a:p>
            <a:pPr algn="ctr" rtl="1">
              <a:lnSpc>
                <a:spcPct val="107000"/>
              </a:lnSpc>
            </a:pPr>
            <a:r>
              <a:rPr lang="ar-EG" sz="1400" dirty="0">
                <a:solidFill>
                  <a:schemeClr val="tx1">
                    <a:lumMod val="85000"/>
                    <a:lumOff val="1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حيث يمكنك أن تولد مثل هذا النص</a:t>
            </a:r>
          </a:p>
        </p:txBody>
      </p:sp>
      <p:sp>
        <p:nvSpPr>
          <p:cNvPr id="5" name="Rectangle 4"/>
          <p:cNvSpPr/>
          <p:nvPr/>
        </p:nvSpPr>
        <p:spPr>
          <a:xfrm rot="2668492">
            <a:off x="1382915" y="2974143"/>
            <a:ext cx="1503598" cy="1503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6" name="Rectangle 5"/>
          <p:cNvSpPr/>
          <p:nvPr/>
        </p:nvSpPr>
        <p:spPr>
          <a:xfrm rot="2668492">
            <a:off x="4043565" y="2974143"/>
            <a:ext cx="1503598" cy="1503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7" name="Rectangle 6"/>
          <p:cNvSpPr/>
          <p:nvPr/>
        </p:nvSpPr>
        <p:spPr>
          <a:xfrm rot="2668492">
            <a:off x="6704215" y="2974143"/>
            <a:ext cx="1503598" cy="1503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8" name="Rectangle 7"/>
          <p:cNvSpPr/>
          <p:nvPr/>
        </p:nvSpPr>
        <p:spPr>
          <a:xfrm rot="2668492">
            <a:off x="9364864" y="2974143"/>
            <a:ext cx="1503598" cy="1503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9" name="Rectangle 8"/>
          <p:cNvSpPr/>
          <p:nvPr/>
        </p:nvSpPr>
        <p:spPr>
          <a:xfrm rot="2668492">
            <a:off x="1382914" y="2974144"/>
            <a:ext cx="1503598" cy="1503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0" name="Rectangle 9"/>
          <p:cNvSpPr/>
          <p:nvPr/>
        </p:nvSpPr>
        <p:spPr>
          <a:xfrm rot="2668492">
            <a:off x="4043564" y="2974144"/>
            <a:ext cx="1503598" cy="1503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1" name="Rectangle 10"/>
          <p:cNvSpPr/>
          <p:nvPr/>
        </p:nvSpPr>
        <p:spPr>
          <a:xfrm rot="2668492">
            <a:off x="6704214" y="2974144"/>
            <a:ext cx="1503598" cy="1503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2" name="Rectangle 11"/>
          <p:cNvSpPr/>
          <p:nvPr/>
        </p:nvSpPr>
        <p:spPr>
          <a:xfrm rot="2668492">
            <a:off x="9364863" y="2974144"/>
            <a:ext cx="1503598" cy="1503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22" name="Rectangle 21"/>
          <p:cNvSpPr/>
          <p:nvPr/>
        </p:nvSpPr>
        <p:spPr>
          <a:xfrm>
            <a:off x="987406" y="5019312"/>
            <a:ext cx="2308375" cy="322845"/>
          </a:xfrm>
          <a:prstGeom prst="rect">
            <a:avLst/>
          </a:prstGeom>
        </p:spPr>
        <p:txBody>
          <a:bodyPr wrap="square">
            <a:spAutoFit/>
          </a:bodyPr>
          <a:lstStyle/>
          <a:p>
            <a:pPr algn="ctr">
              <a:lnSpc>
                <a:spcPct val="107000"/>
              </a:lnSpc>
              <a:spcAft>
                <a:spcPts val="0"/>
              </a:spcAft>
            </a:pPr>
            <a:r>
              <a:rPr lang="ar-EG" sz="14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عملية</a:t>
            </a:r>
            <a:endParaRPr lang="id-ID" sz="16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23" name="Rectangle 22"/>
          <p:cNvSpPr/>
          <p:nvPr/>
        </p:nvSpPr>
        <p:spPr>
          <a:xfrm>
            <a:off x="987406" y="5398337"/>
            <a:ext cx="2308376" cy="487569"/>
          </a:xfrm>
          <a:prstGeom prst="rect">
            <a:avLst/>
          </a:prstGeom>
        </p:spPr>
        <p:txBody>
          <a:bodyPr wrap="square">
            <a:spAutoFit/>
          </a:bodyPr>
          <a:lstStyle/>
          <a:p>
            <a:pPr algn="ctr">
              <a:lnSpc>
                <a:spcPct val="107000"/>
              </a:lnSpc>
            </a:pPr>
            <a:r>
              <a:rPr lang="ar-EG" sz="1200" dirty="0">
                <a:solidFill>
                  <a:schemeClr val="tx1">
                    <a:lumMod val="85000"/>
                    <a:lumOff val="1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id-ID"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3664448" y="5019312"/>
            <a:ext cx="2308375" cy="322845"/>
          </a:xfrm>
          <a:prstGeom prst="rect">
            <a:avLst/>
          </a:prstGeom>
        </p:spPr>
        <p:txBody>
          <a:bodyPr wrap="square">
            <a:spAutoFit/>
          </a:bodyPr>
          <a:lstStyle/>
          <a:p>
            <a:pPr algn="ctr">
              <a:lnSpc>
                <a:spcPct val="107000"/>
              </a:lnSpc>
              <a:spcAft>
                <a:spcPts val="0"/>
              </a:spcAft>
            </a:pPr>
            <a:r>
              <a:rPr lang="ar-EG" sz="14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ضغط الدم</a:t>
            </a:r>
            <a:endParaRPr lang="id-ID" sz="16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25" name="Rectangle 24"/>
          <p:cNvSpPr/>
          <p:nvPr/>
        </p:nvSpPr>
        <p:spPr>
          <a:xfrm>
            <a:off x="3664448" y="5398337"/>
            <a:ext cx="2308376" cy="487569"/>
          </a:xfrm>
          <a:prstGeom prst="rect">
            <a:avLst/>
          </a:prstGeom>
        </p:spPr>
        <p:txBody>
          <a:bodyPr wrap="square">
            <a:spAutoFit/>
          </a:bodyPr>
          <a:lstStyle/>
          <a:p>
            <a:pPr algn="ctr">
              <a:lnSpc>
                <a:spcPct val="107000"/>
              </a:lnSpc>
            </a:pPr>
            <a:r>
              <a:rPr lang="ar-EG" sz="1200">
                <a:solidFill>
                  <a:schemeClr val="tx1">
                    <a:lumMod val="85000"/>
                    <a:lumOff val="1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id-ID"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306047" y="5019312"/>
            <a:ext cx="2308375" cy="355803"/>
          </a:xfrm>
          <a:prstGeom prst="rect">
            <a:avLst/>
          </a:prstGeom>
        </p:spPr>
        <p:txBody>
          <a:bodyPr wrap="square">
            <a:spAutoFit/>
          </a:bodyPr>
          <a:lstStyle/>
          <a:p>
            <a:pPr algn="ctr">
              <a:lnSpc>
                <a:spcPct val="107000"/>
              </a:lnSpc>
              <a:spcAft>
                <a:spcPts val="0"/>
              </a:spcAft>
            </a:pPr>
            <a:r>
              <a:rPr lang="en-US" sz="16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x-</a:t>
            </a:r>
            <a:r>
              <a:rPr lang="ar-EG" sz="16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أشعة</a:t>
            </a:r>
            <a:endParaRPr lang="id-ID" sz="16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27" name="Rectangle 26"/>
          <p:cNvSpPr/>
          <p:nvPr/>
        </p:nvSpPr>
        <p:spPr>
          <a:xfrm>
            <a:off x="6306047" y="5398337"/>
            <a:ext cx="2308376" cy="487569"/>
          </a:xfrm>
          <a:prstGeom prst="rect">
            <a:avLst/>
          </a:prstGeom>
        </p:spPr>
        <p:txBody>
          <a:bodyPr wrap="square">
            <a:spAutoFit/>
          </a:bodyPr>
          <a:lstStyle/>
          <a:p>
            <a:pPr algn="ctr">
              <a:lnSpc>
                <a:spcPct val="107000"/>
              </a:lnSpc>
            </a:pPr>
            <a:r>
              <a:rPr lang="ar-EG" sz="1200">
                <a:solidFill>
                  <a:schemeClr val="tx1">
                    <a:lumMod val="85000"/>
                    <a:lumOff val="1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id-ID"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p:cNvSpPr/>
          <p:nvPr/>
        </p:nvSpPr>
        <p:spPr>
          <a:xfrm>
            <a:off x="8966695" y="5012339"/>
            <a:ext cx="2308375" cy="322845"/>
          </a:xfrm>
          <a:prstGeom prst="rect">
            <a:avLst/>
          </a:prstGeom>
        </p:spPr>
        <p:txBody>
          <a:bodyPr wrap="square">
            <a:spAutoFit/>
          </a:bodyPr>
          <a:lstStyle/>
          <a:p>
            <a:pPr algn="ctr">
              <a:lnSpc>
                <a:spcPct val="107000"/>
              </a:lnSpc>
              <a:spcAft>
                <a:spcPts val="0"/>
              </a:spcAft>
            </a:pPr>
            <a:r>
              <a:rPr lang="ar-EG" sz="14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تحقق من الأسنان</a:t>
            </a:r>
          </a:p>
        </p:txBody>
      </p:sp>
      <p:sp>
        <p:nvSpPr>
          <p:cNvPr id="29" name="Rectangle 28"/>
          <p:cNvSpPr/>
          <p:nvPr/>
        </p:nvSpPr>
        <p:spPr>
          <a:xfrm>
            <a:off x="8966695" y="5391364"/>
            <a:ext cx="2308376" cy="484363"/>
          </a:xfrm>
          <a:prstGeom prst="rect">
            <a:avLst/>
          </a:prstGeom>
        </p:spPr>
        <p:txBody>
          <a:bodyPr wrap="square">
            <a:spAutoFit/>
          </a:bodyPr>
          <a:lstStyle/>
          <a:p>
            <a:pPr algn="ctr">
              <a:lnSpc>
                <a:spcPct val="107000"/>
              </a:lnSpc>
            </a:pPr>
            <a:r>
              <a:rPr lang="ar-EG" sz="1200" dirty="0">
                <a:solidFill>
                  <a:schemeClr val="tx1">
                    <a:lumMod val="85000"/>
                    <a:lumOff val="1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id-ID"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2926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639" r="20639"/>
          <a:stretch>
            <a:fillRect/>
          </a:stretch>
        </p:blipFill>
        <p:spPr>
          <a:xfrm>
            <a:off x="6515100" y="0"/>
            <a:ext cx="5676900" cy="6381750"/>
          </a:xfrm>
        </p:spPr>
      </p:pic>
      <p:sp>
        <p:nvSpPr>
          <p:cNvPr id="4" name="Rectangle 3"/>
          <p:cNvSpPr/>
          <p:nvPr/>
        </p:nvSpPr>
        <p:spPr>
          <a:xfrm>
            <a:off x="5365871" y="3810000"/>
            <a:ext cx="1943100" cy="1962150"/>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7" name="Rectangle 6"/>
          <p:cNvSpPr/>
          <p:nvPr/>
        </p:nvSpPr>
        <p:spPr>
          <a:xfrm>
            <a:off x="1672566" y="794079"/>
            <a:ext cx="4310283" cy="685124"/>
          </a:xfrm>
          <a:prstGeom prst="rect">
            <a:avLst/>
          </a:prstGeom>
        </p:spPr>
        <p:txBody>
          <a:bodyPr wrap="square">
            <a:spAutoFit/>
          </a:bodyPr>
          <a:lstStyle/>
          <a:p>
            <a:pPr algn="just" rtl="1">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خدمة طب الأسنان</a:t>
            </a:r>
            <a:endParaRPr lang="id-ID" sz="32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10" name="Rectangle 9"/>
          <p:cNvSpPr/>
          <p:nvPr/>
        </p:nvSpPr>
        <p:spPr>
          <a:xfrm>
            <a:off x="2823244" y="4276362"/>
            <a:ext cx="2308375" cy="355803"/>
          </a:xfrm>
          <a:prstGeom prst="rect">
            <a:avLst/>
          </a:prstGeom>
        </p:spPr>
        <p:txBody>
          <a:bodyPr wrap="square">
            <a:spAutoFit/>
          </a:bodyPr>
          <a:lstStyle/>
          <a:p>
            <a:pPr algn="just" rtl="1">
              <a:lnSpc>
                <a:spcPct val="107000"/>
              </a:lnSpc>
            </a:pPr>
            <a:r>
              <a:rPr lang="ar-EG" sz="1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تحقق من الأسنان</a:t>
            </a:r>
          </a:p>
        </p:txBody>
      </p:sp>
      <p:sp>
        <p:nvSpPr>
          <p:cNvPr id="12" name="Rectangle 11"/>
          <p:cNvSpPr/>
          <p:nvPr/>
        </p:nvSpPr>
        <p:spPr>
          <a:xfrm>
            <a:off x="1216482" y="4706141"/>
            <a:ext cx="3936662" cy="487569"/>
          </a:xfrm>
          <a:prstGeom prst="rect">
            <a:avLst/>
          </a:prstGeom>
        </p:spPr>
        <p:txBody>
          <a:bodyPr wrap="square">
            <a:spAutoFit/>
          </a:bodyPr>
          <a:lstStyle/>
          <a:p>
            <a:pPr algn="just"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grpSp>
        <p:nvGrpSpPr>
          <p:cNvPr id="18" name="Group 17"/>
          <p:cNvGrpSpPr/>
          <p:nvPr/>
        </p:nvGrpSpPr>
        <p:grpSpPr>
          <a:xfrm>
            <a:off x="5982849" y="4373835"/>
            <a:ext cx="771034" cy="833943"/>
            <a:chOff x="13919201" y="8112125"/>
            <a:chExt cx="2276474" cy="2462213"/>
          </a:xfrm>
          <a:solidFill>
            <a:schemeClr val="bg1"/>
          </a:solidFill>
        </p:grpSpPr>
        <p:sp>
          <p:nvSpPr>
            <p:cNvPr id="19" name="Freeform 470"/>
            <p:cNvSpPr>
              <a:spLocks/>
            </p:cNvSpPr>
            <p:nvPr/>
          </p:nvSpPr>
          <p:spPr bwMode="auto">
            <a:xfrm>
              <a:off x="14136688" y="10391775"/>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0" name="Freeform 471"/>
            <p:cNvSpPr>
              <a:spLocks/>
            </p:cNvSpPr>
            <p:nvPr/>
          </p:nvSpPr>
          <p:spPr bwMode="auto">
            <a:xfrm>
              <a:off x="14170025" y="8743950"/>
              <a:ext cx="107950" cy="153988"/>
            </a:xfrm>
            <a:custGeom>
              <a:avLst/>
              <a:gdLst>
                <a:gd name="T0" fmla="*/ 42 w 44"/>
                <a:gd name="T1" fmla="*/ 21 h 62"/>
                <a:gd name="T2" fmla="*/ 21 w 44"/>
                <a:gd name="T3" fmla="*/ 0 h 62"/>
                <a:gd name="T4" fmla="*/ 0 w 44"/>
                <a:gd name="T5" fmla="*/ 21 h 62"/>
                <a:gd name="T6" fmla="*/ 1 w 44"/>
                <a:gd name="T7" fmla="*/ 41 h 62"/>
                <a:gd name="T8" fmla="*/ 7 w 44"/>
                <a:gd name="T9" fmla="*/ 56 h 62"/>
                <a:gd name="T10" fmla="*/ 22 w 44"/>
                <a:gd name="T11" fmla="*/ 62 h 62"/>
                <a:gd name="T12" fmla="*/ 37 w 44"/>
                <a:gd name="T13" fmla="*/ 56 h 62"/>
                <a:gd name="T14" fmla="*/ 43 w 44"/>
                <a:gd name="T15" fmla="*/ 41 h 62"/>
                <a:gd name="T16" fmla="*/ 42 w 44"/>
                <a:gd name="T17"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2">
                  <a:moveTo>
                    <a:pt x="42" y="21"/>
                  </a:moveTo>
                  <a:cubicBezTo>
                    <a:pt x="43" y="9"/>
                    <a:pt x="32" y="0"/>
                    <a:pt x="21" y="0"/>
                  </a:cubicBezTo>
                  <a:cubicBezTo>
                    <a:pt x="9" y="0"/>
                    <a:pt x="0" y="9"/>
                    <a:pt x="0" y="21"/>
                  </a:cubicBezTo>
                  <a:cubicBezTo>
                    <a:pt x="0" y="27"/>
                    <a:pt x="0" y="34"/>
                    <a:pt x="1" y="41"/>
                  </a:cubicBezTo>
                  <a:cubicBezTo>
                    <a:pt x="2" y="47"/>
                    <a:pt x="3" y="51"/>
                    <a:pt x="7" y="56"/>
                  </a:cubicBezTo>
                  <a:cubicBezTo>
                    <a:pt x="11" y="60"/>
                    <a:pt x="16" y="62"/>
                    <a:pt x="22" y="62"/>
                  </a:cubicBezTo>
                  <a:cubicBezTo>
                    <a:pt x="28" y="62"/>
                    <a:pt x="33" y="60"/>
                    <a:pt x="37" y="56"/>
                  </a:cubicBezTo>
                  <a:cubicBezTo>
                    <a:pt x="40" y="52"/>
                    <a:pt x="44" y="46"/>
                    <a:pt x="43" y="41"/>
                  </a:cubicBezTo>
                  <a:cubicBezTo>
                    <a:pt x="42" y="34"/>
                    <a:pt x="42" y="27"/>
                    <a:pt x="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1" name="Freeform 472"/>
            <p:cNvSpPr>
              <a:spLocks noEditPoints="1"/>
            </p:cNvSpPr>
            <p:nvPr/>
          </p:nvSpPr>
          <p:spPr bwMode="auto">
            <a:xfrm>
              <a:off x="13919201" y="8112125"/>
              <a:ext cx="2276474" cy="2462213"/>
            </a:xfrm>
            <a:custGeom>
              <a:avLst/>
              <a:gdLst>
                <a:gd name="T0" fmla="*/ 809 w 918"/>
                <a:gd name="T1" fmla="*/ 13 h 995"/>
                <a:gd name="T2" fmla="*/ 208 w 918"/>
                <a:gd name="T3" fmla="*/ 3 h 995"/>
                <a:gd name="T4" fmla="*/ 5 w 918"/>
                <a:gd name="T5" fmla="*/ 144 h 995"/>
                <a:gd name="T6" fmla="*/ 48 w 918"/>
                <a:gd name="T7" fmla="*/ 491 h 995"/>
                <a:gd name="T8" fmla="*/ 48 w 918"/>
                <a:gd name="T9" fmla="*/ 570 h 995"/>
                <a:gd name="T10" fmla="*/ 88 w 918"/>
                <a:gd name="T11" fmla="*/ 921 h 995"/>
                <a:gd name="T12" fmla="*/ 88 w 918"/>
                <a:gd name="T13" fmla="*/ 922 h 995"/>
                <a:gd name="T14" fmla="*/ 102 w 918"/>
                <a:gd name="T15" fmla="*/ 949 h 995"/>
                <a:gd name="T16" fmla="*/ 302 w 918"/>
                <a:gd name="T17" fmla="*/ 910 h 995"/>
                <a:gd name="T18" fmla="*/ 433 w 918"/>
                <a:gd name="T19" fmla="*/ 639 h 995"/>
                <a:gd name="T20" fmla="*/ 446 w 918"/>
                <a:gd name="T21" fmla="*/ 620 h 995"/>
                <a:gd name="T22" fmla="*/ 459 w 918"/>
                <a:gd name="T23" fmla="*/ 606 h 995"/>
                <a:gd name="T24" fmla="*/ 464 w 918"/>
                <a:gd name="T25" fmla="*/ 604 h 995"/>
                <a:gd name="T26" fmla="*/ 476 w 918"/>
                <a:gd name="T27" fmla="*/ 616 h 995"/>
                <a:gd name="T28" fmla="*/ 482 w 918"/>
                <a:gd name="T29" fmla="*/ 624 h 995"/>
                <a:gd name="T30" fmla="*/ 665 w 918"/>
                <a:gd name="T31" fmla="*/ 976 h 995"/>
                <a:gd name="T32" fmla="*/ 838 w 918"/>
                <a:gd name="T33" fmla="*/ 922 h 995"/>
                <a:gd name="T34" fmla="*/ 874 w 918"/>
                <a:gd name="T35" fmla="*/ 514 h 995"/>
                <a:gd name="T36" fmla="*/ 915 w 918"/>
                <a:gd name="T37" fmla="*/ 248 h 995"/>
                <a:gd name="T38" fmla="*/ 864 w 918"/>
                <a:gd name="T39" fmla="*/ 335 h 995"/>
                <a:gd name="T40" fmla="*/ 835 w 918"/>
                <a:gd name="T41" fmla="*/ 580 h 995"/>
                <a:gd name="T42" fmla="*/ 796 w 918"/>
                <a:gd name="T43" fmla="*/ 912 h 995"/>
                <a:gd name="T44" fmla="*/ 795 w 918"/>
                <a:gd name="T45" fmla="*/ 919 h 995"/>
                <a:gd name="T46" fmla="*/ 787 w 918"/>
                <a:gd name="T47" fmla="*/ 929 h 995"/>
                <a:gd name="T48" fmla="*/ 754 w 918"/>
                <a:gd name="T49" fmla="*/ 944 h 995"/>
                <a:gd name="T50" fmla="*/ 701 w 918"/>
                <a:gd name="T51" fmla="*/ 949 h 995"/>
                <a:gd name="T52" fmla="*/ 696 w 918"/>
                <a:gd name="T53" fmla="*/ 946 h 995"/>
                <a:gd name="T54" fmla="*/ 681 w 918"/>
                <a:gd name="T55" fmla="*/ 932 h 995"/>
                <a:gd name="T56" fmla="*/ 659 w 918"/>
                <a:gd name="T57" fmla="*/ 901 h 995"/>
                <a:gd name="T58" fmla="*/ 516 w 918"/>
                <a:gd name="T59" fmla="*/ 600 h 995"/>
                <a:gd name="T60" fmla="*/ 313 w 918"/>
                <a:gd name="T61" fmla="*/ 790 h 995"/>
                <a:gd name="T62" fmla="*/ 238 w 918"/>
                <a:gd name="T63" fmla="*/ 933 h 995"/>
                <a:gd name="T64" fmla="*/ 225 w 918"/>
                <a:gd name="T65" fmla="*/ 947 h 995"/>
                <a:gd name="T66" fmla="*/ 219 w 918"/>
                <a:gd name="T67" fmla="*/ 950 h 995"/>
                <a:gd name="T68" fmla="*/ 141 w 918"/>
                <a:gd name="T69" fmla="*/ 927 h 995"/>
                <a:gd name="T70" fmla="*/ 130 w 918"/>
                <a:gd name="T71" fmla="*/ 916 h 995"/>
                <a:gd name="T72" fmla="*/ 108 w 918"/>
                <a:gd name="T73" fmla="*/ 819 h 995"/>
                <a:gd name="T74" fmla="*/ 90 w 918"/>
                <a:gd name="T75" fmla="*/ 486 h 995"/>
                <a:gd name="T76" fmla="*/ 45 w 918"/>
                <a:gd name="T77" fmla="*/ 248 h 995"/>
                <a:gd name="T78" fmla="*/ 60 w 918"/>
                <a:gd name="T79" fmla="*/ 93 h 995"/>
                <a:gd name="T80" fmla="*/ 65 w 918"/>
                <a:gd name="T81" fmla="*/ 83 h 995"/>
                <a:gd name="T82" fmla="*/ 76 w 918"/>
                <a:gd name="T83" fmla="*/ 72 h 995"/>
                <a:gd name="T84" fmla="*/ 95 w 918"/>
                <a:gd name="T85" fmla="*/ 60 h 995"/>
                <a:gd name="T86" fmla="*/ 129 w 918"/>
                <a:gd name="T87" fmla="*/ 50 h 995"/>
                <a:gd name="T88" fmla="*/ 157 w 918"/>
                <a:gd name="T89" fmla="*/ 46 h 995"/>
                <a:gd name="T90" fmla="*/ 469 w 918"/>
                <a:gd name="T91" fmla="*/ 81 h 995"/>
                <a:gd name="T92" fmla="*/ 664 w 918"/>
                <a:gd name="T93" fmla="*/ 50 h 995"/>
                <a:gd name="T94" fmla="*/ 784 w 918"/>
                <a:gd name="T95" fmla="*/ 51 h 995"/>
                <a:gd name="T96" fmla="*/ 824 w 918"/>
                <a:gd name="T97" fmla="*/ 60 h 995"/>
                <a:gd name="T98" fmla="*/ 842 w 918"/>
                <a:gd name="T99" fmla="*/ 67 h 995"/>
                <a:gd name="T100" fmla="*/ 854 w 918"/>
                <a:gd name="T101" fmla="*/ 75 h 995"/>
                <a:gd name="T102" fmla="*/ 860 w 918"/>
                <a:gd name="T103" fmla="*/ 83 h 995"/>
                <a:gd name="T104" fmla="*/ 871 w 918"/>
                <a:gd name="T105" fmla="*/ 125 h 995"/>
                <a:gd name="T106" fmla="*/ 874 w 918"/>
                <a:gd name="T107" fmla="*/ 154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8" h="995">
                  <a:moveTo>
                    <a:pt x="915" y="139"/>
                  </a:moveTo>
                  <a:cubicBezTo>
                    <a:pt x="913" y="114"/>
                    <a:pt x="909" y="88"/>
                    <a:pt x="898" y="64"/>
                  </a:cubicBezTo>
                  <a:cubicBezTo>
                    <a:pt x="882" y="31"/>
                    <a:pt x="841" y="19"/>
                    <a:pt x="809" y="13"/>
                  </a:cubicBezTo>
                  <a:cubicBezTo>
                    <a:pt x="744" y="0"/>
                    <a:pt x="677" y="5"/>
                    <a:pt x="612" y="13"/>
                  </a:cubicBezTo>
                  <a:cubicBezTo>
                    <a:pt x="562" y="20"/>
                    <a:pt x="512" y="29"/>
                    <a:pt x="463" y="39"/>
                  </a:cubicBezTo>
                  <a:cubicBezTo>
                    <a:pt x="379" y="22"/>
                    <a:pt x="294" y="5"/>
                    <a:pt x="208" y="3"/>
                  </a:cubicBezTo>
                  <a:cubicBezTo>
                    <a:pt x="162" y="1"/>
                    <a:pt x="114" y="4"/>
                    <a:pt x="72" y="24"/>
                  </a:cubicBezTo>
                  <a:cubicBezTo>
                    <a:pt x="56" y="33"/>
                    <a:pt x="41" y="44"/>
                    <a:pt x="30" y="59"/>
                  </a:cubicBezTo>
                  <a:cubicBezTo>
                    <a:pt x="13" y="83"/>
                    <a:pt x="9" y="116"/>
                    <a:pt x="5" y="144"/>
                  </a:cubicBezTo>
                  <a:cubicBezTo>
                    <a:pt x="0" y="185"/>
                    <a:pt x="1" y="226"/>
                    <a:pt x="4" y="267"/>
                  </a:cubicBezTo>
                  <a:cubicBezTo>
                    <a:pt x="8" y="317"/>
                    <a:pt x="16" y="367"/>
                    <a:pt x="27" y="416"/>
                  </a:cubicBezTo>
                  <a:cubicBezTo>
                    <a:pt x="33" y="441"/>
                    <a:pt x="40" y="466"/>
                    <a:pt x="48" y="491"/>
                  </a:cubicBezTo>
                  <a:cubicBezTo>
                    <a:pt x="49" y="495"/>
                    <a:pt x="53" y="502"/>
                    <a:pt x="53" y="507"/>
                  </a:cubicBezTo>
                  <a:cubicBezTo>
                    <a:pt x="52" y="513"/>
                    <a:pt x="51" y="520"/>
                    <a:pt x="51" y="527"/>
                  </a:cubicBezTo>
                  <a:cubicBezTo>
                    <a:pt x="49" y="541"/>
                    <a:pt x="49" y="556"/>
                    <a:pt x="48" y="570"/>
                  </a:cubicBezTo>
                  <a:cubicBezTo>
                    <a:pt x="46" y="620"/>
                    <a:pt x="47" y="670"/>
                    <a:pt x="52" y="720"/>
                  </a:cubicBezTo>
                  <a:cubicBezTo>
                    <a:pt x="58" y="784"/>
                    <a:pt x="68" y="848"/>
                    <a:pt x="85" y="910"/>
                  </a:cubicBezTo>
                  <a:cubicBezTo>
                    <a:pt x="86" y="913"/>
                    <a:pt x="87" y="917"/>
                    <a:pt x="88" y="921"/>
                  </a:cubicBezTo>
                  <a:cubicBezTo>
                    <a:pt x="87" y="918"/>
                    <a:pt x="88" y="919"/>
                    <a:pt x="88" y="921"/>
                  </a:cubicBezTo>
                  <a:cubicBezTo>
                    <a:pt x="88" y="922"/>
                    <a:pt x="89" y="922"/>
                    <a:pt x="89" y="922"/>
                  </a:cubicBezTo>
                  <a:cubicBezTo>
                    <a:pt x="89" y="922"/>
                    <a:pt x="88" y="922"/>
                    <a:pt x="88" y="922"/>
                  </a:cubicBezTo>
                  <a:cubicBezTo>
                    <a:pt x="89" y="922"/>
                    <a:pt x="89" y="924"/>
                    <a:pt x="89" y="925"/>
                  </a:cubicBezTo>
                  <a:cubicBezTo>
                    <a:pt x="89" y="926"/>
                    <a:pt x="89" y="927"/>
                    <a:pt x="90" y="928"/>
                  </a:cubicBezTo>
                  <a:cubicBezTo>
                    <a:pt x="92" y="936"/>
                    <a:pt x="97" y="943"/>
                    <a:pt x="102" y="949"/>
                  </a:cubicBezTo>
                  <a:cubicBezTo>
                    <a:pt x="128" y="980"/>
                    <a:pt x="176" y="990"/>
                    <a:pt x="214" y="992"/>
                  </a:cubicBezTo>
                  <a:cubicBezTo>
                    <a:pt x="235" y="992"/>
                    <a:pt x="251" y="983"/>
                    <a:pt x="264" y="967"/>
                  </a:cubicBezTo>
                  <a:cubicBezTo>
                    <a:pt x="280" y="950"/>
                    <a:pt x="291" y="930"/>
                    <a:pt x="302" y="910"/>
                  </a:cubicBezTo>
                  <a:cubicBezTo>
                    <a:pt x="331" y="858"/>
                    <a:pt x="353" y="803"/>
                    <a:pt x="378" y="749"/>
                  </a:cubicBezTo>
                  <a:cubicBezTo>
                    <a:pt x="390" y="723"/>
                    <a:pt x="402" y="697"/>
                    <a:pt x="415" y="671"/>
                  </a:cubicBezTo>
                  <a:cubicBezTo>
                    <a:pt x="421" y="661"/>
                    <a:pt x="427" y="650"/>
                    <a:pt x="433" y="639"/>
                  </a:cubicBezTo>
                  <a:cubicBezTo>
                    <a:pt x="436" y="635"/>
                    <a:pt x="439" y="631"/>
                    <a:pt x="442" y="627"/>
                  </a:cubicBezTo>
                  <a:cubicBezTo>
                    <a:pt x="443" y="625"/>
                    <a:pt x="444" y="623"/>
                    <a:pt x="446" y="621"/>
                  </a:cubicBezTo>
                  <a:cubicBezTo>
                    <a:pt x="446" y="620"/>
                    <a:pt x="446" y="620"/>
                    <a:pt x="446" y="620"/>
                  </a:cubicBezTo>
                  <a:cubicBezTo>
                    <a:pt x="447" y="619"/>
                    <a:pt x="448" y="618"/>
                    <a:pt x="448" y="618"/>
                  </a:cubicBezTo>
                  <a:cubicBezTo>
                    <a:pt x="450" y="615"/>
                    <a:pt x="453" y="612"/>
                    <a:pt x="456" y="609"/>
                  </a:cubicBezTo>
                  <a:cubicBezTo>
                    <a:pt x="457" y="608"/>
                    <a:pt x="458" y="607"/>
                    <a:pt x="459" y="606"/>
                  </a:cubicBezTo>
                  <a:cubicBezTo>
                    <a:pt x="460" y="606"/>
                    <a:pt x="460" y="605"/>
                    <a:pt x="461" y="605"/>
                  </a:cubicBezTo>
                  <a:cubicBezTo>
                    <a:pt x="461" y="605"/>
                    <a:pt x="462" y="604"/>
                    <a:pt x="463" y="604"/>
                  </a:cubicBezTo>
                  <a:cubicBezTo>
                    <a:pt x="463" y="604"/>
                    <a:pt x="464" y="604"/>
                    <a:pt x="464" y="604"/>
                  </a:cubicBezTo>
                  <a:cubicBezTo>
                    <a:pt x="464" y="604"/>
                    <a:pt x="465" y="605"/>
                    <a:pt x="465" y="605"/>
                  </a:cubicBezTo>
                  <a:cubicBezTo>
                    <a:pt x="466" y="606"/>
                    <a:pt x="467" y="607"/>
                    <a:pt x="468" y="608"/>
                  </a:cubicBezTo>
                  <a:cubicBezTo>
                    <a:pt x="471" y="610"/>
                    <a:pt x="473" y="613"/>
                    <a:pt x="476" y="616"/>
                  </a:cubicBezTo>
                  <a:cubicBezTo>
                    <a:pt x="476" y="616"/>
                    <a:pt x="476" y="616"/>
                    <a:pt x="476" y="616"/>
                  </a:cubicBezTo>
                  <a:cubicBezTo>
                    <a:pt x="476" y="617"/>
                    <a:pt x="477" y="617"/>
                    <a:pt x="477" y="617"/>
                  </a:cubicBezTo>
                  <a:cubicBezTo>
                    <a:pt x="479" y="620"/>
                    <a:pt x="480" y="622"/>
                    <a:pt x="482" y="624"/>
                  </a:cubicBezTo>
                  <a:cubicBezTo>
                    <a:pt x="511" y="668"/>
                    <a:pt x="530" y="720"/>
                    <a:pt x="551" y="768"/>
                  </a:cubicBezTo>
                  <a:cubicBezTo>
                    <a:pt x="574" y="822"/>
                    <a:pt x="595" y="876"/>
                    <a:pt x="625" y="926"/>
                  </a:cubicBezTo>
                  <a:cubicBezTo>
                    <a:pt x="636" y="944"/>
                    <a:pt x="648" y="963"/>
                    <a:pt x="665" y="976"/>
                  </a:cubicBezTo>
                  <a:cubicBezTo>
                    <a:pt x="673" y="982"/>
                    <a:pt x="681" y="988"/>
                    <a:pt x="691" y="990"/>
                  </a:cubicBezTo>
                  <a:cubicBezTo>
                    <a:pt x="709" y="995"/>
                    <a:pt x="731" y="991"/>
                    <a:pt x="749" y="988"/>
                  </a:cubicBezTo>
                  <a:cubicBezTo>
                    <a:pt x="783" y="982"/>
                    <a:pt x="834" y="962"/>
                    <a:pt x="838" y="922"/>
                  </a:cubicBezTo>
                  <a:cubicBezTo>
                    <a:pt x="849" y="890"/>
                    <a:pt x="855" y="855"/>
                    <a:pt x="861" y="822"/>
                  </a:cubicBezTo>
                  <a:cubicBezTo>
                    <a:pt x="876" y="734"/>
                    <a:pt x="881" y="643"/>
                    <a:pt x="877" y="554"/>
                  </a:cubicBezTo>
                  <a:cubicBezTo>
                    <a:pt x="876" y="540"/>
                    <a:pt x="875" y="527"/>
                    <a:pt x="874" y="514"/>
                  </a:cubicBezTo>
                  <a:cubicBezTo>
                    <a:pt x="873" y="500"/>
                    <a:pt x="879" y="485"/>
                    <a:pt x="882" y="472"/>
                  </a:cubicBezTo>
                  <a:cubicBezTo>
                    <a:pt x="888" y="445"/>
                    <a:pt x="893" y="419"/>
                    <a:pt x="898" y="392"/>
                  </a:cubicBezTo>
                  <a:cubicBezTo>
                    <a:pt x="906" y="344"/>
                    <a:pt x="912" y="296"/>
                    <a:pt x="915" y="248"/>
                  </a:cubicBezTo>
                  <a:cubicBezTo>
                    <a:pt x="918" y="212"/>
                    <a:pt x="918" y="175"/>
                    <a:pt x="915" y="139"/>
                  </a:cubicBezTo>
                  <a:close/>
                  <a:moveTo>
                    <a:pt x="875" y="207"/>
                  </a:moveTo>
                  <a:cubicBezTo>
                    <a:pt x="874" y="250"/>
                    <a:pt x="870" y="293"/>
                    <a:pt x="864" y="335"/>
                  </a:cubicBezTo>
                  <a:cubicBezTo>
                    <a:pt x="857" y="389"/>
                    <a:pt x="846" y="442"/>
                    <a:pt x="833" y="494"/>
                  </a:cubicBezTo>
                  <a:cubicBezTo>
                    <a:pt x="830" y="509"/>
                    <a:pt x="832" y="523"/>
                    <a:pt x="833" y="537"/>
                  </a:cubicBezTo>
                  <a:cubicBezTo>
                    <a:pt x="834" y="551"/>
                    <a:pt x="835" y="566"/>
                    <a:pt x="835" y="580"/>
                  </a:cubicBezTo>
                  <a:cubicBezTo>
                    <a:pt x="836" y="605"/>
                    <a:pt x="836" y="631"/>
                    <a:pt x="835" y="656"/>
                  </a:cubicBezTo>
                  <a:cubicBezTo>
                    <a:pt x="833" y="730"/>
                    <a:pt x="825" y="797"/>
                    <a:pt x="808" y="868"/>
                  </a:cubicBezTo>
                  <a:cubicBezTo>
                    <a:pt x="805" y="883"/>
                    <a:pt x="801" y="898"/>
                    <a:pt x="796" y="912"/>
                  </a:cubicBezTo>
                  <a:cubicBezTo>
                    <a:pt x="796" y="914"/>
                    <a:pt x="795" y="916"/>
                    <a:pt x="795" y="918"/>
                  </a:cubicBezTo>
                  <a:cubicBezTo>
                    <a:pt x="795" y="918"/>
                    <a:pt x="795" y="918"/>
                    <a:pt x="795" y="918"/>
                  </a:cubicBezTo>
                  <a:cubicBezTo>
                    <a:pt x="795" y="919"/>
                    <a:pt x="795" y="919"/>
                    <a:pt x="795" y="919"/>
                  </a:cubicBezTo>
                  <a:cubicBezTo>
                    <a:pt x="795" y="920"/>
                    <a:pt x="793" y="922"/>
                    <a:pt x="792" y="923"/>
                  </a:cubicBezTo>
                  <a:cubicBezTo>
                    <a:pt x="791" y="925"/>
                    <a:pt x="789" y="926"/>
                    <a:pt x="788" y="928"/>
                  </a:cubicBezTo>
                  <a:cubicBezTo>
                    <a:pt x="788" y="928"/>
                    <a:pt x="787" y="928"/>
                    <a:pt x="787" y="929"/>
                  </a:cubicBezTo>
                  <a:cubicBezTo>
                    <a:pt x="787" y="928"/>
                    <a:pt x="785" y="930"/>
                    <a:pt x="784" y="931"/>
                  </a:cubicBezTo>
                  <a:cubicBezTo>
                    <a:pt x="781" y="932"/>
                    <a:pt x="778" y="934"/>
                    <a:pt x="775" y="936"/>
                  </a:cubicBezTo>
                  <a:cubicBezTo>
                    <a:pt x="769" y="939"/>
                    <a:pt x="764" y="941"/>
                    <a:pt x="754" y="944"/>
                  </a:cubicBezTo>
                  <a:cubicBezTo>
                    <a:pt x="745" y="946"/>
                    <a:pt x="736" y="948"/>
                    <a:pt x="727" y="948"/>
                  </a:cubicBezTo>
                  <a:cubicBezTo>
                    <a:pt x="721" y="949"/>
                    <a:pt x="715" y="949"/>
                    <a:pt x="709" y="949"/>
                  </a:cubicBezTo>
                  <a:cubicBezTo>
                    <a:pt x="708" y="949"/>
                    <a:pt x="702" y="949"/>
                    <a:pt x="701" y="949"/>
                  </a:cubicBezTo>
                  <a:cubicBezTo>
                    <a:pt x="701" y="949"/>
                    <a:pt x="700" y="949"/>
                    <a:pt x="700" y="949"/>
                  </a:cubicBezTo>
                  <a:cubicBezTo>
                    <a:pt x="700" y="949"/>
                    <a:pt x="700" y="949"/>
                    <a:pt x="700" y="949"/>
                  </a:cubicBezTo>
                  <a:cubicBezTo>
                    <a:pt x="698" y="948"/>
                    <a:pt x="697" y="947"/>
                    <a:pt x="696" y="946"/>
                  </a:cubicBezTo>
                  <a:cubicBezTo>
                    <a:pt x="695" y="946"/>
                    <a:pt x="694" y="945"/>
                    <a:pt x="693" y="945"/>
                  </a:cubicBezTo>
                  <a:cubicBezTo>
                    <a:pt x="690" y="942"/>
                    <a:pt x="688" y="940"/>
                    <a:pt x="685" y="937"/>
                  </a:cubicBezTo>
                  <a:cubicBezTo>
                    <a:pt x="684" y="935"/>
                    <a:pt x="682" y="934"/>
                    <a:pt x="681" y="932"/>
                  </a:cubicBezTo>
                  <a:cubicBezTo>
                    <a:pt x="680" y="931"/>
                    <a:pt x="679" y="930"/>
                    <a:pt x="678" y="929"/>
                  </a:cubicBezTo>
                  <a:cubicBezTo>
                    <a:pt x="678" y="929"/>
                    <a:pt x="678" y="929"/>
                    <a:pt x="678" y="929"/>
                  </a:cubicBezTo>
                  <a:cubicBezTo>
                    <a:pt x="671" y="920"/>
                    <a:pt x="665" y="910"/>
                    <a:pt x="659" y="901"/>
                  </a:cubicBezTo>
                  <a:cubicBezTo>
                    <a:pt x="645" y="877"/>
                    <a:pt x="634" y="852"/>
                    <a:pt x="622" y="827"/>
                  </a:cubicBezTo>
                  <a:cubicBezTo>
                    <a:pt x="597" y="772"/>
                    <a:pt x="576" y="716"/>
                    <a:pt x="550" y="661"/>
                  </a:cubicBezTo>
                  <a:cubicBezTo>
                    <a:pt x="540" y="640"/>
                    <a:pt x="529" y="619"/>
                    <a:pt x="516" y="600"/>
                  </a:cubicBezTo>
                  <a:cubicBezTo>
                    <a:pt x="506" y="584"/>
                    <a:pt x="493" y="568"/>
                    <a:pt x="474" y="563"/>
                  </a:cubicBezTo>
                  <a:cubicBezTo>
                    <a:pt x="434" y="550"/>
                    <a:pt x="404" y="605"/>
                    <a:pt x="388" y="633"/>
                  </a:cubicBezTo>
                  <a:cubicBezTo>
                    <a:pt x="360" y="683"/>
                    <a:pt x="337" y="737"/>
                    <a:pt x="313" y="790"/>
                  </a:cubicBezTo>
                  <a:cubicBezTo>
                    <a:pt x="291" y="838"/>
                    <a:pt x="270" y="889"/>
                    <a:pt x="239" y="931"/>
                  </a:cubicBezTo>
                  <a:cubicBezTo>
                    <a:pt x="239" y="932"/>
                    <a:pt x="239" y="932"/>
                    <a:pt x="238" y="932"/>
                  </a:cubicBezTo>
                  <a:cubicBezTo>
                    <a:pt x="238" y="933"/>
                    <a:pt x="238" y="933"/>
                    <a:pt x="238" y="933"/>
                  </a:cubicBezTo>
                  <a:cubicBezTo>
                    <a:pt x="236" y="935"/>
                    <a:pt x="235" y="937"/>
                    <a:pt x="234" y="938"/>
                  </a:cubicBezTo>
                  <a:cubicBezTo>
                    <a:pt x="231" y="941"/>
                    <a:pt x="228" y="944"/>
                    <a:pt x="225" y="947"/>
                  </a:cubicBezTo>
                  <a:cubicBezTo>
                    <a:pt x="225" y="947"/>
                    <a:pt x="225" y="947"/>
                    <a:pt x="225" y="947"/>
                  </a:cubicBezTo>
                  <a:cubicBezTo>
                    <a:pt x="225" y="947"/>
                    <a:pt x="225" y="947"/>
                    <a:pt x="225" y="947"/>
                  </a:cubicBezTo>
                  <a:cubicBezTo>
                    <a:pt x="224" y="948"/>
                    <a:pt x="222" y="948"/>
                    <a:pt x="221" y="949"/>
                  </a:cubicBezTo>
                  <a:cubicBezTo>
                    <a:pt x="220" y="949"/>
                    <a:pt x="220" y="950"/>
                    <a:pt x="219" y="950"/>
                  </a:cubicBezTo>
                  <a:cubicBezTo>
                    <a:pt x="201" y="951"/>
                    <a:pt x="181" y="946"/>
                    <a:pt x="164" y="940"/>
                  </a:cubicBezTo>
                  <a:cubicBezTo>
                    <a:pt x="158" y="938"/>
                    <a:pt x="151" y="934"/>
                    <a:pt x="144" y="930"/>
                  </a:cubicBezTo>
                  <a:cubicBezTo>
                    <a:pt x="143" y="929"/>
                    <a:pt x="142" y="928"/>
                    <a:pt x="141" y="927"/>
                  </a:cubicBezTo>
                  <a:cubicBezTo>
                    <a:pt x="142" y="928"/>
                    <a:pt x="139" y="926"/>
                    <a:pt x="138" y="925"/>
                  </a:cubicBezTo>
                  <a:cubicBezTo>
                    <a:pt x="136" y="924"/>
                    <a:pt x="134" y="921"/>
                    <a:pt x="132" y="919"/>
                  </a:cubicBezTo>
                  <a:cubicBezTo>
                    <a:pt x="133" y="920"/>
                    <a:pt x="132" y="918"/>
                    <a:pt x="130" y="916"/>
                  </a:cubicBezTo>
                  <a:cubicBezTo>
                    <a:pt x="130" y="914"/>
                    <a:pt x="130" y="912"/>
                    <a:pt x="129" y="910"/>
                  </a:cubicBezTo>
                  <a:cubicBezTo>
                    <a:pt x="128" y="905"/>
                    <a:pt x="126" y="899"/>
                    <a:pt x="125" y="894"/>
                  </a:cubicBezTo>
                  <a:cubicBezTo>
                    <a:pt x="118" y="869"/>
                    <a:pt x="113" y="844"/>
                    <a:pt x="108" y="819"/>
                  </a:cubicBezTo>
                  <a:cubicBezTo>
                    <a:pt x="92" y="731"/>
                    <a:pt x="86" y="638"/>
                    <a:pt x="91" y="547"/>
                  </a:cubicBezTo>
                  <a:cubicBezTo>
                    <a:pt x="92" y="533"/>
                    <a:pt x="94" y="520"/>
                    <a:pt x="95" y="507"/>
                  </a:cubicBezTo>
                  <a:cubicBezTo>
                    <a:pt x="96" y="499"/>
                    <a:pt x="93" y="493"/>
                    <a:pt x="90" y="486"/>
                  </a:cubicBezTo>
                  <a:cubicBezTo>
                    <a:pt x="88" y="479"/>
                    <a:pt x="86" y="472"/>
                    <a:pt x="84" y="465"/>
                  </a:cubicBezTo>
                  <a:cubicBezTo>
                    <a:pt x="76" y="440"/>
                    <a:pt x="70" y="415"/>
                    <a:pt x="64" y="389"/>
                  </a:cubicBezTo>
                  <a:cubicBezTo>
                    <a:pt x="54" y="343"/>
                    <a:pt x="48" y="295"/>
                    <a:pt x="45" y="248"/>
                  </a:cubicBezTo>
                  <a:cubicBezTo>
                    <a:pt x="44" y="226"/>
                    <a:pt x="43" y="205"/>
                    <a:pt x="44" y="184"/>
                  </a:cubicBezTo>
                  <a:cubicBezTo>
                    <a:pt x="45" y="166"/>
                    <a:pt x="47" y="148"/>
                    <a:pt x="49" y="134"/>
                  </a:cubicBezTo>
                  <a:cubicBezTo>
                    <a:pt x="51" y="120"/>
                    <a:pt x="55" y="106"/>
                    <a:pt x="60" y="93"/>
                  </a:cubicBezTo>
                  <a:cubicBezTo>
                    <a:pt x="60" y="93"/>
                    <a:pt x="60" y="93"/>
                    <a:pt x="60" y="93"/>
                  </a:cubicBezTo>
                  <a:cubicBezTo>
                    <a:pt x="60" y="92"/>
                    <a:pt x="61" y="90"/>
                    <a:pt x="62" y="89"/>
                  </a:cubicBezTo>
                  <a:cubicBezTo>
                    <a:pt x="63" y="87"/>
                    <a:pt x="64" y="85"/>
                    <a:pt x="65" y="83"/>
                  </a:cubicBezTo>
                  <a:cubicBezTo>
                    <a:pt x="66" y="82"/>
                    <a:pt x="67" y="81"/>
                    <a:pt x="67" y="80"/>
                  </a:cubicBezTo>
                  <a:cubicBezTo>
                    <a:pt x="69" y="78"/>
                    <a:pt x="70" y="77"/>
                    <a:pt x="72" y="75"/>
                  </a:cubicBezTo>
                  <a:cubicBezTo>
                    <a:pt x="73" y="74"/>
                    <a:pt x="74" y="73"/>
                    <a:pt x="76" y="72"/>
                  </a:cubicBezTo>
                  <a:cubicBezTo>
                    <a:pt x="76" y="72"/>
                    <a:pt x="76" y="72"/>
                    <a:pt x="76" y="72"/>
                  </a:cubicBezTo>
                  <a:cubicBezTo>
                    <a:pt x="79" y="69"/>
                    <a:pt x="82" y="67"/>
                    <a:pt x="86" y="65"/>
                  </a:cubicBezTo>
                  <a:cubicBezTo>
                    <a:pt x="89" y="64"/>
                    <a:pt x="92" y="62"/>
                    <a:pt x="95" y="60"/>
                  </a:cubicBezTo>
                  <a:cubicBezTo>
                    <a:pt x="96" y="60"/>
                    <a:pt x="97" y="59"/>
                    <a:pt x="98" y="59"/>
                  </a:cubicBezTo>
                  <a:cubicBezTo>
                    <a:pt x="99" y="58"/>
                    <a:pt x="102" y="57"/>
                    <a:pt x="103" y="57"/>
                  </a:cubicBezTo>
                  <a:cubicBezTo>
                    <a:pt x="111" y="54"/>
                    <a:pt x="120" y="51"/>
                    <a:pt x="129" y="50"/>
                  </a:cubicBezTo>
                  <a:cubicBezTo>
                    <a:pt x="133" y="49"/>
                    <a:pt x="137" y="48"/>
                    <a:pt x="142" y="47"/>
                  </a:cubicBezTo>
                  <a:cubicBezTo>
                    <a:pt x="143" y="47"/>
                    <a:pt x="147" y="47"/>
                    <a:pt x="148" y="47"/>
                  </a:cubicBezTo>
                  <a:cubicBezTo>
                    <a:pt x="151" y="46"/>
                    <a:pt x="154" y="46"/>
                    <a:pt x="157" y="46"/>
                  </a:cubicBezTo>
                  <a:cubicBezTo>
                    <a:pt x="228" y="40"/>
                    <a:pt x="298" y="51"/>
                    <a:pt x="366" y="63"/>
                  </a:cubicBezTo>
                  <a:cubicBezTo>
                    <a:pt x="392" y="68"/>
                    <a:pt x="418" y="73"/>
                    <a:pt x="444" y="78"/>
                  </a:cubicBezTo>
                  <a:cubicBezTo>
                    <a:pt x="452" y="80"/>
                    <a:pt x="461" y="83"/>
                    <a:pt x="469" y="81"/>
                  </a:cubicBezTo>
                  <a:cubicBezTo>
                    <a:pt x="476" y="80"/>
                    <a:pt x="482" y="78"/>
                    <a:pt x="489" y="77"/>
                  </a:cubicBezTo>
                  <a:cubicBezTo>
                    <a:pt x="503" y="74"/>
                    <a:pt x="517" y="71"/>
                    <a:pt x="531" y="68"/>
                  </a:cubicBezTo>
                  <a:cubicBezTo>
                    <a:pt x="575" y="60"/>
                    <a:pt x="619" y="54"/>
                    <a:pt x="664" y="50"/>
                  </a:cubicBezTo>
                  <a:cubicBezTo>
                    <a:pt x="697" y="48"/>
                    <a:pt x="730" y="47"/>
                    <a:pt x="763" y="49"/>
                  </a:cubicBezTo>
                  <a:cubicBezTo>
                    <a:pt x="769" y="49"/>
                    <a:pt x="775" y="50"/>
                    <a:pt x="781" y="51"/>
                  </a:cubicBezTo>
                  <a:cubicBezTo>
                    <a:pt x="782" y="51"/>
                    <a:pt x="783" y="51"/>
                    <a:pt x="784" y="51"/>
                  </a:cubicBezTo>
                  <a:cubicBezTo>
                    <a:pt x="784" y="51"/>
                    <a:pt x="785" y="51"/>
                    <a:pt x="786" y="51"/>
                  </a:cubicBezTo>
                  <a:cubicBezTo>
                    <a:pt x="789" y="52"/>
                    <a:pt x="792" y="52"/>
                    <a:pt x="795" y="53"/>
                  </a:cubicBezTo>
                  <a:cubicBezTo>
                    <a:pt x="805" y="55"/>
                    <a:pt x="815" y="57"/>
                    <a:pt x="824" y="60"/>
                  </a:cubicBezTo>
                  <a:cubicBezTo>
                    <a:pt x="828" y="61"/>
                    <a:pt x="831" y="62"/>
                    <a:pt x="835" y="64"/>
                  </a:cubicBezTo>
                  <a:cubicBezTo>
                    <a:pt x="836" y="64"/>
                    <a:pt x="836" y="64"/>
                    <a:pt x="836" y="64"/>
                  </a:cubicBezTo>
                  <a:cubicBezTo>
                    <a:pt x="838" y="65"/>
                    <a:pt x="840" y="66"/>
                    <a:pt x="842" y="67"/>
                  </a:cubicBezTo>
                  <a:cubicBezTo>
                    <a:pt x="845" y="69"/>
                    <a:pt x="848" y="70"/>
                    <a:pt x="850" y="72"/>
                  </a:cubicBezTo>
                  <a:cubicBezTo>
                    <a:pt x="851" y="72"/>
                    <a:pt x="852" y="73"/>
                    <a:pt x="852" y="73"/>
                  </a:cubicBezTo>
                  <a:cubicBezTo>
                    <a:pt x="853" y="74"/>
                    <a:pt x="853" y="74"/>
                    <a:pt x="854" y="75"/>
                  </a:cubicBezTo>
                  <a:cubicBezTo>
                    <a:pt x="855" y="76"/>
                    <a:pt x="856" y="77"/>
                    <a:pt x="857" y="78"/>
                  </a:cubicBezTo>
                  <a:cubicBezTo>
                    <a:pt x="857" y="78"/>
                    <a:pt x="857" y="78"/>
                    <a:pt x="857" y="78"/>
                  </a:cubicBezTo>
                  <a:cubicBezTo>
                    <a:pt x="858" y="80"/>
                    <a:pt x="859" y="81"/>
                    <a:pt x="860" y="83"/>
                  </a:cubicBezTo>
                  <a:cubicBezTo>
                    <a:pt x="860" y="84"/>
                    <a:pt x="862" y="87"/>
                    <a:pt x="862" y="88"/>
                  </a:cubicBezTo>
                  <a:cubicBezTo>
                    <a:pt x="866" y="97"/>
                    <a:pt x="868" y="106"/>
                    <a:pt x="869" y="116"/>
                  </a:cubicBezTo>
                  <a:cubicBezTo>
                    <a:pt x="870" y="119"/>
                    <a:pt x="871" y="122"/>
                    <a:pt x="871" y="125"/>
                  </a:cubicBezTo>
                  <a:cubicBezTo>
                    <a:pt x="871" y="125"/>
                    <a:pt x="871" y="127"/>
                    <a:pt x="871" y="127"/>
                  </a:cubicBezTo>
                  <a:cubicBezTo>
                    <a:pt x="871" y="128"/>
                    <a:pt x="872" y="130"/>
                    <a:pt x="872" y="131"/>
                  </a:cubicBezTo>
                  <a:cubicBezTo>
                    <a:pt x="873" y="139"/>
                    <a:pt x="873" y="146"/>
                    <a:pt x="874" y="154"/>
                  </a:cubicBezTo>
                  <a:cubicBezTo>
                    <a:pt x="875" y="172"/>
                    <a:pt x="875" y="189"/>
                    <a:pt x="875"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2" name="Freeform 473"/>
            <p:cNvSpPr>
              <a:spLocks/>
            </p:cNvSpPr>
            <p:nvPr/>
          </p:nvSpPr>
          <p:spPr bwMode="auto">
            <a:xfrm>
              <a:off x="14170025" y="8358188"/>
              <a:ext cx="398462" cy="341313"/>
            </a:xfrm>
            <a:custGeom>
              <a:avLst/>
              <a:gdLst>
                <a:gd name="T0" fmla="*/ 134 w 161"/>
                <a:gd name="T1" fmla="*/ 1 h 138"/>
                <a:gd name="T2" fmla="*/ 2 w 161"/>
                <a:gd name="T3" fmla="*/ 109 h 138"/>
                <a:gd name="T4" fmla="*/ 17 w 161"/>
                <a:gd name="T5" fmla="*/ 135 h 138"/>
                <a:gd name="T6" fmla="*/ 43 w 161"/>
                <a:gd name="T7" fmla="*/ 121 h 138"/>
                <a:gd name="T8" fmla="*/ 134 w 161"/>
                <a:gd name="T9" fmla="*/ 43 h 138"/>
                <a:gd name="T10" fmla="*/ 134 w 161"/>
                <a:gd name="T11" fmla="*/ 1 h 138"/>
              </a:gdLst>
              <a:ahLst/>
              <a:cxnLst>
                <a:cxn ang="0">
                  <a:pos x="T0" y="T1"/>
                </a:cxn>
                <a:cxn ang="0">
                  <a:pos x="T2" y="T3"/>
                </a:cxn>
                <a:cxn ang="0">
                  <a:pos x="T4" y="T5"/>
                </a:cxn>
                <a:cxn ang="0">
                  <a:pos x="T6" y="T7"/>
                </a:cxn>
                <a:cxn ang="0">
                  <a:pos x="T8" y="T9"/>
                </a:cxn>
                <a:cxn ang="0">
                  <a:pos x="T10" y="T11"/>
                </a:cxn>
              </a:cxnLst>
              <a:rect l="0" t="0" r="r" b="b"/>
              <a:pathLst>
                <a:path w="161" h="138">
                  <a:moveTo>
                    <a:pt x="134" y="1"/>
                  </a:moveTo>
                  <a:cubicBezTo>
                    <a:pt x="70" y="1"/>
                    <a:pt x="14" y="47"/>
                    <a:pt x="2" y="109"/>
                  </a:cubicBezTo>
                  <a:cubicBezTo>
                    <a:pt x="0" y="121"/>
                    <a:pt x="5" y="132"/>
                    <a:pt x="17" y="135"/>
                  </a:cubicBezTo>
                  <a:cubicBezTo>
                    <a:pt x="27" y="138"/>
                    <a:pt x="41" y="132"/>
                    <a:pt x="43" y="121"/>
                  </a:cubicBezTo>
                  <a:cubicBezTo>
                    <a:pt x="51" y="75"/>
                    <a:pt x="88" y="44"/>
                    <a:pt x="134" y="43"/>
                  </a:cubicBezTo>
                  <a:cubicBezTo>
                    <a:pt x="161" y="43"/>
                    <a:pt x="161" y="0"/>
                    <a:pt x="13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16" name="Rectangle 5">
            <a:extLst>
              <a:ext uri="{FF2B5EF4-FFF2-40B4-BE49-F238E27FC236}">
                <a16:creationId xmlns:a16="http://schemas.microsoft.com/office/drawing/2014/main" id="{CA02F0E6-1B35-4080-9C9E-CD4D5C35F7A9}"/>
              </a:ext>
            </a:extLst>
          </p:cNvPr>
          <p:cNvSpPr/>
          <p:nvPr/>
        </p:nvSpPr>
        <p:spPr>
          <a:xfrm>
            <a:off x="1560565" y="1578069"/>
            <a:ext cx="4310283"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23" name="Rectangle 8">
            <a:extLst>
              <a:ext uri="{FF2B5EF4-FFF2-40B4-BE49-F238E27FC236}">
                <a16:creationId xmlns:a16="http://schemas.microsoft.com/office/drawing/2014/main" id="{1EF0899B-D284-4D4C-9C19-34CF1C4A0A72}"/>
              </a:ext>
            </a:extLst>
          </p:cNvPr>
          <p:cNvSpPr/>
          <p:nvPr/>
        </p:nvSpPr>
        <p:spPr>
          <a:xfrm>
            <a:off x="1560564" y="2641002"/>
            <a:ext cx="4310283"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24" name="Rectangle 5">
            <a:extLst>
              <a:ext uri="{FF2B5EF4-FFF2-40B4-BE49-F238E27FC236}">
                <a16:creationId xmlns:a16="http://schemas.microsoft.com/office/drawing/2014/main" id="{C9AAD077-DEC3-42E8-9C5D-1847023F8ED6}"/>
              </a:ext>
            </a:extLst>
          </p:cNvPr>
          <p:cNvSpPr/>
          <p:nvPr/>
        </p:nvSpPr>
        <p:spPr>
          <a:xfrm>
            <a:off x="4589969" y="2261564"/>
            <a:ext cx="1168910" cy="276999"/>
          </a:xfrm>
          <a:prstGeom prst="rect">
            <a:avLst/>
          </a:prstGeom>
        </p:spPr>
        <p:txBody>
          <a:bodyPr wrap="none">
            <a:spAutoFit/>
          </a:bodyPr>
          <a:lstStyle/>
          <a:p>
            <a:pPr algn="l" rtl="1"/>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فاصل ضعه هنا</a:t>
            </a:r>
            <a:endParaRPr lang="id-ID" sz="1200" dirty="0">
              <a:solidFill>
                <a:schemeClr val="tx1">
                  <a:lumMod val="65000"/>
                  <a:lumOff val="35000"/>
                </a:schemeClr>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507817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6494" r="15476"/>
          <a:stretch/>
        </p:blipFill>
        <p:spPr>
          <a:xfrm>
            <a:off x="562709" y="1631852"/>
            <a:ext cx="3784209" cy="5226148"/>
          </a:xfrm>
        </p:spPr>
      </p:pic>
      <p:sp>
        <p:nvSpPr>
          <p:cNvPr id="4" name="Rectangle 3"/>
          <p:cNvSpPr/>
          <p:nvPr/>
        </p:nvSpPr>
        <p:spPr>
          <a:xfrm>
            <a:off x="3094892" y="4009292"/>
            <a:ext cx="4389120" cy="234930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Tajawal" panose="00000500000000000000" pitchFamily="2" charset="-78"/>
              <a:cs typeface="Tajawal" panose="00000500000000000000" pitchFamily="2" charset="-78"/>
            </a:endParaRPr>
          </a:p>
        </p:txBody>
      </p:sp>
      <p:sp>
        <p:nvSpPr>
          <p:cNvPr id="7" name="Rectangle 6"/>
          <p:cNvSpPr/>
          <p:nvPr/>
        </p:nvSpPr>
        <p:spPr>
          <a:xfrm>
            <a:off x="3321121" y="4699805"/>
            <a:ext cx="3936662" cy="1272977"/>
          </a:xfrm>
          <a:prstGeom prst="rect">
            <a:avLst/>
          </a:prstGeom>
        </p:spPr>
        <p:txBody>
          <a:bodyPr wrap="square">
            <a:spAutoFit/>
          </a:bodyPr>
          <a:lstStyle/>
          <a:p>
            <a:pPr algn="ctr" rtl="1">
              <a:lnSpc>
                <a:spcPct val="107000"/>
              </a:lnSpc>
            </a:pPr>
            <a:r>
              <a:rPr lang="id-ID" b="1" i="1" dirty="0">
                <a:solidFill>
                  <a:schemeClr val="tx1">
                    <a:lumMod val="65000"/>
                    <a:lumOff val="35000"/>
                  </a:schemeClr>
                </a:solidFill>
                <a:latin typeface="+mj-lt"/>
                <a:ea typeface="Times New Roman" panose="02020603050405020304" pitchFamily="18" charset="0"/>
                <a:cs typeface="Calibri" panose="020F0502020204030204" pitchFamily="34" charset="0"/>
              </a:rPr>
              <a:t>“</a:t>
            </a:r>
            <a:r>
              <a:rPr lang="ar-EG"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حيث يمكنك أن تولد مثل هذا النص</a:t>
            </a:r>
            <a:r>
              <a:rPr lang="id-ID" b="1" i="1" dirty="0">
                <a:solidFill>
                  <a:schemeClr val="tx1">
                    <a:lumMod val="65000"/>
                    <a:lumOff val="35000"/>
                  </a:schemeClr>
                </a:solidFill>
                <a:latin typeface="+mj-lt"/>
                <a:ea typeface="Times New Roman" panose="02020603050405020304" pitchFamily="18" charset="0"/>
                <a:cs typeface="Calibri" panose="020F0502020204030204" pitchFamily="34" charset="0"/>
              </a:rPr>
              <a:t>“</a:t>
            </a:r>
            <a:endParaRPr lang="id-ID" sz="2400" b="1" i="1" dirty="0">
              <a:solidFill>
                <a:schemeClr val="tx1">
                  <a:lumMod val="65000"/>
                  <a:lumOff val="35000"/>
                </a:schemeClr>
              </a:solidFill>
              <a:latin typeface="+mj-l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D20D463-86B3-43A7-B0BD-EEDA1498524C}"/>
              </a:ext>
            </a:extLst>
          </p:cNvPr>
          <p:cNvSpPr/>
          <p:nvPr/>
        </p:nvSpPr>
        <p:spPr>
          <a:xfrm>
            <a:off x="5555676" y="1446276"/>
            <a:ext cx="2448842" cy="484363"/>
          </a:xfrm>
          <a:prstGeom prst="rect">
            <a:avLst/>
          </a:prstGeom>
        </p:spPr>
        <p:txBody>
          <a:bodyPr wrap="square">
            <a:spAutoFit/>
          </a:bodyPr>
          <a:lstStyle/>
          <a:p>
            <a:pPr algn="just" rtl="1">
              <a:lnSpc>
                <a:spcPct val="107000"/>
              </a:lnSpc>
              <a:spcAft>
                <a:spcPts val="0"/>
              </a:spcAft>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id-ID" sz="1400" dirty="0">
              <a:solidFill>
                <a:schemeClr val="tx1">
                  <a:lumMod val="50000"/>
                  <a:lumOff val="50000"/>
                </a:schemeClr>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D20D463-86B3-43A7-B0BD-EEDA1498524C}"/>
              </a:ext>
            </a:extLst>
          </p:cNvPr>
          <p:cNvSpPr/>
          <p:nvPr/>
        </p:nvSpPr>
        <p:spPr>
          <a:xfrm>
            <a:off x="5555675" y="1150025"/>
            <a:ext cx="2448843" cy="322845"/>
          </a:xfrm>
          <a:prstGeom prst="rect">
            <a:avLst/>
          </a:prstGeom>
        </p:spPr>
        <p:txBody>
          <a:bodyPr wrap="square">
            <a:spAutoFit/>
          </a:bodyPr>
          <a:lstStyle/>
          <a:p>
            <a:pPr algn="just" rtl="1">
              <a:lnSpc>
                <a:spcPct val="107000"/>
              </a:lnSpc>
              <a:spcAft>
                <a:spcPts val="0"/>
              </a:spcAft>
            </a:pPr>
            <a:r>
              <a:rPr lang="ar-EG" sz="14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الرأس</a:t>
            </a:r>
            <a:endParaRPr lang="id-ID" sz="16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12" name="Rectangle 11">
            <a:extLst>
              <a:ext uri="{FF2B5EF4-FFF2-40B4-BE49-F238E27FC236}">
                <a16:creationId xmlns:a16="http://schemas.microsoft.com/office/drawing/2014/main" id="{1D20D463-86B3-43A7-B0BD-EEDA1498524C}"/>
              </a:ext>
            </a:extLst>
          </p:cNvPr>
          <p:cNvSpPr/>
          <p:nvPr/>
        </p:nvSpPr>
        <p:spPr>
          <a:xfrm>
            <a:off x="5555676" y="2920609"/>
            <a:ext cx="2448842" cy="487569"/>
          </a:xfrm>
          <a:prstGeom prst="rect">
            <a:avLst/>
          </a:prstGeom>
        </p:spPr>
        <p:txBody>
          <a:bodyPr wrap="square">
            <a:spAutoFit/>
          </a:bodyPr>
          <a:lstStyle/>
          <a:p>
            <a:pPr algn="just" rtl="1">
              <a:lnSpc>
                <a:spcPct val="107000"/>
              </a:lnSpc>
              <a:spcAft>
                <a:spcPts val="0"/>
              </a:spcAft>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id-ID" sz="1400" dirty="0">
              <a:solidFill>
                <a:schemeClr val="tx1">
                  <a:lumMod val="50000"/>
                  <a:lumOff val="50000"/>
                </a:schemeClr>
              </a:solidFill>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1D20D463-86B3-43A7-B0BD-EEDA1498524C}"/>
              </a:ext>
            </a:extLst>
          </p:cNvPr>
          <p:cNvSpPr/>
          <p:nvPr/>
        </p:nvSpPr>
        <p:spPr>
          <a:xfrm>
            <a:off x="5555675" y="2624358"/>
            <a:ext cx="2448843" cy="322845"/>
          </a:xfrm>
          <a:prstGeom prst="rect">
            <a:avLst/>
          </a:prstGeom>
        </p:spPr>
        <p:txBody>
          <a:bodyPr wrap="square">
            <a:spAutoFit/>
          </a:bodyPr>
          <a:lstStyle/>
          <a:p>
            <a:pPr algn="just" rtl="1">
              <a:lnSpc>
                <a:spcPct val="107000"/>
              </a:lnSpc>
              <a:spcAft>
                <a:spcPts val="0"/>
              </a:spcAft>
            </a:pPr>
            <a:r>
              <a:rPr lang="ar-EG" sz="14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الرئتين</a:t>
            </a:r>
            <a:endParaRPr lang="id-ID" sz="16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15" name="Rectangle 14">
            <a:extLst>
              <a:ext uri="{FF2B5EF4-FFF2-40B4-BE49-F238E27FC236}">
                <a16:creationId xmlns:a16="http://schemas.microsoft.com/office/drawing/2014/main" id="{1D20D463-86B3-43A7-B0BD-EEDA1498524C}"/>
              </a:ext>
            </a:extLst>
          </p:cNvPr>
          <p:cNvSpPr/>
          <p:nvPr/>
        </p:nvSpPr>
        <p:spPr>
          <a:xfrm>
            <a:off x="8817036" y="1446276"/>
            <a:ext cx="2448842" cy="487569"/>
          </a:xfrm>
          <a:prstGeom prst="rect">
            <a:avLst/>
          </a:prstGeom>
        </p:spPr>
        <p:txBody>
          <a:bodyPr wrap="square">
            <a:spAutoFit/>
          </a:bodyPr>
          <a:lstStyle/>
          <a:p>
            <a:pPr algn="just" rtl="1">
              <a:lnSpc>
                <a:spcPct val="107000"/>
              </a:lnSpc>
              <a:spcAft>
                <a:spcPts val="0"/>
              </a:spcAft>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id-ID" sz="1400" dirty="0">
              <a:solidFill>
                <a:schemeClr val="tx1">
                  <a:lumMod val="50000"/>
                  <a:lumOff val="50000"/>
                </a:schemeClr>
              </a:solidFill>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1D20D463-86B3-43A7-B0BD-EEDA1498524C}"/>
              </a:ext>
            </a:extLst>
          </p:cNvPr>
          <p:cNvSpPr/>
          <p:nvPr/>
        </p:nvSpPr>
        <p:spPr>
          <a:xfrm>
            <a:off x="8817035" y="1150025"/>
            <a:ext cx="2448843" cy="322845"/>
          </a:xfrm>
          <a:prstGeom prst="rect">
            <a:avLst/>
          </a:prstGeom>
        </p:spPr>
        <p:txBody>
          <a:bodyPr wrap="square">
            <a:spAutoFit/>
          </a:bodyPr>
          <a:lstStyle/>
          <a:p>
            <a:pPr algn="just" rtl="1">
              <a:lnSpc>
                <a:spcPct val="107000"/>
              </a:lnSpc>
              <a:spcAft>
                <a:spcPts val="0"/>
              </a:spcAft>
            </a:pPr>
            <a:r>
              <a:rPr lang="ar-EG" sz="14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العين</a:t>
            </a:r>
            <a:endParaRPr lang="id-ID" sz="16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18" name="Rectangle 17">
            <a:extLst>
              <a:ext uri="{FF2B5EF4-FFF2-40B4-BE49-F238E27FC236}">
                <a16:creationId xmlns:a16="http://schemas.microsoft.com/office/drawing/2014/main" id="{1D20D463-86B3-43A7-B0BD-EEDA1498524C}"/>
              </a:ext>
            </a:extLst>
          </p:cNvPr>
          <p:cNvSpPr/>
          <p:nvPr/>
        </p:nvSpPr>
        <p:spPr>
          <a:xfrm>
            <a:off x="8817036" y="2920609"/>
            <a:ext cx="2448842" cy="487569"/>
          </a:xfrm>
          <a:prstGeom prst="rect">
            <a:avLst/>
          </a:prstGeom>
        </p:spPr>
        <p:txBody>
          <a:bodyPr wrap="square">
            <a:spAutoFit/>
          </a:bodyPr>
          <a:lstStyle/>
          <a:p>
            <a:pPr algn="just" rtl="1">
              <a:lnSpc>
                <a:spcPct val="107000"/>
              </a:lnSpc>
              <a:spcAft>
                <a:spcPts val="0"/>
              </a:spcAft>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id-ID" sz="1400" dirty="0">
              <a:solidFill>
                <a:schemeClr val="tx1">
                  <a:lumMod val="50000"/>
                  <a:lumOff val="50000"/>
                </a:schemeClr>
              </a:solidFill>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1D20D463-86B3-43A7-B0BD-EEDA1498524C}"/>
              </a:ext>
            </a:extLst>
          </p:cNvPr>
          <p:cNvSpPr/>
          <p:nvPr/>
        </p:nvSpPr>
        <p:spPr>
          <a:xfrm>
            <a:off x="8817035" y="2624358"/>
            <a:ext cx="2448843" cy="322845"/>
          </a:xfrm>
          <a:prstGeom prst="rect">
            <a:avLst/>
          </a:prstGeom>
        </p:spPr>
        <p:txBody>
          <a:bodyPr wrap="square">
            <a:spAutoFit/>
          </a:bodyPr>
          <a:lstStyle/>
          <a:p>
            <a:pPr algn="just" rtl="1">
              <a:lnSpc>
                <a:spcPct val="107000"/>
              </a:lnSpc>
              <a:spcAft>
                <a:spcPts val="0"/>
              </a:spcAft>
            </a:pPr>
            <a:r>
              <a:rPr lang="ar-EG" sz="14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القلب</a:t>
            </a:r>
            <a:endParaRPr lang="id-ID" sz="16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grpSp>
        <p:nvGrpSpPr>
          <p:cNvPr id="20" name="Group 19"/>
          <p:cNvGrpSpPr/>
          <p:nvPr/>
        </p:nvGrpSpPr>
        <p:grpSpPr>
          <a:xfrm>
            <a:off x="10824609" y="867312"/>
            <a:ext cx="368990" cy="217472"/>
            <a:chOff x="6223001" y="6015038"/>
            <a:chExt cx="2628900" cy="1549400"/>
          </a:xfrm>
          <a:solidFill>
            <a:schemeClr val="accent1"/>
          </a:solidFill>
        </p:grpSpPr>
        <p:sp>
          <p:nvSpPr>
            <p:cNvPr id="21" name="Freeform 166"/>
            <p:cNvSpPr>
              <a:spLocks/>
            </p:cNvSpPr>
            <p:nvPr/>
          </p:nvSpPr>
          <p:spPr bwMode="auto">
            <a:xfrm>
              <a:off x="7110413" y="6364288"/>
              <a:ext cx="474663" cy="407988"/>
            </a:xfrm>
            <a:custGeom>
              <a:avLst/>
              <a:gdLst>
                <a:gd name="T0" fmla="*/ 162 w 192"/>
                <a:gd name="T1" fmla="*/ 1 h 164"/>
                <a:gd name="T2" fmla="*/ 7 w 192"/>
                <a:gd name="T3" fmla="*/ 122 h 164"/>
                <a:gd name="T4" fmla="*/ 52 w 192"/>
                <a:gd name="T5" fmla="*/ 135 h 164"/>
                <a:gd name="T6" fmla="*/ 162 w 192"/>
                <a:gd name="T7" fmla="*/ 47 h 164"/>
                <a:gd name="T8" fmla="*/ 162 w 192"/>
                <a:gd name="T9" fmla="*/ 1 h 164"/>
              </a:gdLst>
              <a:ahLst/>
              <a:cxnLst>
                <a:cxn ang="0">
                  <a:pos x="T0" y="T1"/>
                </a:cxn>
                <a:cxn ang="0">
                  <a:pos x="T2" y="T3"/>
                </a:cxn>
                <a:cxn ang="0">
                  <a:pos x="T4" y="T5"/>
                </a:cxn>
                <a:cxn ang="0">
                  <a:pos x="T6" y="T7"/>
                </a:cxn>
                <a:cxn ang="0">
                  <a:pos x="T8" y="T9"/>
                </a:cxn>
              </a:cxnLst>
              <a:rect l="0" t="0" r="r" b="b"/>
              <a:pathLst>
                <a:path w="192" h="164">
                  <a:moveTo>
                    <a:pt x="162" y="1"/>
                  </a:moveTo>
                  <a:cubicBezTo>
                    <a:pt x="89" y="1"/>
                    <a:pt x="25" y="51"/>
                    <a:pt x="7" y="122"/>
                  </a:cubicBezTo>
                  <a:cubicBezTo>
                    <a:pt x="0" y="151"/>
                    <a:pt x="44" y="164"/>
                    <a:pt x="52" y="135"/>
                  </a:cubicBezTo>
                  <a:cubicBezTo>
                    <a:pt x="65" y="83"/>
                    <a:pt x="109" y="48"/>
                    <a:pt x="162" y="47"/>
                  </a:cubicBezTo>
                  <a:cubicBezTo>
                    <a:pt x="192" y="47"/>
                    <a:pt x="192" y="0"/>
                    <a:pt x="16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2" name="Freeform 167"/>
            <p:cNvSpPr>
              <a:spLocks noEditPoints="1"/>
            </p:cNvSpPr>
            <p:nvPr/>
          </p:nvSpPr>
          <p:spPr bwMode="auto">
            <a:xfrm>
              <a:off x="7335838" y="6584950"/>
              <a:ext cx="403225" cy="407988"/>
            </a:xfrm>
            <a:custGeom>
              <a:avLst/>
              <a:gdLst>
                <a:gd name="T0" fmla="*/ 81 w 163"/>
                <a:gd name="T1" fmla="*/ 1 h 164"/>
                <a:gd name="T2" fmla="*/ 0 w 163"/>
                <a:gd name="T3" fmla="*/ 79 h 164"/>
                <a:gd name="T4" fmla="*/ 0 w 163"/>
                <a:gd name="T5" fmla="*/ 82 h 164"/>
                <a:gd name="T6" fmla="*/ 0 w 163"/>
                <a:gd name="T7" fmla="*/ 86 h 164"/>
                <a:gd name="T8" fmla="*/ 81 w 163"/>
                <a:gd name="T9" fmla="*/ 163 h 164"/>
                <a:gd name="T10" fmla="*/ 162 w 163"/>
                <a:gd name="T11" fmla="*/ 82 h 164"/>
                <a:gd name="T12" fmla="*/ 81 w 163"/>
                <a:gd name="T13" fmla="*/ 1 h 164"/>
                <a:gd name="T14" fmla="*/ 81 w 163"/>
                <a:gd name="T15" fmla="*/ 117 h 164"/>
                <a:gd name="T16" fmla="*/ 46 w 163"/>
                <a:gd name="T17" fmla="*/ 82 h 164"/>
                <a:gd name="T18" fmla="*/ 81 w 163"/>
                <a:gd name="T19" fmla="*/ 48 h 164"/>
                <a:gd name="T20" fmla="*/ 115 w 163"/>
                <a:gd name="T21" fmla="*/ 82 h 164"/>
                <a:gd name="T22" fmla="*/ 81 w 163"/>
                <a:gd name="T23" fmla="*/ 11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64">
                  <a:moveTo>
                    <a:pt x="81" y="1"/>
                  </a:moveTo>
                  <a:cubicBezTo>
                    <a:pt x="37" y="0"/>
                    <a:pt x="3" y="37"/>
                    <a:pt x="0" y="79"/>
                  </a:cubicBezTo>
                  <a:cubicBezTo>
                    <a:pt x="0" y="80"/>
                    <a:pt x="0" y="81"/>
                    <a:pt x="0" y="82"/>
                  </a:cubicBezTo>
                  <a:cubicBezTo>
                    <a:pt x="0" y="84"/>
                    <a:pt x="0" y="85"/>
                    <a:pt x="0" y="86"/>
                  </a:cubicBezTo>
                  <a:cubicBezTo>
                    <a:pt x="3" y="129"/>
                    <a:pt x="37" y="162"/>
                    <a:pt x="81" y="163"/>
                  </a:cubicBezTo>
                  <a:cubicBezTo>
                    <a:pt x="126" y="164"/>
                    <a:pt x="161" y="126"/>
                    <a:pt x="162" y="82"/>
                  </a:cubicBezTo>
                  <a:cubicBezTo>
                    <a:pt x="163" y="38"/>
                    <a:pt x="124" y="2"/>
                    <a:pt x="81" y="1"/>
                  </a:cubicBezTo>
                  <a:close/>
                  <a:moveTo>
                    <a:pt x="81" y="117"/>
                  </a:moveTo>
                  <a:cubicBezTo>
                    <a:pt x="61" y="117"/>
                    <a:pt x="47" y="101"/>
                    <a:pt x="46" y="82"/>
                  </a:cubicBezTo>
                  <a:cubicBezTo>
                    <a:pt x="47" y="63"/>
                    <a:pt x="61" y="48"/>
                    <a:pt x="81" y="48"/>
                  </a:cubicBezTo>
                  <a:cubicBezTo>
                    <a:pt x="100" y="47"/>
                    <a:pt x="115" y="64"/>
                    <a:pt x="115" y="82"/>
                  </a:cubicBezTo>
                  <a:cubicBezTo>
                    <a:pt x="116" y="102"/>
                    <a:pt x="99" y="116"/>
                    <a:pt x="8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3" name="Freeform 168"/>
            <p:cNvSpPr>
              <a:spLocks noEditPoints="1"/>
            </p:cNvSpPr>
            <p:nvPr/>
          </p:nvSpPr>
          <p:spPr bwMode="auto">
            <a:xfrm>
              <a:off x="6223001" y="6015038"/>
              <a:ext cx="2628900" cy="1549400"/>
            </a:xfrm>
            <a:custGeom>
              <a:avLst/>
              <a:gdLst>
                <a:gd name="T0" fmla="*/ 1052 w 1061"/>
                <a:gd name="T1" fmla="*/ 296 h 625"/>
                <a:gd name="T2" fmla="*/ 987 w 1061"/>
                <a:gd name="T3" fmla="*/ 226 h 625"/>
                <a:gd name="T4" fmla="*/ 811 w 1061"/>
                <a:gd name="T5" fmla="*/ 90 h 625"/>
                <a:gd name="T6" fmla="*/ 559 w 1061"/>
                <a:gd name="T7" fmla="*/ 7 h 625"/>
                <a:gd name="T8" fmla="*/ 298 w 1061"/>
                <a:gd name="T9" fmla="*/ 64 h 625"/>
                <a:gd name="T10" fmla="*/ 103 w 1061"/>
                <a:gd name="T11" fmla="*/ 198 h 625"/>
                <a:gd name="T12" fmla="*/ 11 w 1061"/>
                <a:gd name="T13" fmla="*/ 292 h 625"/>
                <a:gd name="T14" fmla="*/ 7 w 1061"/>
                <a:gd name="T15" fmla="*/ 296 h 625"/>
                <a:gd name="T16" fmla="*/ 1 w 1061"/>
                <a:gd name="T17" fmla="*/ 312 h 625"/>
                <a:gd name="T18" fmla="*/ 7 w 1061"/>
                <a:gd name="T19" fmla="*/ 329 h 625"/>
                <a:gd name="T20" fmla="*/ 73 w 1061"/>
                <a:gd name="T21" fmla="*/ 399 h 625"/>
                <a:gd name="T22" fmla="*/ 249 w 1061"/>
                <a:gd name="T23" fmla="*/ 534 h 625"/>
                <a:gd name="T24" fmla="*/ 500 w 1061"/>
                <a:gd name="T25" fmla="*/ 618 h 625"/>
                <a:gd name="T26" fmla="*/ 762 w 1061"/>
                <a:gd name="T27" fmla="*/ 561 h 625"/>
                <a:gd name="T28" fmla="*/ 956 w 1061"/>
                <a:gd name="T29" fmla="*/ 427 h 625"/>
                <a:gd name="T30" fmla="*/ 1049 w 1061"/>
                <a:gd name="T31" fmla="*/ 333 h 625"/>
                <a:gd name="T32" fmla="*/ 1052 w 1061"/>
                <a:gd name="T33" fmla="*/ 329 h 625"/>
                <a:gd name="T34" fmla="*/ 1052 w 1061"/>
                <a:gd name="T35" fmla="*/ 296 h 625"/>
                <a:gd name="T36" fmla="*/ 954 w 1061"/>
                <a:gd name="T37" fmla="*/ 366 h 625"/>
                <a:gd name="T38" fmla="*/ 783 w 1061"/>
                <a:gd name="T39" fmla="*/ 497 h 625"/>
                <a:gd name="T40" fmla="*/ 543 w 1061"/>
                <a:gd name="T41" fmla="*/ 572 h 625"/>
                <a:gd name="T42" fmla="*/ 299 w 1061"/>
                <a:gd name="T43" fmla="*/ 509 h 625"/>
                <a:gd name="T44" fmla="*/ 196 w 1061"/>
                <a:gd name="T45" fmla="*/ 444 h 625"/>
                <a:gd name="T46" fmla="*/ 178 w 1061"/>
                <a:gd name="T47" fmla="*/ 429 h 625"/>
                <a:gd name="T48" fmla="*/ 156 w 1061"/>
                <a:gd name="T49" fmla="*/ 411 h 625"/>
                <a:gd name="T50" fmla="*/ 119 w 1061"/>
                <a:gd name="T51" fmla="*/ 378 h 625"/>
                <a:gd name="T52" fmla="*/ 54 w 1061"/>
                <a:gd name="T53" fmla="*/ 312 h 625"/>
                <a:gd name="T54" fmla="*/ 106 w 1061"/>
                <a:gd name="T55" fmla="*/ 259 h 625"/>
                <a:gd name="T56" fmla="*/ 277 w 1061"/>
                <a:gd name="T57" fmla="*/ 128 h 625"/>
                <a:gd name="T58" fmla="*/ 516 w 1061"/>
                <a:gd name="T59" fmla="*/ 53 h 625"/>
                <a:gd name="T60" fmla="*/ 761 w 1061"/>
                <a:gd name="T61" fmla="*/ 116 h 625"/>
                <a:gd name="T62" fmla="*/ 863 w 1061"/>
                <a:gd name="T63" fmla="*/ 181 h 625"/>
                <a:gd name="T64" fmla="*/ 882 w 1061"/>
                <a:gd name="T65" fmla="*/ 195 h 625"/>
                <a:gd name="T66" fmla="*/ 903 w 1061"/>
                <a:gd name="T67" fmla="*/ 213 h 625"/>
                <a:gd name="T68" fmla="*/ 940 w 1061"/>
                <a:gd name="T69" fmla="*/ 246 h 625"/>
                <a:gd name="T70" fmla="*/ 1005 w 1061"/>
                <a:gd name="T71" fmla="*/ 312 h 625"/>
                <a:gd name="T72" fmla="*/ 954 w 1061"/>
                <a:gd name="T73" fmla="*/ 36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1" h="625">
                  <a:moveTo>
                    <a:pt x="1052" y="296"/>
                  </a:moveTo>
                  <a:cubicBezTo>
                    <a:pt x="1032" y="271"/>
                    <a:pt x="1009" y="248"/>
                    <a:pt x="987" y="226"/>
                  </a:cubicBezTo>
                  <a:cubicBezTo>
                    <a:pt x="933" y="174"/>
                    <a:pt x="874" y="128"/>
                    <a:pt x="811" y="90"/>
                  </a:cubicBezTo>
                  <a:cubicBezTo>
                    <a:pt x="734" y="45"/>
                    <a:pt x="649" y="13"/>
                    <a:pt x="559" y="7"/>
                  </a:cubicBezTo>
                  <a:cubicBezTo>
                    <a:pt x="469" y="0"/>
                    <a:pt x="379" y="25"/>
                    <a:pt x="298" y="64"/>
                  </a:cubicBezTo>
                  <a:cubicBezTo>
                    <a:pt x="227" y="98"/>
                    <a:pt x="162" y="145"/>
                    <a:pt x="103" y="198"/>
                  </a:cubicBezTo>
                  <a:cubicBezTo>
                    <a:pt x="70" y="227"/>
                    <a:pt x="39" y="258"/>
                    <a:pt x="11" y="292"/>
                  </a:cubicBezTo>
                  <a:cubicBezTo>
                    <a:pt x="10" y="293"/>
                    <a:pt x="8" y="294"/>
                    <a:pt x="7" y="296"/>
                  </a:cubicBezTo>
                  <a:cubicBezTo>
                    <a:pt x="2" y="301"/>
                    <a:pt x="0" y="307"/>
                    <a:pt x="1" y="312"/>
                  </a:cubicBezTo>
                  <a:cubicBezTo>
                    <a:pt x="0" y="318"/>
                    <a:pt x="2" y="324"/>
                    <a:pt x="7" y="329"/>
                  </a:cubicBezTo>
                  <a:cubicBezTo>
                    <a:pt x="27" y="354"/>
                    <a:pt x="50" y="377"/>
                    <a:pt x="73" y="399"/>
                  </a:cubicBezTo>
                  <a:cubicBezTo>
                    <a:pt x="126" y="450"/>
                    <a:pt x="185" y="497"/>
                    <a:pt x="249" y="534"/>
                  </a:cubicBezTo>
                  <a:cubicBezTo>
                    <a:pt x="326" y="580"/>
                    <a:pt x="411" y="611"/>
                    <a:pt x="500" y="618"/>
                  </a:cubicBezTo>
                  <a:cubicBezTo>
                    <a:pt x="591" y="625"/>
                    <a:pt x="681" y="600"/>
                    <a:pt x="762" y="561"/>
                  </a:cubicBezTo>
                  <a:cubicBezTo>
                    <a:pt x="833" y="526"/>
                    <a:pt x="897" y="479"/>
                    <a:pt x="956" y="427"/>
                  </a:cubicBezTo>
                  <a:cubicBezTo>
                    <a:pt x="989" y="398"/>
                    <a:pt x="1021" y="367"/>
                    <a:pt x="1049" y="333"/>
                  </a:cubicBezTo>
                  <a:cubicBezTo>
                    <a:pt x="1050" y="332"/>
                    <a:pt x="1051" y="330"/>
                    <a:pt x="1052" y="329"/>
                  </a:cubicBezTo>
                  <a:cubicBezTo>
                    <a:pt x="1061" y="318"/>
                    <a:pt x="1061" y="307"/>
                    <a:pt x="1052" y="296"/>
                  </a:cubicBezTo>
                  <a:close/>
                  <a:moveTo>
                    <a:pt x="954" y="366"/>
                  </a:moveTo>
                  <a:cubicBezTo>
                    <a:pt x="900" y="418"/>
                    <a:pt x="847" y="459"/>
                    <a:pt x="783" y="497"/>
                  </a:cubicBezTo>
                  <a:cubicBezTo>
                    <a:pt x="709" y="539"/>
                    <a:pt x="628" y="569"/>
                    <a:pt x="543" y="572"/>
                  </a:cubicBezTo>
                  <a:cubicBezTo>
                    <a:pt x="457" y="575"/>
                    <a:pt x="374" y="549"/>
                    <a:pt x="299" y="509"/>
                  </a:cubicBezTo>
                  <a:cubicBezTo>
                    <a:pt x="263" y="490"/>
                    <a:pt x="229" y="468"/>
                    <a:pt x="196" y="444"/>
                  </a:cubicBezTo>
                  <a:cubicBezTo>
                    <a:pt x="188" y="437"/>
                    <a:pt x="186" y="436"/>
                    <a:pt x="178" y="429"/>
                  </a:cubicBezTo>
                  <a:cubicBezTo>
                    <a:pt x="171" y="423"/>
                    <a:pt x="163" y="417"/>
                    <a:pt x="156" y="411"/>
                  </a:cubicBezTo>
                  <a:cubicBezTo>
                    <a:pt x="143" y="401"/>
                    <a:pt x="131" y="390"/>
                    <a:pt x="119" y="378"/>
                  </a:cubicBezTo>
                  <a:cubicBezTo>
                    <a:pt x="96" y="357"/>
                    <a:pt x="74" y="336"/>
                    <a:pt x="54" y="312"/>
                  </a:cubicBezTo>
                  <a:cubicBezTo>
                    <a:pt x="70" y="294"/>
                    <a:pt x="88" y="276"/>
                    <a:pt x="106" y="259"/>
                  </a:cubicBezTo>
                  <a:cubicBezTo>
                    <a:pt x="160" y="207"/>
                    <a:pt x="212" y="166"/>
                    <a:pt x="277" y="128"/>
                  </a:cubicBezTo>
                  <a:cubicBezTo>
                    <a:pt x="350" y="85"/>
                    <a:pt x="432" y="56"/>
                    <a:pt x="516" y="53"/>
                  </a:cubicBezTo>
                  <a:cubicBezTo>
                    <a:pt x="602" y="50"/>
                    <a:pt x="686" y="76"/>
                    <a:pt x="761" y="116"/>
                  </a:cubicBezTo>
                  <a:cubicBezTo>
                    <a:pt x="797" y="135"/>
                    <a:pt x="831" y="157"/>
                    <a:pt x="863" y="181"/>
                  </a:cubicBezTo>
                  <a:cubicBezTo>
                    <a:pt x="872" y="188"/>
                    <a:pt x="874" y="189"/>
                    <a:pt x="882" y="195"/>
                  </a:cubicBezTo>
                  <a:cubicBezTo>
                    <a:pt x="889" y="201"/>
                    <a:pt x="896" y="207"/>
                    <a:pt x="903" y="213"/>
                  </a:cubicBezTo>
                  <a:cubicBezTo>
                    <a:pt x="916" y="224"/>
                    <a:pt x="928" y="235"/>
                    <a:pt x="940" y="246"/>
                  </a:cubicBezTo>
                  <a:cubicBezTo>
                    <a:pt x="963" y="267"/>
                    <a:pt x="985" y="289"/>
                    <a:pt x="1005" y="312"/>
                  </a:cubicBezTo>
                  <a:cubicBezTo>
                    <a:pt x="989" y="331"/>
                    <a:pt x="971" y="349"/>
                    <a:pt x="954"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4" name="Freeform 169"/>
            <p:cNvSpPr>
              <a:spLocks noEditPoints="1"/>
            </p:cNvSpPr>
            <p:nvPr/>
          </p:nvSpPr>
          <p:spPr bwMode="auto">
            <a:xfrm>
              <a:off x="6918326" y="6143625"/>
              <a:ext cx="1262063" cy="1300163"/>
            </a:xfrm>
            <a:custGeom>
              <a:avLst/>
              <a:gdLst>
                <a:gd name="T0" fmla="*/ 321 w 509"/>
                <a:gd name="T1" fmla="*/ 23 h 524"/>
                <a:gd name="T2" fmla="*/ 101 w 509"/>
                <a:gd name="T3" fmla="*/ 61 h 524"/>
                <a:gd name="T4" fmla="*/ 0 w 509"/>
                <a:gd name="T5" fmla="*/ 260 h 524"/>
                <a:gd name="T6" fmla="*/ 135 w 509"/>
                <a:gd name="T7" fmla="*/ 481 h 524"/>
                <a:gd name="T8" fmla="*/ 397 w 509"/>
                <a:gd name="T9" fmla="*/ 460 h 524"/>
                <a:gd name="T10" fmla="*/ 493 w 509"/>
                <a:gd name="T11" fmla="*/ 214 h 524"/>
                <a:gd name="T12" fmla="*/ 321 w 509"/>
                <a:gd name="T13" fmla="*/ 23 h 524"/>
                <a:gd name="T14" fmla="*/ 427 w 509"/>
                <a:gd name="T15" fmla="*/ 355 h 524"/>
                <a:gd name="T16" fmla="*/ 222 w 509"/>
                <a:gd name="T17" fmla="*/ 461 h 524"/>
                <a:gd name="T18" fmla="*/ 97 w 509"/>
                <a:gd name="T19" fmla="*/ 394 h 524"/>
                <a:gd name="T20" fmla="*/ 47 w 509"/>
                <a:gd name="T21" fmla="*/ 260 h 524"/>
                <a:gd name="T22" fmla="*/ 84 w 509"/>
                <a:gd name="T23" fmla="*/ 144 h 524"/>
                <a:gd name="T24" fmla="*/ 175 w 509"/>
                <a:gd name="T25" fmla="*/ 73 h 524"/>
                <a:gd name="T26" fmla="*/ 400 w 509"/>
                <a:gd name="T27" fmla="*/ 127 h 524"/>
                <a:gd name="T28" fmla="*/ 427 w 509"/>
                <a:gd name="T29" fmla="*/ 35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24">
                  <a:moveTo>
                    <a:pt x="321" y="23"/>
                  </a:moveTo>
                  <a:cubicBezTo>
                    <a:pt x="247" y="0"/>
                    <a:pt x="163" y="15"/>
                    <a:pt x="101" y="61"/>
                  </a:cubicBezTo>
                  <a:cubicBezTo>
                    <a:pt x="38" y="108"/>
                    <a:pt x="1" y="182"/>
                    <a:pt x="0" y="260"/>
                  </a:cubicBezTo>
                  <a:cubicBezTo>
                    <a:pt x="1" y="353"/>
                    <a:pt x="53" y="439"/>
                    <a:pt x="135" y="481"/>
                  </a:cubicBezTo>
                  <a:cubicBezTo>
                    <a:pt x="218" y="524"/>
                    <a:pt x="322" y="516"/>
                    <a:pt x="397" y="460"/>
                  </a:cubicBezTo>
                  <a:cubicBezTo>
                    <a:pt x="473" y="402"/>
                    <a:pt x="509" y="308"/>
                    <a:pt x="493" y="214"/>
                  </a:cubicBezTo>
                  <a:cubicBezTo>
                    <a:pt x="477" y="124"/>
                    <a:pt x="407" y="49"/>
                    <a:pt x="321" y="23"/>
                  </a:cubicBezTo>
                  <a:close/>
                  <a:moveTo>
                    <a:pt x="427" y="355"/>
                  </a:moveTo>
                  <a:cubicBezTo>
                    <a:pt x="387" y="430"/>
                    <a:pt x="306" y="470"/>
                    <a:pt x="222" y="461"/>
                  </a:cubicBezTo>
                  <a:cubicBezTo>
                    <a:pt x="175" y="455"/>
                    <a:pt x="130" y="430"/>
                    <a:pt x="97" y="394"/>
                  </a:cubicBezTo>
                  <a:cubicBezTo>
                    <a:pt x="65" y="358"/>
                    <a:pt x="47" y="309"/>
                    <a:pt x="47" y="260"/>
                  </a:cubicBezTo>
                  <a:cubicBezTo>
                    <a:pt x="47" y="218"/>
                    <a:pt x="59" y="180"/>
                    <a:pt x="84" y="144"/>
                  </a:cubicBezTo>
                  <a:cubicBezTo>
                    <a:pt x="105" y="113"/>
                    <a:pt x="140" y="86"/>
                    <a:pt x="175" y="73"/>
                  </a:cubicBezTo>
                  <a:cubicBezTo>
                    <a:pt x="255" y="41"/>
                    <a:pt x="343" y="64"/>
                    <a:pt x="400" y="127"/>
                  </a:cubicBezTo>
                  <a:cubicBezTo>
                    <a:pt x="455" y="188"/>
                    <a:pt x="466" y="282"/>
                    <a:pt x="427"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25" name="Freeform 82"/>
          <p:cNvSpPr>
            <a:spLocks noEditPoints="1"/>
          </p:cNvSpPr>
          <p:nvPr/>
        </p:nvSpPr>
        <p:spPr bwMode="auto">
          <a:xfrm>
            <a:off x="10824609" y="2249858"/>
            <a:ext cx="272663" cy="312445"/>
          </a:xfrm>
          <a:custGeom>
            <a:avLst/>
            <a:gdLst>
              <a:gd name="T0" fmla="*/ 674 w 961"/>
              <a:gd name="T1" fmla="*/ 5 h 1104"/>
              <a:gd name="T2" fmla="*/ 366 w 961"/>
              <a:gd name="T3" fmla="*/ 158 h 1104"/>
              <a:gd name="T4" fmla="*/ 89 w 961"/>
              <a:gd name="T5" fmla="*/ 274 h 1104"/>
              <a:gd name="T6" fmla="*/ 264 w 961"/>
              <a:gd name="T7" fmla="*/ 1024 h 1104"/>
              <a:gd name="T8" fmla="*/ 832 w 961"/>
              <a:gd name="T9" fmla="*/ 726 h 1104"/>
              <a:gd name="T10" fmla="*/ 836 w 961"/>
              <a:gd name="T11" fmla="*/ 33 h 1104"/>
              <a:gd name="T12" fmla="*/ 737 w 961"/>
              <a:gd name="T13" fmla="*/ 80 h 1104"/>
              <a:gd name="T14" fmla="*/ 382 w 961"/>
              <a:gd name="T15" fmla="*/ 1003 h 1104"/>
              <a:gd name="T16" fmla="*/ 332 w 961"/>
              <a:gd name="T17" fmla="*/ 1002 h 1104"/>
              <a:gd name="T18" fmla="*/ 277 w 961"/>
              <a:gd name="T19" fmla="*/ 973 h 1104"/>
              <a:gd name="T20" fmla="*/ 121 w 961"/>
              <a:gd name="T21" fmla="*/ 319 h 1104"/>
              <a:gd name="T22" fmla="*/ 265 w 961"/>
              <a:gd name="T23" fmla="*/ 628 h 1104"/>
              <a:gd name="T24" fmla="*/ 294 w 961"/>
              <a:gd name="T25" fmla="*/ 695 h 1104"/>
              <a:gd name="T26" fmla="*/ 295 w 961"/>
              <a:gd name="T27" fmla="*/ 706 h 1104"/>
              <a:gd name="T28" fmla="*/ 331 w 961"/>
              <a:gd name="T29" fmla="*/ 850 h 1104"/>
              <a:gd name="T30" fmla="*/ 337 w 961"/>
              <a:gd name="T31" fmla="*/ 730 h 1104"/>
              <a:gd name="T32" fmla="*/ 397 w 961"/>
              <a:gd name="T33" fmla="*/ 718 h 1104"/>
              <a:gd name="T34" fmla="*/ 486 w 961"/>
              <a:gd name="T35" fmla="*/ 720 h 1104"/>
              <a:gd name="T36" fmla="*/ 515 w 961"/>
              <a:gd name="T37" fmla="*/ 760 h 1104"/>
              <a:gd name="T38" fmla="*/ 523 w 961"/>
              <a:gd name="T39" fmla="*/ 785 h 1104"/>
              <a:gd name="T40" fmla="*/ 436 w 961"/>
              <a:gd name="T41" fmla="*/ 635 h 1104"/>
              <a:gd name="T42" fmla="*/ 291 w 961"/>
              <a:gd name="T43" fmla="*/ 586 h 1104"/>
              <a:gd name="T44" fmla="*/ 262 w 961"/>
              <a:gd name="T45" fmla="*/ 566 h 1104"/>
              <a:gd name="T46" fmla="*/ 250 w 961"/>
              <a:gd name="T47" fmla="*/ 534 h 1104"/>
              <a:gd name="T48" fmla="*/ 252 w 961"/>
              <a:gd name="T49" fmla="*/ 450 h 1104"/>
              <a:gd name="T50" fmla="*/ 623 w 961"/>
              <a:gd name="T51" fmla="*/ 471 h 1104"/>
              <a:gd name="T52" fmla="*/ 651 w 961"/>
              <a:gd name="T53" fmla="*/ 499 h 1104"/>
              <a:gd name="T54" fmla="*/ 671 w 961"/>
              <a:gd name="T55" fmla="*/ 534 h 1104"/>
              <a:gd name="T56" fmla="*/ 683 w 961"/>
              <a:gd name="T57" fmla="*/ 582 h 1104"/>
              <a:gd name="T58" fmla="*/ 680 w 961"/>
              <a:gd name="T59" fmla="*/ 663 h 1104"/>
              <a:gd name="T60" fmla="*/ 508 w 961"/>
              <a:gd name="T61" fmla="*/ 944 h 1104"/>
              <a:gd name="T62" fmla="*/ 890 w 961"/>
              <a:gd name="T63" fmla="*/ 130 h 1104"/>
              <a:gd name="T64" fmla="*/ 729 w 961"/>
              <a:gd name="T65" fmla="*/ 298 h 1104"/>
              <a:gd name="T66" fmla="*/ 544 w 961"/>
              <a:gd name="T67" fmla="*/ 1029 h 1104"/>
              <a:gd name="T68" fmla="*/ 487 w 961"/>
              <a:gd name="T69" fmla="*/ 1046 h 1104"/>
              <a:gd name="T70" fmla="*/ 428 w 961"/>
              <a:gd name="T71" fmla="*/ 1047 h 1104"/>
              <a:gd name="T72" fmla="*/ 606 w 961"/>
              <a:gd name="T73" fmla="*/ 407 h 1104"/>
              <a:gd name="T74" fmla="*/ 344 w 961"/>
              <a:gd name="T75" fmla="*/ 382 h 1104"/>
              <a:gd name="T76" fmla="*/ 256 w 961"/>
              <a:gd name="T77" fmla="*/ 360 h 1104"/>
              <a:gd name="T78" fmla="*/ 196 w 961"/>
              <a:gd name="T79" fmla="*/ 325 h 1104"/>
              <a:gd name="T80" fmla="*/ 139 w 961"/>
              <a:gd name="T81" fmla="*/ 262 h 1104"/>
              <a:gd name="T82" fmla="*/ 127 w 961"/>
              <a:gd name="T83" fmla="*/ 243 h 1104"/>
              <a:gd name="T84" fmla="*/ 123 w 961"/>
              <a:gd name="T85" fmla="*/ 220 h 1104"/>
              <a:gd name="T86" fmla="*/ 154 w 961"/>
              <a:gd name="T87" fmla="*/ 176 h 1104"/>
              <a:gd name="T88" fmla="*/ 237 w 961"/>
              <a:gd name="T89" fmla="*/ 127 h 1104"/>
              <a:gd name="T90" fmla="*/ 280 w 961"/>
              <a:gd name="T91" fmla="*/ 119 h 1104"/>
              <a:gd name="T92" fmla="*/ 300 w 961"/>
              <a:gd name="T93" fmla="*/ 125 h 1104"/>
              <a:gd name="T94" fmla="*/ 313 w 961"/>
              <a:gd name="T95" fmla="*/ 143 h 1104"/>
              <a:gd name="T96" fmla="*/ 467 w 961"/>
              <a:gd name="T97" fmla="*/ 196 h 1104"/>
              <a:gd name="T98" fmla="*/ 681 w 961"/>
              <a:gd name="T99" fmla="*/ 52 h 1104"/>
              <a:gd name="T100" fmla="*/ 733 w 961"/>
              <a:gd name="T101" fmla="*/ 85 h 1104"/>
              <a:gd name="T102" fmla="*/ 849 w 961"/>
              <a:gd name="T103" fmla="*/ 79 h 1104"/>
              <a:gd name="T104" fmla="*/ 868 w 961"/>
              <a:gd name="T105" fmla="*/ 86 h 1104"/>
              <a:gd name="T106" fmla="*/ 887 w 961"/>
              <a:gd name="T107" fmla="*/ 106 h 1104"/>
              <a:gd name="T108" fmla="*/ 892 w 961"/>
              <a:gd name="T109" fmla="*/ 12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1" h="1104">
                <a:moveTo>
                  <a:pt x="836" y="33"/>
                </a:moveTo>
                <a:cubicBezTo>
                  <a:pt x="835" y="33"/>
                  <a:pt x="834" y="34"/>
                  <a:pt x="833" y="34"/>
                </a:cubicBezTo>
                <a:cubicBezTo>
                  <a:pt x="813" y="40"/>
                  <a:pt x="793" y="49"/>
                  <a:pt x="774" y="58"/>
                </a:cubicBezTo>
                <a:cubicBezTo>
                  <a:pt x="767" y="46"/>
                  <a:pt x="756" y="36"/>
                  <a:pt x="746" y="27"/>
                </a:cubicBezTo>
                <a:cubicBezTo>
                  <a:pt x="726" y="9"/>
                  <a:pt x="701" y="0"/>
                  <a:pt x="674" y="5"/>
                </a:cubicBezTo>
                <a:cubicBezTo>
                  <a:pt x="667" y="6"/>
                  <a:pt x="660" y="9"/>
                  <a:pt x="654" y="13"/>
                </a:cubicBezTo>
                <a:cubicBezTo>
                  <a:pt x="650" y="15"/>
                  <a:pt x="639" y="23"/>
                  <a:pt x="650" y="16"/>
                </a:cubicBezTo>
                <a:cubicBezTo>
                  <a:pt x="610" y="42"/>
                  <a:pt x="571" y="69"/>
                  <a:pt x="531" y="96"/>
                </a:cubicBezTo>
                <a:cubicBezTo>
                  <a:pt x="503" y="115"/>
                  <a:pt x="475" y="134"/>
                  <a:pt x="447" y="153"/>
                </a:cubicBezTo>
                <a:cubicBezTo>
                  <a:pt x="420" y="153"/>
                  <a:pt x="393" y="155"/>
                  <a:pt x="366" y="158"/>
                </a:cubicBezTo>
                <a:cubicBezTo>
                  <a:pt x="361" y="127"/>
                  <a:pt x="348" y="96"/>
                  <a:pt x="319" y="80"/>
                </a:cubicBezTo>
                <a:cubicBezTo>
                  <a:pt x="286" y="64"/>
                  <a:pt x="248" y="71"/>
                  <a:pt x="216" y="84"/>
                </a:cubicBezTo>
                <a:cubicBezTo>
                  <a:pt x="197" y="92"/>
                  <a:pt x="179" y="102"/>
                  <a:pt x="161" y="113"/>
                </a:cubicBezTo>
                <a:cubicBezTo>
                  <a:pt x="140" y="126"/>
                  <a:pt x="119" y="140"/>
                  <a:pt x="103" y="158"/>
                </a:cubicBezTo>
                <a:cubicBezTo>
                  <a:pt x="73" y="191"/>
                  <a:pt x="67" y="235"/>
                  <a:pt x="89" y="274"/>
                </a:cubicBezTo>
                <a:cubicBezTo>
                  <a:pt x="90" y="276"/>
                  <a:pt x="91" y="278"/>
                  <a:pt x="92" y="280"/>
                </a:cubicBezTo>
                <a:cubicBezTo>
                  <a:pt x="28" y="347"/>
                  <a:pt x="0" y="438"/>
                  <a:pt x="4" y="531"/>
                </a:cubicBezTo>
                <a:cubicBezTo>
                  <a:pt x="8" y="625"/>
                  <a:pt x="39" y="717"/>
                  <a:pt x="82" y="800"/>
                </a:cubicBezTo>
                <a:cubicBezTo>
                  <a:pt x="125" y="882"/>
                  <a:pt x="183" y="959"/>
                  <a:pt x="255" y="1017"/>
                </a:cubicBezTo>
                <a:cubicBezTo>
                  <a:pt x="258" y="1019"/>
                  <a:pt x="261" y="1021"/>
                  <a:pt x="264" y="1024"/>
                </a:cubicBezTo>
                <a:cubicBezTo>
                  <a:pt x="265" y="1025"/>
                  <a:pt x="267" y="1026"/>
                  <a:pt x="268" y="1027"/>
                </a:cubicBezTo>
                <a:cubicBezTo>
                  <a:pt x="268" y="1027"/>
                  <a:pt x="268" y="1027"/>
                  <a:pt x="269" y="1027"/>
                </a:cubicBezTo>
                <a:cubicBezTo>
                  <a:pt x="330" y="1072"/>
                  <a:pt x="404" y="1104"/>
                  <a:pt x="482" y="1095"/>
                </a:cubicBezTo>
                <a:cubicBezTo>
                  <a:pt x="567" y="1085"/>
                  <a:pt x="640" y="1035"/>
                  <a:pt x="696" y="972"/>
                </a:cubicBezTo>
                <a:cubicBezTo>
                  <a:pt x="758" y="902"/>
                  <a:pt x="803" y="816"/>
                  <a:pt x="832" y="726"/>
                </a:cubicBezTo>
                <a:cubicBezTo>
                  <a:pt x="878" y="581"/>
                  <a:pt x="883" y="404"/>
                  <a:pt x="780" y="283"/>
                </a:cubicBezTo>
                <a:cubicBezTo>
                  <a:pt x="802" y="260"/>
                  <a:pt x="826" y="241"/>
                  <a:pt x="852" y="222"/>
                </a:cubicBezTo>
                <a:cubicBezTo>
                  <a:pt x="867" y="212"/>
                  <a:pt x="882" y="202"/>
                  <a:pt x="896" y="191"/>
                </a:cubicBezTo>
                <a:cubicBezTo>
                  <a:pt x="910" y="180"/>
                  <a:pt x="924" y="169"/>
                  <a:pt x="932" y="153"/>
                </a:cubicBezTo>
                <a:cubicBezTo>
                  <a:pt x="961" y="97"/>
                  <a:pt x="897" y="20"/>
                  <a:pt x="836" y="33"/>
                </a:cubicBezTo>
                <a:close/>
                <a:moveTo>
                  <a:pt x="741" y="77"/>
                </a:moveTo>
                <a:cubicBezTo>
                  <a:pt x="740" y="79"/>
                  <a:pt x="738" y="80"/>
                  <a:pt x="737" y="81"/>
                </a:cubicBezTo>
                <a:cubicBezTo>
                  <a:pt x="737" y="80"/>
                  <a:pt x="737" y="80"/>
                  <a:pt x="738" y="80"/>
                </a:cubicBezTo>
                <a:cubicBezTo>
                  <a:pt x="738" y="79"/>
                  <a:pt x="740" y="79"/>
                  <a:pt x="741" y="77"/>
                </a:cubicBezTo>
                <a:close/>
                <a:moveTo>
                  <a:pt x="737" y="80"/>
                </a:moveTo>
                <a:cubicBezTo>
                  <a:pt x="736" y="82"/>
                  <a:pt x="735" y="82"/>
                  <a:pt x="737" y="80"/>
                </a:cubicBezTo>
                <a:close/>
                <a:moveTo>
                  <a:pt x="735" y="83"/>
                </a:moveTo>
                <a:cubicBezTo>
                  <a:pt x="736" y="80"/>
                  <a:pt x="736" y="81"/>
                  <a:pt x="735" y="83"/>
                </a:cubicBezTo>
                <a:close/>
                <a:moveTo>
                  <a:pt x="389" y="1002"/>
                </a:moveTo>
                <a:cubicBezTo>
                  <a:pt x="387" y="1002"/>
                  <a:pt x="384" y="1003"/>
                  <a:pt x="382" y="1003"/>
                </a:cubicBezTo>
                <a:cubicBezTo>
                  <a:pt x="384" y="1003"/>
                  <a:pt x="377" y="1004"/>
                  <a:pt x="376" y="1004"/>
                </a:cubicBezTo>
                <a:cubicBezTo>
                  <a:pt x="366" y="1005"/>
                  <a:pt x="355" y="1005"/>
                  <a:pt x="344" y="1004"/>
                </a:cubicBezTo>
                <a:cubicBezTo>
                  <a:pt x="343" y="1004"/>
                  <a:pt x="342" y="1004"/>
                  <a:pt x="341" y="1004"/>
                </a:cubicBezTo>
                <a:cubicBezTo>
                  <a:pt x="341" y="1003"/>
                  <a:pt x="341" y="1003"/>
                  <a:pt x="340" y="1003"/>
                </a:cubicBezTo>
                <a:cubicBezTo>
                  <a:pt x="338" y="1003"/>
                  <a:pt x="335" y="1002"/>
                  <a:pt x="332" y="1002"/>
                </a:cubicBezTo>
                <a:cubicBezTo>
                  <a:pt x="327" y="1001"/>
                  <a:pt x="322" y="999"/>
                  <a:pt x="317" y="998"/>
                </a:cubicBezTo>
                <a:cubicBezTo>
                  <a:pt x="315" y="997"/>
                  <a:pt x="313" y="996"/>
                  <a:pt x="311" y="996"/>
                </a:cubicBezTo>
                <a:cubicBezTo>
                  <a:pt x="313" y="996"/>
                  <a:pt x="307" y="994"/>
                  <a:pt x="306" y="993"/>
                </a:cubicBezTo>
                <a:cubicBezTo>
                  <a:pt x="301" y="991"/>
                  <a:pt x="297" y="988"/>
                  <a:pt x="292" y="986"/>
                </a:cubicBezTo>
                <a:cubicBezTo>
                  <a:pt x="287" y="982"/>
                  <a:pt x="282" y="978"/>
                  <a:pt x="277" y="973"/>
                </a:cubicBezTo>
                <a:cubicBezTo>
                  <a:pt x="243" y="945"/>
                  <a:pt x="212" y="911"/>
                  <a:pt x="187" y="877"/>
                </a:cubicBezTo>
                <a:cubicBezTo>
                  <a:pt x="130" y="802"/>
                  <a:pt x="89" y="717"/>
                  <a:pt x="67" y="627"/>
                </a:cubicBezTo>
                <a:cubicBezTo>
                  <a:pt x="59" y="598"/>
                  <a:pt x="55" y="572"/>
                  <a:pt x="53" y="544"/>
                </a:cubicBezTo>
                <a:cubicBezTo>
                  <a:pt x="50" y="513"/>
                  <a:pt x="51" y="481"/>
                  <a:pt x="57" y="450"/>
                </a:cubicBezTo>
                <a:cubicBezTo>
                  <a:pt x="66" y="400"/>
                  <a:pt x="88" y="356"/>
                  <a:pt x="121" y="319"/>
                </a:cubicBezTo>
                <a:cubicBezTo>
                  <a:pt x="147" y="350"/>
                  <a:pt x="180" y="375"/>
                  <a:pt x="216" y="393"/>
                </a:cubicBezTo>
                <a:cubicBezTo>
                  <a:pt x="216" y="394"/>
                  <a:pt x="216" y="395"/>
                  <a:pt x="215" y="396"/>
                </a:cubicBezTo>
                <a:cubicBezTo>
                  <a:pt x="208" y="422"/>
                  <a:pt x="204" y="449"/>
                  <a:pt x="201" y="476"/>
                </a:cubicBezTo>
                <a:cubicBezTo>
                  <a:pt x="197" y="518"/>
                  <a:pt x="200" y="565"/>
                  <a:pt x="228" y="599"/>
                </a:cubicBezTo>
                <a:cubicBezTo>
                  <a:pt x="238" y="611"/>
                  <a:pt x="251" y="621"/>
                  <a:pt x="265" y="628"/>
                </a:cubicBezTo>
                <a:cubicBezTo>
                  <a:pt x="270" y="636"/>
                  <a:pt x="274" y="645"/>
                  <a:pt x="278" y="653"/>
                </a:cubicBezTo>
                <a:cubicBezTo>
                  <a:pt x="281" y="658"/>
                  <a:pt x="282" y="662"/>
                  <a:pt x="285" y="667"/>
                </a:cubicBezTo>
                <a:cubicBezTo>
                  <a:pt x="285" y="667"/>
                  <a:pt x="287" y="672"/>
                  <a:pt x="287" y="672"/>
                </a:cubicBezTo>
                <a:cubicBezTo>
                  <a:pt x="288" y="675"/>
                  <a:pt x="289" y="678"/>
                  <a:pt x="290" y="680"/>
                </a:cubicBezTo>
                <a:cubicBezTo>
                  <a:pt x="292" y="685"/>
                  <a:pt x="293" y="690"/>
                  <a:pt x="294" y="695"/>
                </a:cubicBezTo>
                <a:cubicBezTo>
                  <a:pt x="295" y="697"/>
                  <a:pt x="295" y="698"/>
                  <a:pt x="295" y="699"/>
                </a:cubicBezTo>
                <a:cubicBezTo>
                  <a:pt x="295" y="699"/>
                  <a:pt x="295" y="703"/>
                  <a:pt x="296" y="704"/>
                </a:cubicBezTo>
                <a:cubicBezTo>
                  <a:pt x="296" y="705"/>
                  <a:pt x="296" y="705"/>
                  <a:pt x="296" y="706"/>
                </a:cubicBezTo>
                <a:cubicBezTo>
                  <a:pt x="295" y="706"/>
                  <a:pt x="295" y="706"/>
                  <a:pt x="295" y="706"/>
                </a:cubicBezTo>
                <a:cubicBezTo>
                  <a:pt x="295" y="703"/>
                  <a:pt x="294" y="708"/>
                  <a:pt x="295" y="706"/>
                </a:cubicBezTo>
                <a:cubicBezTo>
                  <a:pt x="294" y="709"/>
                  <a:pt x="291" y="712"/>
                  <a:pt x="290" y="715"/>
                </a:cubicBezTo>
                <a:cubicBezTo>
                  <a:pt x="283" y="727"/>
                  <a:pt x="279" y="741"/>
                  <a:pt x="276" y="754"/>
                </a:cubicBezTo>
                <a:cubicBezTo>
                  <a:pt x="268" y="790"/>
                  <a:pt x="272" y="828"/>
                  <a:pt x="285" y="863"/>
                </a:cubicBezTo>
                <a:cubicBezTo>
                  <a:pt x="290" y="875"/>
                  <a:pt x="301" y="883"/>
                  <a:pt x="314" y="879"/>
                </a:cubicBezTo>
                <a:cubicBezTo>
                  <a:pt x="326" y="876"/>
                  <a:pt x="336" y="862"/>
                  <a:pt x="331" y="850"/>
                </a:cubicBezTo>
                <a:cubicBezTo>
                  <a:pt x="319" y="819"/>
                  <a:pt x="316" y="787"/>
                  <a:pt x="324" y="757"/>
                </a:cubicBezTo>
                <a:cubicBezTo>
                  <a:pt x="325" y="754"/>
                  <a:pt x="326" y="750"/>
                  <a:pt x="327" y="747"/>
                </a:cubicBezTo>
                <a:cubicBezTo>
                  <a:pt x="328" y="746"/>
                  <a:pt x="328" y="745"/>
                  <a:pt x="328" y="745"/>
                </a:cubicBezTo>
                <a:cubicBezTo>
                  <a:pt x="329" y="744"/>
                  <a:pt x="329" y="744"/>
                  <a:pt x="329" y="743"/>
                </a:cubicBezTo>
                <a:cubicBezTo>
                  <a:pt x="331" y="738"/>
                  <a:pt x="334" y="734"/>
                  <a:pt x="337" y="730"/>
                </a:cubicBezTo>
                <a:cubicBezTo>
                  <a:pt x="343" y="721"/>
                  <a:pt x="344" y="709"/>
                  <a:pt x="343" y="699"/>
                </a:cubicBezTo>
                <a:cubicBezTo>
                  <a:pt x="342" y="683"/>
                  <a:pt x="337" y="667"/>
                  <a:pt x="331" y="652"/>
                </a:cubicBezTo>
                <a:cubicBezTo>
                  <a:pt x="333" y="653"/>
                  <a:pt x="336" y="653"/>
                  <a:pt x="339" y="654"/>
                </a:cubicBezTo>
                <a:cubicBezTo>
                  <a:pt x="360" y="660"/>
                  <a:pt x="380" y="666"/>
                  <a:pt x="400" y="673"/>
                </a:cubicBezTo>
                <a:cubicBezTo>
                  <a:pt x="401" y="688"/>
                  <a:pt x="399" y="703"/>
                  <a:pt x="397" y="718"/>
                </a:cubicBezTo>
                <a:cubicBezTo>
                  <a:pt x="396" y="731"/>
                  <a:pt x="410" y="742"/>
                  <a:pt x="421" y="742"/>
                </a:cubicBezTo>
                <a:cubicBezTo>
                  <a:pt x="436" y="742"/>
                  <a:pt x="443" y="731"/>
                  <a:pt x="445" y="718"/>
                </a:cubicBezTo>
                <a:cubicBezTo>
                  <a:pt x="446" y="709"/>
                  <a:pt x="447" y="701"/>
                  <a:pt x="448" y="693"/>
                </a:cubicBezTo>
                <a:cubicBezTo>
                  <a:pt x="455" y="697"/>
                  <a:pt x="462" y="701"/>
                  <a:pt x="469" y="706"/>
                </a:cubicBezTo>
                <a:cubicBezTo>
                  <a:pt x="475" y="710"/>
                  <a:pt x="480" y="715"/>
                  <a:pt x="486" y="720"/>
                </a:cubicBezTo>
                <a:cubicBezTo>
                  <a:pt x="489" y="722"/>
                  <a:pt x="491" y="725"/>
                  <a:pt x="494" y="728"/>
                </a:cubicBezTo>
                <a:cubicBezTo>
                  <a:pt x="495" y="729"/>
                  <a:pt x="496" y="731"/>
                  <a:pt x="498" y="732"/>
                </a:cubicBezTo>
                <a:cubicBezTo>
                  <a:pt x="497" y="732"/>
                  <a:pt x="501" y="736"/>
                  <a:pt x="501" y="736"/>
                </a:cubicBezTo>
                <a:cubicBezTo>
                  <a:pt x="505" y="741"/>
                  <a:pt x="508" y="747"/>
                  <a:pt x="512" y="753"/>
                </a:cubicBezTo>
                <a:cubicBezTo>
                  <a:pt x="513" y="755"/>
                  <a:pt x="514" y="758"/>
                  <a:pt x="515" y="760"/>
                </a:cubicBezTo>
                <a:cubicBezTo>
                  <a:pt x="516" y="761"/>
                  <a:pt x="516" y="761"/>
                  <a:pt x="516" y="761"/>
                </a:cubicBezTo>
                <a:cubicBezTo>
                  <a:pt x="516" y="763"/>
                  <a:pt x="517" y="764"/>
                  <a:pt x="517" y="765"/>
                </a:cubicBezTo>
                <a:cubicBezTo>
                  <a:pt x="519" y="770"/>
                  <a:pt x="520" y="775"/>
                  <a:pt x="521" y="779"/>
                </a:cubicBezTo>
                <a:cubicBezTo>
                  <a:pt x="522" y="781"/>
                  <a:pt x="522" y="783"/>
                  <a:pt x="522" y="785"/>
                </a:cubicBezTo>
                <a:cubicBezTo>
                  <a:pt x="523" y="785"/>
                  <a:pt x="523" y="785"/>
                  <a:pt x="523" y="785"/>
                </a:cubicBezTo>
                <a:cubicBezTo>
                  <a:pt x="523" y="788"/>
                  <a:pt x="523" y="792"/>
                  <a:pt x="523" y="795"/>
                </a:cubicBezTo>
                <a:cubicBezTo>
                  <a:pt x="522" y="808"/>
                  <a:pt x="534" y="818"/>
                  <a:pt x="547" y="818"/>
                </a:cubicBezTo>
                <a:cubicBezTo>
                  <a:pt x="561" y="818"/>
                  <a:pt x="570" y="808"/>
                  <a:pt x="571" y="795"/>
                </a:cubicBezTo>
                <a:cubicBezTo>
                  <a:pt x="572" y="771"/>
                  <a:pt x="563" y="747"/>
                  <a:pt x="552" y="727"/>
                </a:cubicBezTo>
                <a:cubicBezTo>
                  <a:pt x="527" y="682"/>
                  <a:pt x="482" y="654"/>
                  <a:pt x="436" y="635"/>
                </a:cubicBezTo>
                <a:cubicBezTo>
                  <a:pt x="434" y="634"/>
                  <a:pt x="432" y="634"/>
                  <a:pt x="430" y="633"/>
                </a:cubicBezTo>
                <a:cubicBezTo>
                  <a:pt x="429" y="633"/>
                  <a:pt x="429" y="632"/>
                  <a:pt x="428" y="632"/>
                </a:cubicBezTo>
                <a:cubicBezTo>
                  <a:pt x="388" y="617"/>
                  <a:pt x="345" y="608"/>
                  <a:pt x="304" y="593"/>
                </a:cubicBezTo>
                <a:cubicBezTo>
                  <a:pt x="302" y="592"/>
                  <a:pt x="298" y="590"/>
                  <a:pt x="294" y="588"/>
                </a:cubicBezTo>
                <a:cubicBezTo>
                  <a:pt x="293" y="587"/>
                  <a:pt x="292" y="587"/>
                  <a:pt x="291" y="586"/>
                </a:cubicBezTo>
                <a:cubicBezTo>
                  <a:pt x="288" y="585"/>
                  <a:pt x="285" y="584"/>
                  <a:pt x="282" y="582"/>
                </a:cubicBezTo>
                <a:cubicBezTo>
                  <a:pt x="279" y="580"/>
                  <a:pt x="276" y="578"/>
                  <a:pt x="273" y="576"/>
                </a:cubicBezTo>
                <a:cubicBezTo>
                  <a:pt x="273" y="576"/>
                  <a:pt x="271" y="574"/>
                  <a:pt x="270" y="574"/>
                </a:cubicBezTo>
                <a:cubicBezTo>
                  <a:pt x="268" y="572"/>
                  <a:pt x="266" y="570"/>
                  <a:pt x="264" y="568"/>
                </a:cubicBezTo>
                <a:cubicBezTo>
                  <a:pt x="264" y="568"/>
                  <a:pt x="262" y="566"/>
                  <a:pt x="262" y="566"/>
                </a:cubicBezTo>
                <a:cubicBezTo>
                  <a:pt x="261" y="565"/>
                  <a:pt x="261" y="564"/>
                  <a:pt x="260" y="563"/>
                </a:cubicBezTo>
                <a:cubicBezTo>
                  <a:pt x="259" y="561"/>
                  <a:pt x="258" y="559"/>
                  <a:pt x="257" y="557"/>
                </a:cubicBezTo>
                <a:cubicBezTo>
                  <a:pt x="257" y="557"/>
                  <a:pt x="255" y="554"/>
                  <a:pt x="255" y="553"/>
                </a:cubicBezTo>
                <a:cubicBezTo>
                  <a:pt x="254" y="549"/>
                  <a:pt x="253" y="545"/>
                  <a:pt x="252" y="541"/>
                </a:cubicBezTo>
                <a:cubicBezTo>
                  <a:pt x="251" y="539"/>
                  <a:pt x="251" y="537"/>
                  <a:pt x="250" y="534"/>
                </a:cubicBezTo>
                <a:cubicBezTo>
                  <a:pt x="250" y="534"/>
                  <a:pt x="249" y="527"/>
                  <a:pt x="249" y="527"/>
                </a:cubicBezTo>
                <a:cubicBezTo>
                  <a:pt x="247" y="514"/>
                  <a:pt x="248" y="500"/>
                  <a:pt x="248" y="486"/>
                </a:cubicBezTo>
                <a:cubicBezTo>
                  <a:pt x="249" y="479"/>
                  <a:pt x="249" y="473"/>
                  <a:pt x="250" y="466"/>
                </a:cubicBezTo>
                <a:cubicBezTo>
                  <a:pt x="250" y="466"/>
                  <a:pt x="251" y="461"/>
                  <a:pt x="251" y="460"/>
                </a:cubicBezTo>
                <a:cubicBezTo>
                  <a:pt x="251" y="457"/>
                  <a:pt x="252" y="453"/>
                  <a:pt x="252" y="450"/>
                </a:cubicBezTo>
                <a:cubicBezTo>
                  <a:pt x="255" y="437"/>
                  <a:pt x="257" y="424"/>
                  <a:pt x="261" y="411"/>
                </a:cubicBezTo>
                <a:cubicBezTo>
                  <a:pt x="291" y="422"/>
                  <a:pt x="323" y="428"/>
                  <a:pt x="355" y="431"/>
                </a:cubicBezTo>
                <a:cubicBezTo>
                  <a:pt x="404" y="435"/>
                  <a:pt x="453" y="427"/>
                  <a:pt x="502" y="431"/>
                </a:cubicBezTo>
                <a:cubicBezTo>
                  <a:pt x="537" y="433"/>
                  <a:pt x="575" y="443"/>
                  <a:pt x="604" y="460"/>
                </a:cubicBezTo>
                <a:cubicBezTo>
                  <a:pt x="611" y="463"/>
                  <a:pt x="617" y="467"/>
                  <a:pt x="623" y="471"/>
                </a:cubicBezTo>
                <a:cubicBezTo>
                  <a:pt x="624" y="472"/>
                  <a:pt x="625" y="473"/>
                  <a:pt x="626" y="474"/>
                </a:cubicBezTo>
                <a:cubicBezTo>
                  <a:pt x="627" y="475"/>
                  <a:pt x="629" y="476"/>
                  <a:pt x="630" y="477"/>
                </a:cubicBezTo>
                <a:cubicBezTo>
                  <a:pt x="633" y="480"/>
                  <a:pt x="637" y="483"/>
                  <a:pt x="640" y="487"/>
                </a:cubicBezTo>
                <a:cubicBezTo>
                  <a:pt x="642" y="489"/>
                  <a:pt x="645" y="492"/>
                  <a:pt x="647" y="495"/>
                </a:cubicBezTo>
                <a:cubicBezTo>
                  <a:pt x="649" y="496"/>
                  <a:pt x="650" y="498"/>
                  <a:pt x="651" y="499"/>
                </a:cubicBezTo>
                <a:cubicBezTo>
                  <a:pt x="651" y="499"/>
                  <a:pt x="651" y="499"/>
                  <a:pt x="651" y="499"/>
                </a:cubicBezTo>
                <a:cubicBezTo>
                  <a:pt x="651" y="500"/>
                  <a:pt x="651" y="500"/>
                  <a:pt x="652" y="500"/>
                </a:cubicBezTo>
                <a:cubicBezTo>
                  <a:pt x="657" y="507"/>
                  <a:pt x="661" y="514"/>
                  <a:pt x="665" y="521"/>
                </a:cubicBezTo>
                <a:cubicBezTo>
                  <a:pt x="667" y="524"/>
                  <a:pt x="668" y="528"/>
                  <a:pt x="670" y="531"/>
                </a:cubicBezTo>
                <a:cubicBezTo>
                  <a:pt x="670" y="532"/>
                  <a:pt x="670" y="533"/>
                  <a:pt x="671" y="534"/>
                </a:cubicBezTo>
                <a:cubicBezTo>
                  <a:pt x="671" y="535"/>
                  <a:pt x="672" y="537"/>
                  <a:pt x="673" y="538"/>
                </a:cubicBezTo>
                <a:cubicBezTo>
                  <a:pt x="676" y="546"/>
                  <a:pt x="678" y="554"/>
                  <a:pt x="680" y="562"/>
                </a:cubicBezTo>
                <a:cubicBezTo>
                  <a:pt x="681" y="566"/>
                  <a:pt x="682" y="570"/>
                  <a:pt x="682" y="574"/>
                </a:cubicBezTo>
                <a:cubicBezTo>
                  <a:pt x="682" y="575"/>
                  <a:pt x="683" y="577"/>
                  <a:pt x="683" y="578"/>
                </a:cubicBezTo>
                <a:cubicBezTo>
                  <a:pt x="683" y="579"/>
                  <a:pt x="683" y="582"/>
                  <a:pt x="683" y="582"/>
                </a:cubicBezTo>
                <a:cubicBezTo>
                  <a:pt x="684" y="591"/>
                  <a:pt x="685" y="601"/>
                  <a:pt x="685" y="610"/>
                </a:cubicBezTo>
                <a:cubicBezTo>
                  <a:pt x="685" y="619"/>
                  <a:pt x="684" y="628"/>
                  <a:pt x="684" y="636"/>
                </a:cubicBezTo>
                <a:cubicBezTo>
                  <a:pt x="683" y="639"/>
                  <a:pt x="683" y="641"/>
                  <a:pt x="683" y="643"/>
                </a:cubicBezTo>
                <a:cubicBezTo>
                  <a:pt x="683" y="644"/>
                  <a:pt x="683" y="647"/>
                  <a:pt x="682" y="648"/>
                </a:cubicBezTo>
                <a:cubicBezTo>
                  <a:pt x="682" y="653"/>
                  <a:pt x="681" y="658"/>
                  <a:pt x="680" y="663"/>
                </a:cubicBezTo>
                <a:cubicBezTo>
                  <a:pt x="676" y="684"/>
                  <a:pt x="670" y="704"/>
                  <a:pt x="664" y="724"/>
                </a:cubicBezTo>
                <a:cubicBezTo>
                  <a:pt x="648" y="769"/>
                  <a:pt x="626" y="811"/>
                  <a:pt x="598" y="850"/>
                </a:cubicBezTo>
                <a:cubicBezTo>
                  <a:pt x="585" y="868"/>
                  <a:pt x="571" y="885"/>
                  <a:pt x="555" y="902"/>
                </a:cubicBezTo>
                <a:cubicBezTo>
                  <a:pt x="548" y="909"/>
                  <a:pt x="540" y="917"/>
                  <a:pt x="532" y="924"/>
                </a:cubicBezTo>
                <a:cubicBezTo>
                  <a:pt x="525" y="931"/>
                  <a:pt x="513" y="940"/>
                  <a:pt x="508" y="944"/>
                </a:cubicBezTo>
                <a:cubicBezTo>
                  <a:pt x="492" y="957"/>
                  <a:pt x="474" y="968"/>
                  <a:pt x="456" y="978"/>
                </a:cubicBezTo>
                <a:cubicBezTo>
                  <a:pt x="438" y="988"/>
                  <a:pt x="426" y="992"/>
                  <a:pt x="406" y="998"/>
                </a:cubicBezTo>
                <a:cubicBezTo>
                  <a:pt x="400" y="1000"/>
                  <a:pt x="395" y="1001"/>
                  <a:pt x="389" y="1002"/>
                </a:cubicBezTo>
                <a:close/>
                <a:moveTo>
                  <a:pt x="892" y="126"/>
                </a:moveTo>
                <a:cubicBezTo>
                  <a:pt x="891" y="128"/>
                  <a:pt x="891" y="130"/>
                  <a:pt x="890" y="130"/>
                </a:cubicBezTo>
                <a:cubicBezTo>
                  <a:pt x="889" y="132"/>
                  <a:pt x="888" y="135"/>
                  <a:pt x="888" y="134"/>
                </a:cubicBezTo>
                <a:cubicBezTo>
                  <a:pt x="886" y="137"/>
                  <a:pt x="884" y="139"/>
                  <a:pt x="882" y="141"/>
                </a:cubicBezTo>
                <a:cubicBezTo>
                  <a:pt x="861" y="160"/>
                  <a:pt x="837" y="174"/>
                  <a:pt x="814" y="191"/>
                </a:cubicBezTo>
                <a:cubicBezTo>
                  <a:pt x="786" y="211"/>
                  <a:pt x="761" y="232"/>
                  <a:pt x="738" y="257"/>
                </a:cubicBezTo>
                <a:cubicBezTo>
                  <a:pt x="723" y="262"/>
                  <a:pt x="716" y="285"/>
                  <a:pt x="729" y="298"/>
                </a:cubicBezTo>
                <a:cubicBezTo>
                  <a:pt x="863" y="432"/>
                  <a:pt x="822" y="660"/>
                  <a:pt x="744" y="815"/>
                </a:cubicBezTo>
                <a:cubicBezTo>
                  <a:pt x="724" y="855"/>
                  <a:pt x="699" y="894"/>
                  <a:pt x="672" y="926"/>
                </a:cubicBezTo>
                <a:cubicBezTo>
                  <a:pt x="645" y="959"/>
                  <a:pt x="615" y="987"/>
                  <a:pt x="582" y="1008"/>
                </a:cubicBezTo>
                <a:cubicBezTo>
                  <a:pt x="574" y="1013"/>
                  <a:pt x="565" y="1018"/>
                  <a:pt x="557" y="1022"/>
                </a:cubicBezTo>
                <a:cubicBezTo>
                  <a:pt x="553" y="1025"/>
                  <a:pt x="548" y="1027"/>
                  <a:pt x="544" y="1029"/>
                </a:cubicBezTo>
                <a:cubicBezTo>
                  <a:pt x="542" y="1029"/>
                  <a:pt x="541" y="1030"/>
                  <a:pt x="539" y="1031"/>
                </a:cubicBezTo>
                <a:cubicBezTo>
                  <a:pt x="540" y="1031"/>
                  <a:pt x="533" y="1033"/>
                  <a:pt x="533" y="1033"/>
                </a:cubicBezTo>
                <a:cubicBezTo>
                  <a:pt x="524" y="1037"/>
                  <a:pt x="515" y="1039"/>
                  <a:pt x="507" y="1042"/>
                </a:cubicBezTo>
                <a:cubicBezTo>
                  <a:pt x="502" y="1043"/>
                  <a:pt x="498" y="1044"/>
                  <a:pt x="493" y="1045"/>
                </a:cubicBezTo>
                <a:cubicBezTo>
                  <a:pt x="491" y="1045"/>
                  <a:pt x="489" y="1046"/>
                  <a:pt x="487" y="1046"/>
                </a:cubicBezTo>
                <a:cubicBezTo>
                  <a:pt x="486" y="1046"/>
                  <a:pt x="481" y="1047"/>
                  <a:pt x="480" y="1047"/>
                </a:cubicBezTo>
                <a:cubicBezTo>
                  <a:pt x="472" y="1048"/>
                  <a:pt x="463" y="1048"/>
                  <a:pt x="454" y="1048"/>
                </a:cubicBezTo>
                <a:cubicBezTo>
                  <a:pt x="450" y="1048"/>
                  <a:pt x="445" y="1048"/>
                  <a:pt x="441" y="1048"/>
                </a:cubicBezTo>
                <a:cubicBezTo>
                  <a:pt x="439" y="1048"/>
                  <a:pt x="437" y="1048"/>
                  <a:pt x="434" y="1048"/>
                </a:cubicBezTo>
                <a:cubicBezTo>
                  <a:pt x="434" y="1047"/>
                  <a:pt x="429" y="1047"/>
                  <a:pt x="428" y="1047"/>
                </a:cubicBezTo>
                <a:cubicBezTo>
                  <a:pt x="424" y="1046"/>
                  <a:pt x="419" y="1045"/>
                  <a:pt x="415" y="1044"/>
                </a:cubicBezTo>
                <a:cubicBezTo>
                  <a:pt x="440" y="1038"/>
                  <a:pt x="464" y="1028"/>
                  <a:pt x="486" y="1016"/>
                </a:cubicBezTo>
                <a:cubicBezTo>
                  <a:pt x="567" y="971"/>
                  <a:pt x="633" y="896"/>
                  <a:pt x="676" y="815"/>
                </a:cubicBezTo>
                <a:cubicBezTo>
                  <a:pt x="716" y="739"/>
                  <a:pt x="742" y="650"/>
                  <a:pt x="729" y="563"/>
                </a:cubicBezTo>
                <a:cubicBezTo>
                  <a:pt x="717" y="494"/>
                  <a:pt x="671" y="435"/>
                  <a:pt x="606" y="407"/>
                </a:cubicBezTo>
                <a:cubicBezTo>
                  <a:pt x="566" y="390"/>
                  <a:pt x="524" y="383"/>
                  <a:pt x="481" y="382"/>
                </a:cubicBezTo>
                <a:cubicBezTo>
                  <a:pt x="456" y="381"/>
                  <a:pt x="431" y="384"/>
                  <a:pt x="406" y="385"/>
                </a:cubicBezTo>
                <a:cubicBezTo>
                  <a:pt x="393" y="385"/>
                  <a:pt x="381" y="385"/>
                  <a:pt x="369" y="384"/>
                </a:cubicBezTo>
                <a:cubicBezTo>
                  <a:pt x="363" y="384"/>
                  <a:pt x="358" y="384"/>
                  <a:pt x="352" y="383"/>
                </a:cubicBezTo>
                <a:cubicBezTo>
                  <a:pt x="349" y="383"/>
                  <a:pt x="346" y="383"/>
                  <a:pt x="344" y="382"/>
                </a:cubicBezTo>
                <a:cubicBezTo>
                  <a:pt x="339" y="382"/>
                  <a:pt x="340" y="382"/>
                  <a:pt x="337" y="381"/>
                </a:cubicBezTo>
                <a:cubicBezTo>
                  <a:pt x="316" y="378"/>
                  <a:pt x="296" y="374"/>
                  <a:pt x="277" y="367"/>
                </a:cubicBezTo>
                <a:cubicBezTo>
                  <a:pt x="272" y="366"/>
                  <a:pt x="268" y="364"/>
                  <a:pt x="264" y="363"/>
                </a:cubicBezTo>
                <a:cubicBezTo>
                  <a:pt x="262" y="362"/>
                  <a:pt x="260" y="361"/>
                  <a:pt x="258" y="360"/>
                </a:cubicBezTo>
                <a:cubicBezTo>
                  <a:pt x="257" y="360"/>
                  <a:pt x="257" y="360"/>
                  <a:pt x="256" y="360"/>
                </a:cubicBezTo>
                <a:cubicBezTo>
                  <a:pt x="256" y="360"/>
                  <a:pt x="256" y="360"/>
                  <a:pt x="256" y="359"/>
                </a:cubicBezTo>
                <a:cubicBezTo>
                  <a:pt x="248" y="356"/>
                  <a:pt x="240" y="352"/>
                  <a:pt x="232" y="348"/>
                </a:cubicBezTo>
                <a:cubicBezTo>
                  <a:pt x="225" y="344"/>
                  <a:pt x="219" y="340"/>
                  <a:pt x="212" y="336"/>
                </a:cubicBezTo>
                <a:cubicBezTo>
                  <a:pt x="209" y="334"/>
                  <a:pt x="206" y="332"/>
                  <a:pt x="203" y="330"/>
                </a:cubicBezTo>
                <a:cubicBezTo>
                  <a:pt x="202" y="329"/>
                  <a:pt x="197" y="325"/>
                  <a:pt x="196" y="325"/>
                </a:cubicBezTo>
                <a:cubicBezTo>
                  <a:pt x="186" y="317"/>
                  <a:pt x="177" y="309"/>
                  <a:pt x="169" y="300"/>
                </a:cubicBezTo>
                <a:cubicBezTo>
                  <a:pt x="163" y="295"/>
                  <a:pt x="158" y="289"/>
                  <a:pt x="154" y="283"/>
                </a:cubicBezTo>
                <a:cubicBezTo>
                  <a:pt x="153" y="282"/>
                  <a:pt x="149" y="277"/>
                  <a:pt x="149" y="276"/>
                </a:cubicBezTo>
                <a:cubicBezTo>
                  <a:pt x="148" y="275"/>
                  <a:pt x="147" y="274"/>
                  <a:pt x="146" y="273"/>
                </a:cubicBezTo>
                <a:cubicBezTo>
                  <a:pt x="145" y="269"/>
                  <a:pt x="142" y="265"/>
                  <a:pt x="139" y="262"/>
                </a:cubicBezTo>
                <a:cubicBezTo>
                  <a:pt x="138" y="262"/>
                  <a:pt x="138" y="261"/>
                  <a:pt x="137" y="261"/>
                </a:cubicBezTo>
                <a:cubicBezTo>
                  <a:pt x="137" y="260"/>
                  <a:pt x="136" y="259"/>
                  <a:pt x="135" y="258"/>
                </a:cubicBezTo>
                <a:cubicBezTo>
                  <a:pt x="134" y="257"/>
                  <a:pt x="133" y="255"/>
                  <a:pt x="132" y="254"/>
                </a:cubicBezTo>
                <a:cubicBezTo>
                  <a:pt x="131" y="251"/>
                  <a:pt x="129" y="249"/>
                  <a:pt x="128" y="246"/>
                </a:cubicBezTo>
                <a:cubicBezTo>
                  <a:pt x="128" y="245"/>
                  <a:pt x="127" y="244"/>
                  <a:pt x="127" y="243"/>
                </a:cubicBezTo>
                <a:cubicBezTo>
                  <a:pt x="126" y="242"/>
                  <a:pt x="126" y="242"/>
                  <a:pt x="126" y="241"/>
                </a:cubicBezTo>
                <a:cubicBezTo>
                  <a:pt x="125" y="238"/>
                  <a:pt x="124" y="236"/>
                  <a:pt x="124" y="233"/>
                </a:cubicBezTo>
                <a:cubicBezTo>
                  <a:pt x="123" y="232"/>
                  <a:pt x="123" y="230"/>
                  <a:pt x="123" y="229"/>
                </a:cubicBezTo>
                <a:cubicBezTo>
                  <a:pt x="123" y="227"/>
                  <a:pt x="123" y="224"/>
                  <a:pt x="123" y="221"/>
                </a:cubicBezTo>
                <a:cubicBezTo>
                  <a:pt x="123" y="221"/>
                  <a:pt x="123" y="221"/>
                  <a:pt x="123" y="220"/>
                </a:cubicBezTo>
                <a:cubicBezTo>
                  <a:pt x="123" y="220"/>
                  <a:pt x="123" y="220"/>
                  <a:pt x="123" y="219"/>
                </a:cubicBezTo>
                <a:cubicBezTo>
                  <a:pt x="124" y="217"/>
                  <a:pt x="124" y="215"/>
                  <a:pt x="125" y="213"/>
                </a:cubicBezTo>
                <a:cubicBezTo>
                  <a:pt x="125" y="213"/>
                  <a:pt x="126" y="209"/>
                  <a:pt x="126" y="209"/>
                </a:cubicBezTo>
                <a:cubicBezTo>
                  <a:pt x="127" y="207"/>
                  <a:pt x="128" y="205"/>
                  <a:pt x="129" y="203"/>
                </a:cubicBezTo>
                <a:cubicBezTo>
                  <a:pt x="135" y="192"/>
                  <a:pt x="144" y="184"/>
                  <a:pt x="154" y="176"/>
                </a:cubicBezTo>
                <a:cubicBezTo>
                  <a:pt x="169" y="163"/>
                  <a:pt x="187" y="153"/>
                  <a:pt x="204" y="143"/>
                </a:cubicBezTo>
                <a:cubicBezTo>
                  <a:pt x="212" y="139"/>
                  <a:pt x="220" y="134"/>
                  <a:pt x="229" y="131"/>
                </a:cubicBezTo>
                <a:cubicBezTo>
                  <a:pt x="229" y="130"/>
                  <a:pt x="229" y="130"/>
                  <a:pt x="230" y="130"/>
                </a:cubicBezTo>
                <a:cubicBezTo>
                  <a:pt x="230" y="130"/>
                  <a:pt x="230" y="130"/>
                  <a:pt x="231" y="130"/>
                </a:cubicBezTo>
                <a:cubicBezTo>
                  <a:pt x="233" y="129"/>
                  <a:pt x="235" y="128"/>
                  <a:pt x="237" y="127"/>
                </a:cubicBezTo>
                <a:cubicBezTo>
                  <a:pt x="242" y="126"/>
                  <a:pt x="246" y="124"/>
                  <a:pt x="251" y="123"/>
                </a:cubicBezTo>
                <a:cubicBezTo>
                  <a:pt x="255" y="122"/>
                  <a:pt x="258" y="121"/>
                  <a:pt x="262" y="120"/>
                </a:cubicBezTo>
                <a:cubicBezTo>
                  <a:pt x="263" y="120"/>
                  <a:pt x="264" y="120"/>
                  <a:pt x="265" y="119"/>
                </a:cubicBezTo>
                <a:cubicBezTo>
                  <a:pt x="265" y="119"/>
                  <a:pt x="268" y="119"/>
                  <a:pt x="269" y="119"/>
                </a:cubicBezTo>
                <a:cubicBezTo>
                  <a:pt x="273" y="119"/>
                  <a:pt x="276" y="119"/>
                  <a:pt x="280" y="119"/>
                </a:cubicBezTo>
                <a:cubicBezTo>
                  <a:pt x="281" y="119"/>
                  <a:pt x="283" y="119"/>
                  <a:pt x="285" y="119"/>
                </a:cubicBezTo>
                <a:cubicBezTo>
                  <a:pt x="285" y="119"/>
                  <a:pt x="286" y="119"/>
                  <a:pt x="287" y="119"/>
                </a:cubicBezTo>
                <a:cubicBezTo>
                  <a:pt x="289" y="120"/>
                  <a:pt x="292" y="121"/>
                  <a:pt x="294" y="122"/>
                </a:cubicBezTo>
                <a:cubicBezTo>
                  <a:pt x="291" y="120"/>
                  <a:pt x="298" y="124"/>
                  <a:pt x="300" y="125"/>
                </a:cubicBezTo>
                <a:cubicBezTo>
                  <a:pt x="300" y="125"/>
                  <a:pt x="300" y="125"/>
                  <a:pt x="300" y="125"/>
                </a:cubicBezTo>
                <a:cubicBezTo>
                  <a:pt x="302" y="126"/>
                  <a:pt x="303" y="127"/>
                  <a:pt x="304" y="128"/>
                </a:cubicBezTo>
                <a:cubicBezTo>
                  <a:pt x="305" y="129"/>
                  <a:pt x="306" y="130"/>
                  <a:pt x="306" y="131"/>
                </a:cubicBezTo>
                <a:cubicBezTo>
                  <a:pt x="304" y="129"/>
                  <a:pt x="308" y="134"/>
                  <a:pt x="309" y="135"/>
                </a:cubicBezTo>
                <a:cubicBezTo>
                  <a:pt x="310" y="136"/>
                  <a:pt x="311" y="138"/>
                  <a:pt x="311" y="140"/>
                </a:cubicBezTo>
                <a:cubicBezTo>
                  <a:pt x="312" y="140"/>
                  <a:pt x="313" y="143"/>
                  <a:pt x="313" y="143"/>
                </a:cubicBezTo>
                <a:cubicBezTo>
                  <a:pt x="314" y="147"/>
                  <a:pt x="315" y="150"/>
                  <a:pt x="316" y="154"/>
                </a:cubicBezTo>
                <a:cubicBezTo>
                  <a:pt x="320" y="166"/>
                  <a:pt x="320" y="172"/>
                  <a:pt x="320" y="185"/>
                </a:cubicBezTo>
                <a:cubicBezTo>
                  <a:pt x="321" y="202"/>
                  <a:pt x="335" y="211"/>
                  <a:pt x="351" y="208"/>
                </a:cubicBezTo>
                <a:cubicBezTo>
                  <a:pt x="381" y="203"/>
                  <a:pt x="412" y="201"/>
                  <a:pt x="443" y="200"/>
                </a:cubicBezTo>
                <a:cubicBezTo>
                  <a:pt x="451" y="200"/>
                  <a:pt x="460" y="201"/>
                  <a:pt x="467" y="196"/>
                </a:cubicBezTo>
                <a:cubicBezTo>
                  <a:pt x="469" y="195"/>
                  <a:pt x="471" y="194"/>
                  <a:pt x="473" y="193"/>
                </a:cubicBezTo>
                <a:cubicBezTo>
                  <a:pt x="530" y="154"/>
                  <a:pt x="530" y="154"/>
                  <a:pt x="530" y="154"/>
                </a:cubicBezTo>
                <a:cubicBezTo>
                  <a:pt x="576" y="123"/>
                  <a:pt x="622" y="92"/>
                  <a:pt x="668" y="61"/>
                </a:cubicBezTo>
                <a:cubicBezTo>
                  <a:pt x="671" y="59"/>
                  <a:pt x="674" y="57"/>
                  <a:pt x="678" y="55"/>
                </a:cubicBezTo>
                <a:cubicBezTo>
                  <a:pt x="679" y="54"/>
                  <a:pt x="680" y="53"/>
                  <a:pt x="681" y="52"/>
                </a:cubicBezTo>
                <a:cubicBezTo>
                  <a:pt x="680" y="53"/>
                  <a:pt x="684" y="52"/>
                  <a:pt x="686" y="51"/>
                </a:cubicBezTo>
                <a:cubicBezTo>
                  <a:pt x="687" y="51"/>
                  <a:pt x="689" y="51"/>
                  <a:pt x="689" y="51"/>
                </a:cubicBezTo>
                <a:cubicBezTo>
                  <a:pt x="690" y="51"/>
                  <a:pt x="693" y="51"/>
                  <a:pt x="693" y="51"/>
                </a:cubicBezTo>
                <a:cubicBezTo>
                  <a:pt x="710" y="55"/>
                  <a:pt x="726" y="70"/>
                  <a:pt x="734" y="85"/>
                </a:cubicBezTo>
                <a:cubicBezTo>
                  <a:pt x="734" y="85"/>
                  <a:pt x="734" y="85"/>
                  <a:pt x="733" y="85"/>
                </a:cubicBezTo>
                <a:cubicBezTo>
                  <a:pt x="733" y="85"/>
                  <a:pt x="733" y="85"/>
                  <a:pt x="733" y="85"/>
                </a:cubicBezTo>
                <a:cubicBezTo>
                  <a:pt x="729" y="92"/>
                  <a:pt x="727" y="102"/>
                  <a:pt x="732" y="110"/>
                </a:cubicBezTo>
                <a:cubicBezTo>
                  <a:pt x="739" y="121"/>
                  <a:pt x="754" y="126"/>
                  <a:pt x="765" y="119"/>
                </a:cubicBezTo>
                <a:cubicBezTo>
                  <a:pt x="790" y="103"/>
                  <a:pt x="817" y="89"/>
                  <a:pt x="846" y="80"/>
                </a:cubicBezTo>
                <a:cubicBezTo>
                  <a:pt x="846" y="80"/>
                  <a:pt x="848" y="79"/>
                  <a:pt x="849" y="79"/>
                </a:cubicBezTo>
                <a:cubicBezTo>
                  <a:pt x="850" y="79"/>
                  <a:pt x="851" y="79"/>
                  <a:pt x="852" y="79"/>
                </a:cubicBezTo>
                <a:cubicBezTo>
                  <a:pt x="851" y="79"/>
                  <a:pt x="856" y="80"/>
                  <a:pt x="857" y="81"/>
                </a:cubicBezTo>
                <a:cubicBezTo>
                  <a:pt x="858" y="81"/>
                  <a:pt x="859" y="81"/>
                  <a:pt x="860" y="82"/>
                </a:cubicBezTo>
                <a:cubicBezTo>
                  <a:pt x="860" y="82"/>
                  <a:pt x="861" y="82"/>
                  <a:pt x="861" y="82"/>
                </a:cubicBezTo>
                <a:cubicBezTo>
                  <a:pt x="863" y="83"/>
                  <a:pt x="866" y="85"/>
                  <a:pt x="868" y="86"/>
                </a:cubicBezTo>
                <a:cubicBezTo>
                  <a:pt x="869" y="87"/>
                  <a:pt x="870" y="88"/>
                  <a:pt x="872" y="88"/>
                </a:cubicBezTo>
                <a:cubicBezTo>
                  <a:pt x="872" y="89"/>
                  <a:pt x="872" y="89"/>
                  <a:pt x="872" y="89"/>
                </a:cubicBezTo>
                <a:cubicBezTo>
                  <a:pt x="874" y="91"/>
                  <a:pt x="876" y="93"/>
                  <a:pt x="878" y="95"/>
                </a:cubicBezTo>
                <a:cubicBezTo>
                  <a:pt x="879" y="95"/>
                  <a:pt x="882" y="99"/>
                  <a:pt x="882" y="99"/>
                </a:cubicBezTo>
                <a:cubicBezTo>
                  <a:pt x="884" y="101"/>
                  <a:pt x="885" y="103"/>
                  <a:pt x="887" y="106"/>
                </a:cubicBezTo>
                <a:cubicBezTo>
                  <a:pt x="887" y="106"/>
                  <a:pt x="890" y="112"/>
                  <a:pt x="890" y="111"/>
                </a:cubicBezTo>
                <a:cubicBezTo>
                  <a:pt x="890" y="113"/>
                  <a:pt x="891" y="115"/>
                  <a:pt x="891" y="117"/>
                </a:cubicBezTo>
                <a:cubicBezTo>
                  <a:pt x="892" y="118"/>
                  <a:pt x="892" y="119"/>
                  <a:pt x="892" y="120"/>
                </a:cubicBezTo>
                <a:cubicBezTo>
                  <a:pt x="892" y="120"/>
                  <a:pt x="892" y="121"/>
                  <a:pt x="892" y="121"/>
                </a:cubicBezTo>
                <a:cubicBezTo>
                  <a:pt x="892" y="122"/>
                  <a:pt x="892" y="125"/>
                  <a:pt x="892" y="126"/>
                </a:cubicBezTo>
                <a:close/>
              </a:path>
            </a:pathLst>
          </a:custGeom>
          <a:solidFill>
            <a:schemeClr val="accent1"/>
          </a:solidFill>
          <a:ln>
            <a:noFill/>
          </a:ln>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nvGrpSpPr>
          <p:cNvPr id="26" name="Group 25"/>
          <p:cNvGrpSpPr/>
          <p:nvPr/>
        </p:nvGrpSpPr>
        <p:grpSpPr>
          <a:xfrm>
            <a:off x="7554963" y="750173"/>
            <a:ext cx="281695" cy="334611"/>
            <a:chOff x="8002588" y="3773488"/>
            <a:chExt cx="2273300" cy="2700338"/>
          </a:xfrm>
          <a:solidFill>
            <a:schemeClr val="accent1"/>
          </a:solidFill>
        </p:grpSpPr>
        <p:sp>
          <p:nvSpPr>
            <p:cNvPr id="27" name="Freeform 139"/>
            <p:cNvSpPr>
              <a:spLocks/>
            </p:cNvSpPr>
            <p:nvPr/>
          </p:nvSpPr>
          <p:spPr bwMode="auto">
            <a:xfrm>
              <a:off x="8002588" y="3773488"/>
              <a:ext cx="2273300" cy="2700338"/>
            </a:xfrm>
            <a:custGeom>
              <a:avLst/>
              <a:gdLst>
                <a:gd name="T0" fmla="*/ 859 w 917"/>
                <a:gd name="T1" fmla="*/ 501 h 1092"/>
                <a:gd name="T2" fmla="*/ 830 w 917"/>
                <a:gd name="T3" fmla="*/ 421 h 1092"/>
                <a:gd name="T4" fmla="*/ 828 w 917"/>
                <a:gd name="T5" fmla="*/ 411 h 1092"/>
                <a:gd name="T6" fmla="*/ 735 w 917"/>
                <a:gd name="T7" fmla="*/ 166 h 1092"/>
                <a:gd name="T8" fmla="*/ 70 w 917"/>
                <a:gd name="T9" fmla="*/ 225 h 1092"/>
                <a:gd name="T10" fmla="*/ 134 w 917"/>
                <a:gd name="T11" fmla="*/ 745 h 1092"/>
                <a:gd name="T12" fmla="*/ 196 w 917"/>
                <a:gd name="T13" fmla="*/ 805 h 1092"/>
                <a:gd name="T14" fmla="*/ 206 w 917"/>
                <a:gd name="T15" fmla="*/ 817 h 1092"/>
                <a:gd name="T16" fmla="*/ 221 w 917"/>
                <a:gd name="T17" fmla="*/ 900 h 1092"/>
                <a:gd name="T18" fmla="*/ 198 w 917"/>
                <a:gd name="T19" fmla="*/ 1010 h 1092"/>
                <a:gd name="T20" fmla="*/ 196 w 917"/>
                <a:gd name="T21" fmla="*/ 1015 h 1092"/>
                <a:gd name="T22" fmla="*/ 183 w 917"/>
                <a:gd name="T23" fmla="*/ 1043 h 1092"/>
                <a:gd name="T24" fmla="*/ 256 w 917"/>
                <a:gd name="T25" fmla="*/ 821 h 1092"/>
                <a:gd name="T26" fmla="*/ 214 w 917"/>
                <a:gd name="T27" fmla="*/ 760 h 1092"/>
                <a:gd name="T28" fmla="*/ 69 w 917"/>
                <a:gd name="T29" fmla="*/ 544 h 1092"/>
                <a:gd name="T30" fmla="*/ 88 w 917"/>
                <a:gd name="T31" fmla="*/ 287 h 1092"/>
                <a:gd name="T32" fmla="*/ 255 w 917"/>
                <a:gd name="T33" fmla="*/ 117 h 1092"/>
                <a:gd name="T34" fmla="*/ 436 w 917"/>
                <a:gd name="T35" fmla="*/ 79 h 1092"/>
                <a:gd name="T36" fmla="*/ 497 w 917"/>
                <a:gd name="T37" fmla="*/ 85 h 1092"/>
                <a:gd name="T38" fmla="*/ 656 w 917"/>
                <a:gd name="T39" fmla="*/ 154 h 1092"/>
                <a:gd name="T40" fmla="*/ 665 w 917"/>
                <a:gd name="T41" fmla="*/ 161 h 1092"/>
                <a:gd name="T42" fmla="*/ 697 w 917"/>
                <a:gd name="T43" fmla="*/ 191 h 1092"/>
                <a:gd name="T44" fmla="*/ 744 w 917"/>
                <a:gd name="T45" fmla="*/ 259 h 1092"/>
                <a:gd name="T46" fmla="*/ 782 w 917"/>
                <a:gd name="T47" fmla="*/ 402 h 1092"/>
                <a:gd name="T48" fmla="*/ 844 w 917"/>
                <a:gd name="T49" fmla="*/ 575 h 1092"/>
                <a:gd name="T50" fmla="*/ 860 w 917"/>
                <a:gd name="T51" fmla="*/ 609 h 1092"/>
                <a:gd name="T52" fmla="*/ 861 w 917"/>
                <a:gd name="T53" fmla="*/ 610 h 1092"/>
                <a:gd name="T54" fmla="*/ 864 w 917"/>
                <a:gd name="T55" fmla="*/ 619 h 1092"/>
                <a:gd name="T56" fmla="*/ 800 w 917"/>
                <a:gd name="T57" fmla="*/ 622 h 1092"/>
                <a:gd name="T58" fmla="*/ 778 w 917"/>
                <a:gd name="T59" fmla="*/ 675 h 1092"/>
                <a:gd name="T60" fmla="*/ 696 w 917"/>
                <a:gd name="T61" fmla="*/ 715 h 1092"/>
                <a:gd name="T62" fmla="*/ 781 w 917"/>
                <a:gd name="T63" fmla="*/ 760 h 1092"/>
                <a:gd name="T64" fmla="*/ 779 w 917"/>
                <a:gd name="T65" fmla="*/ 830 h 1092"/>
                <a:gd name="T66" fmla="*/ 776 w 917"/>
                <a:gd name="T67" fmla="*/ 846 h 1092"/>
                <a:gd name="T68" fmla="*/ 772 w 917"/>
                <a:gd name="T69" fmla="*/ 860 h 1092"/>
                <a:gd name="T70" fmla="*/ 768 w 917"/>
                <a:gd name="T71" fmla="*/ 868 h 1092"/>
                <a:gd name="T72" fmla="*/ 767 w 917"/>
                <a:gd name="T73" fmla="*/ 870 h 1092"/>
                <a:gd name="T74" fmla="*/ 762 w 917"/>
                <a:gd name="T75" fmla="*/ 872 h 1092"/>
                <a:gd name="T76" fmla="*/ 601 w 917"/>
                <a:gd name="T77" fmla="*/ 860 h 1092"/>
                <a:gd name="T78" fmla="*/ 533 w 917"/>
                <a:gd name="T79" fmla="*/ 907 h 1092"/>
                <a:gd name="T80" fmla="*/ 526 w 917"/>
                <a:gd name="T81" fmla="*/ 1055 h 1092"/>
                <a:gd name="T82" fmla="*/ 571 w 917"/>
                <a:gd name="T83" fmla="*/ 998 h 1092"/>
                <a:gd name="T84" fmla="*/ 575 w 917"/>
                <a:gd name="T85" fmla="*/ 928 h 1092"/>
                <a:gd name="T86" fmla="*/ 576 w 917"/>
                <a:gd name="T87" fmla="*/ 923 h 1092"/>
                <a:gd name="T88" fmla="*/ 579 w 917"/>
                <a:gd name="T89" fmla="*/ 908 h 1092"/>
                <a:gd name="T90" fmla="*/ 587 w 917"/>
                <a:gd name="T91" fmla="*/ 906 h 1092"/>
                <a:gd name="T92" fmla="*/ 603 w 917"/>
                <a:gd name="T93" fmla="*/ 906 h 1092"/>
                <a:gd name="T94" fmla="*/ 705 w 917"/>
                <a:gd name="T95" fmla="*/ 919 h 1092"/>
                <a:gd name="T96" fmla="*/ 780 w 917"/>
                <a:gd name="T97" fmla="*/ 914 h 1092"/>
                <a:gd name="T98" fmla="*/ 823 w 917"/>
                <a:gd name="T99" fmla="*/ 669 h 1092"/>
                <a:gd name="T100" fmla="*/ 823 w 917"/>
                <a:gd name="T101" fmla="*/ 664 h 1092"/>
                <a:gd name="T102" fmla="*/ 909 w 917"/>
                <a:gd name="T103" fmla="*/ 64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1092">
                  <a:moveTo>
                    <a:pt x="907" y="604"/>
                  </a:moveTo>
                  <a:cubicBezTo>
                    <a:pt x="894" y="569"/>
                    <a:pt x="875" y="535"/>
                    <a:pt x="859" y="501"/>
                  </a:cubicBezTo>
                  <a:cubicBezTo>
                    <a:pt x="850" y="482"/>
                    <a:pt x="844" y="467"/>
                    <a:pt x="837" y="447"/>
                  </a:cubicBezTo>
                  <a:cubicBezTo>
                    <a:pt x="834" y="438"/>
                    <a:pt x="831" y="430"/>
                    <a:pt x="830" y="421"/>
                  </a:cubicBezTo>
                  <a:cubicBezTo>
                    <a:pt x="829" y="419"/>
                    <a:pt x="829" y="417"/>
                    <a:pt x="828" y="415"/>
                  </a:cubicBezTo>
                  <a:cubicBezTo>
                    <a:pt x="828" y="414"/>
                    <a:pt x="828" y="412"/>
                    <a:pt x="828" y="411"/>
                  </a:cubicBezTo>
                  <a:cubicBezTo>
                    <a:pt x="827" y="406"/>
                    <a:pt x="827" y="402"/>
                    <a:pt x="827" y="397"/>
                  </a:cubicBezTo>
                  <a:cubicBezTo>
                    <a:pt x="822" y="312"/>
                    <a:pt x="791" y="231"/>
                    <a:pt x="735" y="166"/>
                  </a:cubicBezTo>
                  <a:cubicBezTo>
                    <a:pt x="624" y="38"/>
                    <a:pt x="422" y="0"/>
                    <a:pt x="267" y="62"/>
                  </a:cubicBezTo>
                  <a:cubicBezTo>
                    <a:pt x="186" y="94"/>
                    <a:pt x="117" y="151"/>
                    <a:pt x="70" y="225"/>
                  </a:cubicBezTo>
                  <a:cubicBezTo>
                    <a:pt x="22" y="300"/>
                    <a:pt x="0" y="394"/>
                    <a:pt x="10" y="483"/>
                  </a:cubicBezTo>
                  <a:cubicBezTo>
                    <a:pt x="21" y="581"/>
                    <a:pt x="70" y="671"/>
                    <a:pt x="134" y="745"/>
                  </a:cubicBezTo>
                  <a:cubicBezTo>
                    <a:pt x="147" y="760"/>
                    <a:pt x="162" y="775"/>
                    <a:pt x="176" y="788"/>
                  </a:cubicBezTo>
                  <a:cubicBezTo>
                    <a:pt x="183" y="794"/>
                    <a:pt x="189" y="800"/>
                    <a:pt x="196" y="805"/>
                  </a:cubicBezTo>
                  <a:cubicBezTo>
                    <a:pt x="198" y="807"/>
                    <a:pt x="205" y="814"/>
                    <a:pt x="203" y="810"/>
                  </a:cubicBezTo>
                  <a:cubicBezTo>
                    <a:pt x="204" y="811"/>
                    <a:pt x="206" y="817"/>
                    <a:pt x="206" y="817"/>
                  </a:cubicBezTo>
                  <a:cubicBezTo>
                    <a:pt x="209" y="823"/>
                    <a:pt x="211" y="829"/>
                    <a:pt x="212" y="835"/>
                  </a:cubicBezTo>
                  <a:cubicBezTo>
                    <a:pt x="219" y="857"/>
                    <a:pt x="221" y="877"/>
                    <a:pt x="221" y="900"/>
                  </a:cubicBezTo>
                  <a:cubicBezTo>
                    <a:pt x="222" y="934"/>
                    <a:pt x="214" y="968"/>
                    <a:pt x="202" y="1000"/>
                  </a:cubicBezTo>
                  <a:cubicBezTo>
                    <a:pt x="201" y="1004"/>
                    <a:pt x="200" y="1007"/>
                    <a:pt x="198" y="1010"/>
                  </a:cubicBezTo>
                  <a:cubicBezTo>
                    <a:pt x="198" y="1011"/>
                    <a:pt x="197" y="1013"/>
                    <a:pt x="197" y="1014"/>
                  </a:cubicBezTo>
                  <a:cubicBezTo>
                    <a:pt x="197" y="1014"/>
                    <a:pt x="197" y="1015"/>
                    <a:pt x="196" y="1015"/>
                  </a:cubicBezTo>
                  <a:cubicBezTo>
                    <a:pt x="194" y="1020"/>
                    <a:pt x="192" y="1026"/>
                    <a:pt x="189" y="1031"/>
                  </a:cubicBezTo>
                  <a:cubicBezTo>
                    <a:pt x="187" y="1035"/>
                    <a:pt x="185" y="1039"/>
                    <a:pt x="183" y="1043"/>
                  </a:cubicBezTo>
                  <a:cubicBezTo>
                    <a:pt x="168" y="1069"/>
                    <a:pt x="207" y="1092"/>
                    <a:pt x="222" y="1066"/>
                  </a:cubicBezTo>
                  <a:cubicBezTo>
                    <a:pt x="264" y="993"/>
                    <a:pt x="279" y="903"/>
                    <a:pt x="256" y="821"/>
                  </a:cubicBezTo>
                  <a:cubicBezTo>
                    <a:pt x="253" y="809"/>
                    <a:pt x="248" y="798"/>
                    <a:pt x="242" y="787"/>
                  </a:cubicBezTo>
                  <a:cubicBezTo>
                    <a:pt x="237" y="776"/>
                    <a:pt x="223" y="769"/>
                    <a:pt x="214" y="760"/>
                  </a:cubicBezTo>
                  <a:cubicBezTo>
                    <a:pt x="183" y="733"/>
                    <a:pt x="155" y="702"/>
                    <a:pt x="132" y="669"/>
                  </a:cubicBezTo>
                  <a:cubicBezTo>
                    <a:pt x="105" y="630"/>
                    <a:pt x="83" y="588"/>
                    <a:pt x="69" y="544"/>
                  </a:cubicBezTo>
                  <a:cubicBezTo>
                    <a:pt x="55" y="498"/>
                    <a:pt x="50" y="451"/>
                    <a:pt x="55" y="403"/>
                  </a:cubicBezTo>
                  <a:cubicBezTo>
                    <a:pt x="59" y="366"/>
                    <a:pt x="72" y="321"/>
                    <a:pt x="88" y="287"/>
                  </a:cubicBezTo>
                  <a:cubicBezTo>
                    <a:pt x="106" y="249"/>
                    <a:pt x="129" y="217"/>
                    <a:pt x="157" y="188"/>
                  </a:cubicBezTo>
                  <a:cubicBezTo>
                    <a:pt x="186" y="158"/>
                    <a:pt x="217" y="136"/>
                    <a:pt x="255" y="117"/>
                  </a:cubicBezTo>
                  <a:cubicBezTo>
                    <a:pt x="289" y="100"/>
                    <a:pt x="333" y="86"/>
                    <a:pt x="370" y="82"/>
                  </a:cubicBezTo>
                  <a:cubicBezTo>
                    <a:pt x="392" y="79"/>
                    <a:pt x="414" y="78"/>
                    <a:pt x="436" y="79"/>
                  </a:cubicBezTo>
                  <a:cubicBezTo>
                    <a:pt x="447" y="79"/>
                    <a:pt x="457" y="80"/>
                    <a:pt x="467" y="81"/>
                  </a:cubicBezTo>
                  <a:cubicBezTo>
                    <a:pt x="479" y="82"/>
                    <a:pt x="485" y="83"/>
                    <a:pt x="497" y="85"/>
                  </a:cubicBezTo>
                  <a:cubicBezTo>
                    <a:pt x="537" y="93"/>
                    <a:pt x="574" y="105"/>
                    <a:pt x="608" y="123"/>
                  </a:cubicBezTo>
                  <a:cubicBezTo>
                    <a:pt x="625" y="132"/>
                    <a:pt x="641" y="142"/>
                    <a:pt x="656" y="154"/>
                  </a:cubicBezTo>
                  <a:cubicBezTo>
                    <a:pt x="656" y="154"/>
                    <a:pt x="660" y="157"/>
                    <a:pt x="660" y="157"/>
                  </a:cubicBezTo>
                  <a:cubicBezTo>
                    <a:pt x="662" y="158"/>
                    <a:pt x="664" y="160"/>
                    <a:pt x="665" y="161"/>
                  </a:cubicBezTo>
                  <a:cubicBezTo>
                    <a:pt x="669" y="164"/>
                    <a:pt x="672" y="167"/>
                    <a:pt x="676" y="170"/>
                  </a:cubicBezTo>
                  <a:cubicBezTo>
                    <a:pt x="683" y="177"/>
                    <a:pt x="690" y="184"/>
                    <a:pt x="697" y="191"/>
                  </a:cubicBezTo>
                  <a:cubicBezTo>
                    <a:pt x="711" y="206"/>
                    <a:pt x="719" y="217"/>
                    <a:pt x="730" y="234"/>
                  </a:cubicBezTo>
                  <a:cubicBezTo>
                    <a:pt x="735" y="242"/>
                    <a:pt x="739" y="250"/>
                    <a:pt x="744" y="259"/>
                  </a:cubicBezTo>
                  <a:cubicBezTo>
                    <a:pt x="748" y="266"/>
                    <a:pt x="754" y="278"/>
                    <a:pt x="756" y="283"/>
                  </a:cubicBezTo>
                  <a:cubicBezTo>
                    <a:pt x="772" y="322"/>
                    <a:pt x="780" y="362"/>
                    <a:pt x="782" y="402"/>
                  </a:cubicBezTo>
                  <a:cubicBezTo>
                    <a:pt x="784" y="444"/>
                    <a:pt x="800" y="482"/>
                    <a:pt x="817" y="520"/>
                  </a:cubicBezTo>
                  <a:cubicBezTo>
                    <a:pt x="826" y="538"/>
                    <a:pt x="835" y="557"/>
                    <a:pt x="844" y="575"/>
                  </a:cubicBezTo>
                  <a:cubicBezTo>
                    <a:pt x="848" y="583"/>
                    <a:pt x="852" y="591"/>
                    <a:pt x="856" y="599"/>
                  </a:cubicBezTo>
                  <a:cubicBezTo>
                    <a:pt x="857" y="602"/>
                    <a:pt x="859" y="606"/>
                    <a:pt x="860" y="609"/>
                  </a:cubicBezTo>
                  <a:cubicBezTo>
                    <a:pt x="861" y="609"/>
                    <a:pt x="861" y="610"/>
                    <a:pt x="861" y="610"/>
                  </a:cubicBezTo>
                  <a:cubicBezTo>
                    <a:pt x="861" y="610"/>
                    <a:pt x="861" y="610"/>
                    <a:pt x="861" y="610"/>
                  </a:cubicBezTo>
                  <a:cubicBezTo>
                    <a:pt x="862" y="612"/>
                    <a:pt x="863" y="614"/>
                    <a:pt x="863" y="616"/>
                  </a:cubicBezTo>
                  <a:cubicBezTo>
                    <a:pt x="864" y="617"/>
                    <a:pt x="864" y="618"/>
                    <a:pt x="864" y="619"/>
                  </a:cubicBezTo>
                  <a:cubicBezTo>
                    <a:pt x="857" y="619"/>
                    <a:pt x="849" y="619"/>
                    <a:pt x="842" y="618"/>
                  </a:cubicBezTo>
                  <a:cubicBezTo>
                    <a:pt x="828" y="618"/>
                    <a:pt x="813" y="617"/>
                    <a:pt x="800" y="622"/>
                  </a:cubicBezTo>
                  <a:cubicBezTo>
                    <a:pt x="792" y="625"/>
                    <a:pt x="784" y="630"/>
                    <a:pt x="780" y="638"/>
                  </a:cubicBezTo>
                  <a:cubicBezTo>
                    <a:pt x="775" y="650"/>
                    <a:pt x="777" y="662"/>
                    <a:pt x="778" y="675"/>
                  </a:cubicBezTo>
                  <a:cubicBezTo>
                    <a:pt x="778" y="688"/>
                    <a:pt x="779" y="702"/>
                    <a:pt x="780" y="715"/>
                  </a:cubicBezTo>
                  <a:cubicBezTo>
                    <a:pt x="696" y="715"/>
                    <a:pt x="696" y="715"/>
                    <a:pt x="696" y="715"/>
                  </a:cubicBezTo>
                  <a:cubicBezTo>
                    <a:pt x="666" y="715"/>
                    <a:pt x="666" y="760"/>
                    <a:pt x="696" y="760"/>
                  </a:cubicBezTo>
                  <a:cubicBezTo>
                    <a:pt x="781" y="760"/>
                    <a:pt x="781" y="760"/>
                    <a:pt x="781" y="760"/>
                  </a:cubicBezTo>
                  <a:cubicBezTo>
                    <a:pt x="782" y="781"/>
                    <a:pt x="781" y="802"/>
                    <a:pt x="780" y="823"/>
                  </a:cubicBezTo>
                  <a:cubicBezTo>
                    <a:pt x="780" y="825"/>
                    <a:pt x="779" y="828"/>
                    <a:pt x="779" y="830"/>
                  </a:cubicBezTo>
                  <a:cubicBezTo>
                    <a:pt x="779" y="830"/>
                    <a:pt x="779" y="833"/>
                    <a:pt x="778" y="834"/>
                  </a:cubicBezTo>
                  <a:cubicBezTo>
                    <a:pt x="778" y="838"/>
                    <a:pt x="777" y="842"/>
                    <a:pt x="776" y="846"/>
                  </a:cubicBezTo>
                  <a:cubicBezTo>
                    <a:pt x="776" y="850"/>
                    <a:pt x="775" y="853"/>
                    <a:pt x="773" y="857"/>
                  </a:cubicBezTo>
                  <a:cubicBezTo>
                    <a:pt x="773" y="858"/>
                    <a:pt x="773" y="859"/>
                    <a:pt x="772" y="860"/>
                  </a:cubicBezTo>
                  <a:cubicBezTo>
                    <a:pt x="773" y="859"/>
                    <a:pt x="771" y="864"/>
                    <a:pt x="770" y="864"/>
                  </a:cubicBezTo>
                  <a:cubicBezTo>
                    <a:pt x="770" y="866"/>
                    <a:pt x="769" y="867"/>
                    <a:pt x="768" y="868"/>
                  </a:cubicBezTo>
                  <a:cubicBezTo>
                    <a:pt x="768" y="868"/>
                    <a:pt x="768" y="868"/>
                    <a:pt x="768" y="868"/>
                  </a:cubicBezTo>
                  <a:cubicBezTo>
                    <a:pt x="768" y="869"/>
                    <a:pt x="767" y="869"/>
                    <a:pt x="767" y="870"/>
                  </a:cubicBezTo>
                  <a:cubicBezTo>
                    <a:pt x="766" y="870"/>
                    <a:pt x="766" y="870"/>
                    <a:pt x="765" y="871"/>
                  </a:cubicBezTo>
                  <a:cubicBezTo>
                    <a:pt x="764" y="871"/>
                    <a:pt x="763" y="871"/>
                    <a:pt x="762" y="872"/>
                  </a:cubicBezTo>
                  <a:cubicBezTo>
                    <a:pt x="755" y="873"/>
                    <a:pt x="748" y="873"/>
                    <a:pt x="741" y="873"/>
                  </a:cubicBezTo>
                  <a:cubicBezTo>
                    <a:pt x="693" y="876"/>
                    <a:pt x="648" y="862"/>
                    <a:pt x="601" y="860"/>
                  </a:cubicBezTo>
                  <a:cubicBezTo>
                    <a:pt x="583" y="859"/>
                    <a:pt x="561" y="862"/>
                    <a:pt x="547" y="875"/>
                  </a:cubicBezTo>
                  <a:cubicBezTo>
                    <a:pt x="538" y="882"/>
                    <a:pt x="535" y="896"/>
                    <a:pt x="533" y="907"/>
                  </a:cubicBezTo>
                  <a:cubicBezTo>
                    <a:pt x="527" y="938"/>
                    <a:pt x="526" y="970"/>
                    <a:pt x="526" y="1002"/>
                  </a:cubicBezTo>
                  <a:cubicBezTo>
                    <a:pt x="526" y="1020"/>
                    <a:pt x="526" y="1037"/>
                    <a:pt x="526" y="1055"/>
                  </a:cubicBezTo>
                  <a:cubicBezTo>
                    <a:pt x="527" y="1084"/>
                    <a:pt x="572" y="1084"/>
                    <a:pt x="571" y="1055"/>
                  </a:cubicBezTo>
                  <a:cubicBezTo>
                    <a:pt x="571" y="1036"/>
                    <a:pt x="571" y="1017"/>
                    <a:pt x="571" y="998"/>
                  </a:cubicBezTo>
                  <a:cubicBezTo>
                    <a:pt x="572" y="982"/>
                    <a:pt x="572" y="966"/>
                    <a:pt x="573" y="950"/>
                  </a:cubicBezTo>
                  <a:cubicBezTo>
                    <a:pt x="574" y="943"/>
                    <a:pt x="575" y="936"/>
                    <a:pt x="575" y="928"/>
                  </a:cubicBezTo>
                  <a:cubicBezTo>
                    <a:pt x="576" y="928"/>
                    <a:pt x="576" y="927"/>
                    <a:pt x="576" y="927"/>
                  </a:cubicBezTo>
                  <a:cubicBezTo>
                    <a:pt x="576" y="926"/>
                    <a:pt x="576" y="924"/>
                    <a:pt x="576" y="923"/>
                  </a:cubicBezTo>
                  <a:cubicBezTo>
                    <a:pt x="577" y="920"/>
                    <a:pt x="577" y="917"/>
                    <a:pt x="578" y="914"/>
                  </a:cubicBezTo>
                  <a:cubicBezTo>
                    <a:pt x="579" y="912"/>
                    <a:pt x="579" y="910"/>
                    <a:pt x="579" y="908"/>
                  </a:cubicBezTo>
                  <a:cubicBezTo>
                    <a:pt x="581" y="908"/>
                    <a:pt x="582" y="907"/>
                    <a:pt x="583" y="907"/>
                  </a:cubicBezTo>
                  <a:cubicBezTo>
                    <a:pt x="584" y="907"/>
                    <a:pt x="585" y="906"/>
                    <a:pt x="587" y="906"/>
                  </a:cubicBezTo>
                  <a:cubicBezTo>
                    <a:pt x="585" y="907"/>
                    <a:pt x="589" y="906"/>
                    <a:pt x="590" y="906"/>
                  </a:cubicBezTo>
                  <a:cubicBezTo>
                    <a:pt x="594" y="905"/>
                    <a:pt x="599" y="906"/>
                    <a:pt x="603" y="906"/>
                  </a:cubicBezTo>
                  <a:cubicBezTo>
                    <a:pt x="614" y="906"/>
                    <a:pt x="622" y="907"/>
                    <a:pt x="631" y="909"/>
                  </a:cubicBezTo>
                  <a:cubicBezTo>
                    <a:pt x="656" y="912"/>
                    <a:pt x="680" y="917"/>
                    <a:pt x="705" y="919"/>
                  </a:cubicBezTo>
                  <a:cubicBezTo>
                    <a:pt x="718" y="920"/>
                    <a:pt x="731" y="920"/>
                    <a:pt x="744" y="919"/>
                  </a:cubicBezTo>
                  <a:cubicBezTo>
                    <a:pt x="756" y="918"/>
                    <a:pt x="769" y="918"/>
                    <a:pt x="780" y="914"/>
                  </a:cubicBezTo>
                  <a:cubicBezTo>
                    <a:pt x="818" y="898"/>
                    <a:pt x="823" y="853"/>
                    <a:pt x="826" y="818"/>
                  </a:cubicBezTo>
                  <a:cubicBezTo>
                    <a:pt x="829" y="768"/>
                    <a:pt x="825" y="718"/>
                    <a:pt x="823" y="669"/>
                  </a:cubicBezTo>
                  <a:cubicBezTo>
                    <a:pt x="823" y="667"/>
                    <a:pt x="823" y="665"/>
                    <a:pt x="823" y="664"/>
                  </a:cubicBezTo>
                  <a:cubicBezTo>
                    <a:pt x="823" y="664"/>
                    <a:pt x="823" y="664"/>
                    <a:pt x="823" y="664"/>
                  </a:cubicBezTo>
                  <a:cubicBezTo>
                    <a:pt x="837" y="663"/>
                    <a:pt x="852" y="665"/>
                    <a:pt x="866" y="665"/>
                  </a:cubicBezTo>
                  <a:cubicBezTo>
                    <a:pt x="883" y="664"/>
                    <a:pt x="899" y="661"/>
                    <a:pt x="909" y="646"/>
                  </a:cubicBezTo>
                  <a:cubicBezTo>
                    <a:pt x="917" y="634"/>
                    <a:pt x="912" y="617"/>
                    <a:pt x="907" y="6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8" name="Freeform 140"/>
            <p:cNvSpPr>
              <a:spLocks noEditPoints="1"/>
            </p:cNvSpPr>
            <p:nvPr/>
          </p:nvSpPr>
          <p:spPr bwMode="auto">
            <a:xfrm>
              <a:off x="8259763" y="4119563"/>
              <a:ext cx="1571625" cy="1320800"/>
            </a:xfrm>
            <a:custGeom>
              <a:avLst/>
              <a:gdLst>
                <a:gd name="T0" fmla="*/ 555 w 634"/>
                <a:gd name="T1" fmla="*/ 86 h 534"/>
                <a:gd name="T2" fmla="*/ 63 w 634"/>
                <a:gd name="T3" fmla="*/ 132 h 534"/>
                <a:gd name="T4" fmla="*/ 130 w 634"/>
                <a:gd name="T5" fmla="*/ 408 h 534"/>
                <a:gd name="T6" fmla="*/ 188 w 634"/>
                <a:gd name="T7" fmla="*/ 471 h 534"/>
                <a:gd name="T8" fmla="*/ 179 w 634"/>
                <a:gd name="T9" fmla="*/ 484 h 534"/>
                <a:gd name="T10" fmla="*/ 177 w 634"/>
                <a:gd name="T11" fmla="*/ 486 h 534"/>
                <a:gd name="T12" fmla="*/ 158 w 634"/>
                <a:gd name="T13" fmla="*/ 515 h 534"/>
                <a:gd name="T14" fmla="*/ 190 w 634"/>
                <a:gd name="T15" fmla="*/ 534 h 534"/>
                <a:gd name="T16" fmla="*/ 315 w 634"/>
                <a:gd name="T17" fmla="*/ 456 h 534"/>
                <a:gd name="T18" fmla="*/ 336 w 634"/>
                <a:gd name="T19" fmla="*/ 456 h 534"/>
                <a:gd name="T20" fmla="*/ 587 w 634"/>
                <a:gd name="T21" fmla="*/ 329 h 534"/>
                <a:gd name="T22" fmla="*/ 556 w 634"/>
                <a:gd name="T23" fmla="*/ 290 h 534"/>
                <a:gd name="T24" fmla="*/ 548 w 634"/>
                <a:gd name="T25" fmla="*/ 306 h 534"/>
                <a:gd name="T26" fmla="*/ 482 w 634"/>
                <a:gd name="T27" fmla="*/ 361 h 534"/>
                <a:gd name="T28" fmla="*/ 477 w 634"/>
                <a:gd name="T29" fmla="*/ 364 h 534"/>
                <a:gd name="T30" fmla="*/ 424 w 634"/>
                <a:gd name="T31" fmla="*/ 378 h 534"/>
                <a:gd name="T32" fmla="*/ 418 w 634"/>
                <a:gd name="T33" fmla="*/ 379 h 534"/>
                <a:gd name="T34" fmla="*/ 386 w 634"/>
                <a:gd name="T35" fmla="*/ 381 h 534"/>
                <a:gd name="T36" fmla="*/ 347 w 634"/>
                <a:gd name="T37" fmla="*/ 401 h 534"/>
                <a:gd name="T38" fmla="*/ 340 w 634"/>
                <a:gd name="T39" fmla="*/ 408 h 534"/>
                <a:gd name="T40" fmla="*/ 332 w 634"/>
                <a:gd name="T41" fmla="*/ 411 h 534"/>
                <a:gd name="T42" fmla="*/ 284 w 634"/>
                <a:gd name="T43" fmla="*/ 417 h 534"/>
                <a:gd name="T44" fmla="*/ 271 w 634"/>
                <a:gd name="T45" fmla="*/ 442 h 534"/>
                <a:gd name="T46" fmla="*/ 269 w 634"/>
                <a:gd name="T47" fmla="*/ 449 h 534"/>
                <a:gd name="T48" fmla="*/ 261 w 634"/>
                <a:gd name="T49" fmla="*/ 462 h 534"/>
                <a:gd name="T50" fmla="*/ 254 w 634"/>
                <a:gd name="T51" fmla="*/ 470 h 534"/>
                <a:gd name="T52" fmla="*/ 249 w 634"/>
                <a:gd name="T53" fmla="*/ 474 h 534"/>
                <a:gd name="T54" fmla="*/ 236 w 634"/>
                <a:gd name="T55" fmla="*/ 481 h 534"/>
                <a:gd name="T56" fmla="*/ 238 w 634"/>
                <a:gd name="T57" fmla="*/ 463 h 534"/>
                <a:gd name="T58" fmla="*/ 218 w 634"/>
                <a:gd name="T59" fmla="*/ 429 h 534"/>
                <a:gd name="T60" fmla="*/ 199 w 634"/>
                <a:gd name="T61" fmla="*/ 428 h 534"/>
                <a:gd name="T62" fmla="*/ 190 w 634"/>
                <a:gd name="T63" fmla="*/ 423 h 534"/>
                <a:gd name="T64" fmla="*/ 188 w 634"/>
                <a:gd name="T65" fmla="*/ 422 h 534"/>
                <a:gd name="T66" fmla="*/ 183 w 634"/>
                <a:gd name="T67" fmla="*/ 417 h 534"/>
                <a:gd name="T68" fmla="*/ 177 w 634"/>
                <a:gd name="T69" fmla="*/ 406 h 534"/>
                <a:gd name="T70" fmla="*/ 176 w 634"/>
                <a:gd name="T71" fmla="*/ 405 h 534"/>
                <a:gd name="T72" fmla="*/ 172 w 634"/>
                <a:gd name="T73" fmla="*/ 387 h 534"/>
                <a:gd name="T74" fmla="*/ 142 w 634"/>
                <a:gd name="T75" fmla="*/ 359 h 534"/>
                <a:gd name="T76" fmla="*/ 133 w 634"/>
                <a:gd name="T77" fmla="*/ 362 h 534"/>
                <a:gd name="T78" fmla="*/ 125 w 634"/>
                <a:gd name="T79" fmla="*/ 362 h 534"/>
                <a:gd name="T80" fmla="*/ 95 w 634"/>
                <a:gd name="T81" fmla="*/ 352 h 534"/>
                <a:gd name="T82" fmla="*/ 59 w 634"/>
                <a:gd name="T83" fmla="*/ 312 h 534"/>
                <a:gd name="T84" fmla="*/ 54 w 634"/>
                <a:gd name="T85" fmla="*/ 293 h 534"/>
                <a:gd name="T86" fmla="*/ 54 w 634"/>
                <a:gd name="T87" fmla="*/ 257 h 534"/>
                <a:gd name="T88" fmla="*/ 54 w 634"/>
                <a:gd name="T89" fmla="*/ 254 h 534"/>
                <a:gd name="T90" fmla="*/ 59 w 634"/>
                <a:gd name="T91" fmla="*/ 234 h 534"/>
                <a:gd name="T92" fmla="*/ 275 w 634"/>
                <a:gd name="T93" fmla="*/ 58 h 534"/>
                <a:gd name="T94" fmla="*/ 402 w 634"/>
                <a:gd name="T95" fmla="*/ 56 h 534"/>
                <a:gd name="T96" fmla="*/ 458 w 634"/>
                <a:gd name="T97" fmla="*/ 73 h 534"/>
                <a:gd name="T98" fmla="*/ 506 w 634"/>
                <a:gd name="T99" fmla="*/ 103 h 534"/>
                <a:gd name="T100" fmla="*/ 566 w 634"/>
                <a:gd name="T101" fmla="*/ 226 h 534"/>
                <a:gd name="T102" fmla="*/ 566 w 634"/>
                <a:gd name="T103" fmla="*/ 249 h 534"/>
                <a:gd name="T104" fmla="*/ 559 w 634"/>
                <a:gd name="T105" fmla="*/ 28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4" h="534">
                  <a:moveTo>
                    <a:pt x="587" y="329"/>
                  </a:moveTo>
                  <a:cubicBezTo>
                    <a:pt x="634" y="253"/>
                    <a:pt x="612" y="149"/>
                    <a:pt x="555" y="86"/>
                  </a:cubicBezTo>
                  <a:cubicBezTo>
                    <a:pt x="496" y="21"/>
                    <a:pt x="401" y="0"/>
                    <a:pt x="316" y="7"/>
                  </a:cubicBezTo>
                  <a:cubicBezTo>
                    <a:pt x="220" y="14"/>
                    <a:pt x="125" y="57"/>
                    <a:pt x="63" y="132"/>
                  </a:cubicBezTo>
                  <a:cubicBezTo>
                    <a:pt x="24" y="180"/>
                    <a:pt x="0" y="240"/>
                    <a:pt x="10" y="303"/>
                  </a:cubicBezTo>
                  <a:cubicBezTo>
                    <a:pt x="18" y="357"/>
                    <a:pt x="73" y="410"/>
                    <a:pt x="130" y="408"/>
                  </a:cubicBezTo>
                  <a:cubicBezTo>
                    <a:pt x="133" y="419"/>
                    <a:pt x="137" y="430"/>
                    <a:pt x="144" y="440"/>
                  </a:cubicBezTo>
                  <a:cubicBezTo>
                    <a:pt x="155" y="456"/>
                    <a:pt x="170" y="467"/>
                    <a:pt x="188" y="471"/>
                  </a:cubicBezTo>
                  <a:cubicBezTo>
                    <a:pt x="187" y="473"/>
                    <a:pt x="186" y="474"/>
                    <a:pt x="185" y="476"/>
                  </a:cubicBezTo>
                  <a:cubicBezTo>
                    <a:pt x="183" y="480"/>
                    <a:pt x="183" y="480"/>
                    <a:pt x="179" y="484"/>
                  </a:cubicBezTo>
                  <a:cubicBezTo>
                    <a:pt x="178" y="484"/>
                    <a:pt x="178" y="485"/>
                    <a:pt x="178" y="485"/>
                  </a:cubicBezTo>
                  <a:cubicBezTo>
                    <a:pt x="178" y="485"/>
                    <a:pt x="177" y="485"/>
                    <a:pt x="177" y="486"/>
                  </a:cubicBezTo>
                  <a:cubicBezTo>
                    <a:pt x="176" y="486"/>
                    <a:pt x="170" y="489"/>
                    <a:pt x="174" y="487"/>
                  </a:cubicBezTo>
                  <a:cubicBezTo>
                    <a:pt x="163" y="491"/>
                    <a:pt x="155" y="502"/>
                    <a:pt x="158" y="515"/>
                  </a:cubicBezTo>
                  <a:cubicBezTo>
                    <a:pt x="161" y="524"/>
                    <a:pt x="170" y="532"/>
                    <a:pt x="180" y="532"/>
                  </a:cubicBezTo>
                  <a:cubicBezTo>
                    <a:pt x="183" y="534"/>
                    <a:pt x="186" y="534"/>
                    <a:pt x="190" y="534"/>
                  </a:cubicBezTo>
                  <a:cubicBezTo>
                    <a:pt x="232" y="534"/>
                    <a:pt x="273" y="522"/>
                    <a:pt x="299" y="488"/>
                  </a:cubicBezTo>
                  <a:cubicBezTo>
                    <a:pt x="306" y="478"/>
                    <a:pt x="311" y="467"/>
                    <a:pt x="315" y="456"/>
                  </a:cubicBezTo>
                  <a:cubicBezTo>
                    <a:pt x="316" y="456"/>
                    <a:pt x="316" y="456"/>
                    <a:pt x="317" y="456"/>
                  </a:cubicBezTo>
                  <a:cubicBezTo>
                    <a:pt x="323" y="456"/>
                    <a:pt x="330" y="457"/>
                    <a:pt x="336" y="456"/>
                  </a:cubicBezTo>
                  <a:cubicBezTo>
                    <a:pt x="357" y="454"/>
                    <a:pt x="372" y="442"/>
                    <a:pt x="385" y="426"/>
                  </a:cubicBezTo>
                  <a:cubicBezTo>
                    <a:pt x="463" y="426"/>
                    <a:pt x="545" y="397"/>
                    <a:pt x="587" y="329"/>
                  </a:cubicBezTo>
                  <a:close/>
                  <a:moveTo>
                    <a:pt x="556" y="289"/>
                  </a:moveTo>
                  <a:cubicBezTo>
                    <a:pt x="556" y="290"/>
                    <a:pt x="556" y="290"/>
                    <a:pt x="556" y="290"/>
                  </a:cubicBezTo>
                  <a:cubicBezTo>
                    <a:pt x="556" y="290"/>
                    <a:pt x="556" y="291"/>
                    <a:pt x="555" y="292"/>
                  </a:cubicBezTo>
                  <a:cubicBezTo>
                    <a:pt x="553" y="297"/>
                    <a:pt x="551" y="301"/>
                    <a:pt x="548" y="306"/>
                  </a:cubicBezTo>
                  <a:cubicBezTo>
                    <a:pt x="536" y="326"/>
                    <a:pt x="519" y="341"/>
                    <a:pt x="498" y="353"/>
                  </a:cubicBezTo>
                  <a:cubicBezTo>
                    <a:pt x="493" y="356"/>
                    <a:pt x="487" y="359"/>
                    <a:pt x="482" y="361"/>
                  </a:cubicBezTo>
                  <a:cubicBezTo>
                    <a:pt x="481" y="362"/>
                    <a:pt x="479" y="363"/>
                    <a:pt x="478" y="363"/>
                  </a:cubicBezTo>
                  <a:cubicBezTo>
                    <a:pt x="480" y="362"/>
                    <a:pt x="479" y="363"/>
                    <a:pt x="477" y="364"/>
                  </a:cubicBezTo>
                  <a:cubicBezTo>
                    <a:pt x="473" y="365"/>
                    <a:pt x="470" y="366"/>
                    <a:pt x="466" y="368"/>
                  </a:cubicBezTo>
                  <a:cubicBezTo>
                    <a:pt x="452" y="372"/>
                    <a:pt x="438" y="376"/>
                    <a:pt x="424" y="378"/>
                  </a:cubicBezTo>
                  <a:cubicBezTo>
                    <a:pt x="423" y="378"/>
                    <a:pt x="421" y="379"/>
                    <a:pt x="420" y="379"/>
                  </a:cubicBezTo>
                  <a:cubicBezTo>
                    <a:pt x="420" y="379"/>
                    <a:pt x="419" y="379"/>
                    <a:pt x="418" y="379"/>
                  </a:cubicBezTo>
                  <a:cubicBezTo>
                    <a:pt x="415" y="379"/>
                    <a:pt x="412" y="380"/>
                    <a:pt x="408" y="380"/>
                  </a:cubicBezTo>
                  <a:cubicBezTo>
                    <a:pt x="401" y="381"/>
                    <a:pt x="394" y="381"/>
                    <a:pt x="386" y="381"/>
                  </a:cubicBezTo>
                  <a:cubicBezTo>
                    <a:pt x="373" y="381"/>
                    <a:pt x="362" y="380"/>
                    <a:pt x="354" y="392"/>
                  </a:cubicBezTo>
                  <a:cubicBezTo>
                    <a:pt x="352" y="395"/>
                    <a:pt x="350" y="398"/>
                    <a:pt x="347" y="401"/>
                  </a:cubicBezTo>
                  <a:cubicBezTo>
                    <a:pt x="346" y="402"/>
                    <a:pt x="345" y="403"/>
                    <a:pt x="344" y="405"/>
                  </a:cubicBezTo>
                  <a:cubicBezTo>
                    <a:pt x="344" y="405"/>
                    <a:pt x="341" y="407"/>
                    <a:pt x="340" y="408"/>
                  </a:cubicBezTo>
                  <a:cubicBezTo>
                    <a:pt x="339" y="408"/>
                    <a:pt x="337" y="409"/>
                    <a:pt x="336" y="410"/>
                  </a:cubicBezTo>
                  <a:cubicBezTo>
                    <a:pt x="334" y="410"/>
                    <a:pt x="332" y="411"/>
                    <a:pt x="332" y="411"/>
                  </a:cubicBezTo>
                  <a:cubicBezTo>
                    <a:pt x="328" y="411"/>
                    <a:pt x="324" y="411"/>
                    <a:pt x="320" y="411"/>
                  </a:cubicBezTo>
                  <a:cubicBezTo>
                    <a:pt x="307" y="410"/>
                    <a:pt x="296" y="412"/>
                    <a:pt x="284" y="417"/>
                  </a:cubicBezTo>
                  <a:cubicBezTo>
                    <a:pt x="276" y="420"/>
                    <a:pt x="273" y="428"/>
                    <a:pt x="273" y="436"/>
                  </a:cubicBezTo>
                  <a:cubicBezTo>
                    <a:pt x="272" y="438"/>
                    <a:pt x="272" y="440"/>
                    <a:pt x="271" y="442"/>
                  </a:cubicBezTo>
                  <a:cubicBezTo>
                    <a:pt x="271" y="443"/>
                    <a:pt x="270" y="445"/>
                    <a:pt x="270" y="446"/>
                  </a:cubicBezTo>
                  <a:cubicBezTo>
                    <a:pt x="270" y="447"/>
                    <a:pt x="269" y="448"/>
                    <a:pt x="269" y="449"/>
                  </a:cubicBezTo>
                  <a:cubicBezTo>
                    <a:pt x="267" y="453"/>
                    <a:pt x="265" y="457"/>
                    <a:pt x="262" y="461"/>
                  </a:cubicBezTo>
                  <a:cubicBezTo>
                    <a:pt x="262" y="461"/>
                    <a:pt x="262" y="462"/>
                    <a:pt x="261" y="462"/>
                  </a:cubicBezTo>
                  <a:cubicBezTo>
                    <a:pt x="261" y="462"/>
                    <a:pt x="261" y="463"/>
                    <a:pt x="260" y="463"/>
                  </a:cubicBezTo>
                  <a:cubicBezTo>
                    <a:pt x="258" y="466"/>
                    <a:pt x="256" y="468"/>
                    <a:pt x="254" y="470"/>
                  </a:cubicBezTo>
                  <a:cubicBezTo>
                    <a:pt x="253" y="470"/>
                    <a:pt x="253" y="471"/>
                    <a:pt x="252" y="471"/>
                  </a:cubicBezTo>
                  <a:cubicBezTo>
                    <a:pt x="252" y="472"/>
                    <a:pt x="250" y="473"/>
                    <a:pt x="249" y="474"/>
                  </a:cubicBezTo>
                  <a:cubicBezTo>
                    <a:pt x="246" y="476"/>
                    <a:pt x="243" y="477"/>
                    <a:pt x="240" y="479"/>
                  </a:cubicBezTo>
                  <a:cubicBezTo>
                    <a:pt x="238" y="480"/>
                    <a:pt x="237" y="480"/>
                    <a:pt x="236" y="481"/>
                  </a:cubicBezTo>
                  <a:cubicBezTo>
                    <a:pt x="236" y="481"/>
                    <a:pt x="234" y="482"/>
                    <a:pt x="232" y="482"/>
                  </a:cubicBezTo>
                  <a:cubicBezTo>
                    <a:pt x="235" y="476"/>
                    <a:pt x="237" y="469"/>
                    <a:pt x="238" y="463"/>
                  </a:cubicBezTo>
                  <a:cubicBezTo>
                    <a:pt x="240" y="460"/>
                    <a:pt x="241" y="456"/>
                    <a:pt x="241" y="451"/>
                  </a:cubicBezTo>
                  <a:cubicBezTo>
                    <a:pt x="241" y="440"/>
                    <a:pt x="231" y="428"/>
                    <a:pt x="218" y="429"/>
                  </a:cubicBezTo>
                  <a:cubicBezTo>
                    <a:pt x="213" y="429"/>
                    <a:pt x="209" y="429"/>
                    <a:pt x="204" y="428"/>
                  </a:cubicBezTo>
                  <a:cubicBezTo>
                    <a:pt x="205" y="428"/>
                    <a:pt x="199" y="428"/>
                    <a:pt x="199" y="428"/>
                  </a:cubicBezTo>
                  <a:cubicBezTo>
                    <a:pt x="199" y="427"/>
                    <a:pt x="194" y="426"/>
                    <a:pt x="194" y="426"/>
                  </a:cubicBezTo>
                  <a:cubicBezTo>
                    <a:pt x="192" y="425"/>
                    <a:pt x="191" y="424"/>
                    <a:pt x="190" y="423"/>
                  </a:cubicBezTo>
                  <a:cubicBezTo>
                    <a:pt x="189" y="423"/>
                    <a:pt x="189" y="423"/>
                    <a:pt x="189" y="423"/>
                  </a:cubicBezTo>
                  <a:cubicBezTo>
                    <a:pt x="189" y="423"/>
                    <a:pt x="188" y="423"/>
                    <a:pt x="188" y="422"/>
                  </a:cubicBezTo>
                  <a:cubicBezTo>
                    <a:pt x="187" y="421"/>
                    <a:pt x="186" y="420"/>
                    <a:pt x="184" y="418"/>
                  </a:cubicBezTo>
                  <a:cubicBezTo>
                    <a:pt x="184" y="418"/>
                    <a:pt x="183" y="417"/>
                    <a:pt x="183" y="417"/>
                  </a:cubicBezTo>
                  <a:cubicBezTo>
                    <a:pt x="183" y="417"/>
                    <a:pt x="182" y="416"/>
                    <a:pt x="182" y="416"/>
                  </a:cubicBezTo>
                  <a:cubicBezTo>
                    <a:pt x="180" y="413"/>
                    <a:pt x="178" y="410"/>
                    <a:pt x="177" y="406"/>
                  </a:cubicBezTo>
                  <a:cubicBezTo>
                    <a:pt x="177" y="406"/>
                    <a:pt x="177" y="406"/>
                    <a:pt x="177" y="406"/>
                  </a:cubicBezTo>
                  <a:cubicBezTo>
                    <a:pt x="177" y="406"/>
                    <a:pt x="177" y="406"/>
                    <a:pt x="176" y="405"/>
                  </a:cubicBezTo>
                  <a:cubicBezTo>
                    <a:pt x="176" y="403"/>
                    <a:pt x="175" y="401"/>
                    <a:pt x="174" y="399"/>
                  </a:cubicBezTo>
                  <a:cubicBezTo>
                    <a:pt x="173" y="395"/>
                    <a:pt x="172" y="391"/>
                    <a:pt x="172" y="387"/>
                  </a:cubicBezTo>
                  <a:cubicBezTo>
                    <a:pt x="171" y="385"/>
                    <a:pt x="169" y="373"/>
                    <a:pt x="170" y="381"/>
                  </a:cubicBezTo>
                  <a:cubicBezTo>
                    <a:pt x="169" y="368"/>
                    <a:pt x="157" y="354"/>
                    <a:pt x="142" y="359"/>
                  </a:cubicBezTo>
                  <a:cubicBezTo>
                    <a:pt x="139" y="360"/>
                    <a:pt x="137" y="361"/>
                    <a:pt x="135" y="361"/>
                  </a:cubicBezTo>
                  <a:cubicBezTo>
                    <a:pt x="134" y="361"/>
                    <a:pt x="134" y="362"/>
                    <a:pt x="133" y="362"/>
                  </a:cubicBezTo>
                  <a:cubicBezTo>
                    <a:pt x="133" y="362"/>
                    <a:pt x="132" y="362"/>
                    <a:pt x="132" y="362"/>
                  </a:cubicBezTo>
                  <a:cubicBezTo>
                    <a:pt x="130" y="362"/>
                    <a:pt x="127" y="362"/>
                    <a:pt x="125" y="362"/>
                  </a:cubicBezTo>
                  <a:cubicBezTo>
                    <a:pt x="125" y="362"/>
                    <a:pt x="119" y="361"/>
                    <a:pt x="121" y="362"/>
                  </a:cubicBezTo>
                  <a:cubicBezTo>
                    <a:pt x="110" y="360"/>
                    <a:pt x="104" y="357"/>
                    <a:pt x="95" y="352"/>
                  </a:cubicBezTo>
                  <a:cubicBezTo>
                    <a:pt x="87" y="347"/>
                    <a:pt x="81" y="342"/>
                    <a:pt x="74" y="334"/>
                  </a:cubicBezTo>
                  <a:cubicBezTo>
                    <a:pt x="68" y="328"/>
                    <a:pt x="61" y="318"/>
                    <a:pt x="59" y="312"/>
                  </a:cubicBezTo>
                  <a:cubicBezTo>
                    <a:pt x="57" y="307"/>
                    <a:pt x="56" y="303"/>
                    <a:pt x="55" y="298"/>
                  </a:cubicBezTo>
                  <a:cubicBezTo>
                    <a:pt x="55" y="298"/>
                    <a:pt x="54" y="293"/>
                    <a:pt x="54" y="293"/>
                  </a:cubicBezTo>
                  <a:cubicBezTo>
                    <a:pt x="54" y="291"/>
                    <a:pt x="54" y="289"/>
                    <a:pt x="54" y="288"/>
                  </a:cubicBezTo>
                  <a:cubicBezTo>
                    <a:pt x="53" y="278"/>
                    <a:pt x="53" y="267"/>
                    <a:pt x="54" y="257"/>
                  </a:cubicBezTo>
                  <a:cubicBezTo>
                    <a:pt x="54" y="257"/>
                    <a:pt x="54" y="256"/>
                    <a:pt x="54" y="256"/>
                  </a:cubicBezTo>
                  <a:cubicBezTo>
                    <a:pt x="54" y="255"/>
                    <a:pt x="54" y="255"/>
                    <a:pt x="54" y="254"/>
                  </a:cubicBezTo>
                  <a:cubicBezTo>
                    <a:pt x="55" y="252"/>
                    <a:pt x="55" y="250"/>
                    <a:pt x="56" y="247"/>
                  </a:cubicBezTo>
                  <a:cubicBezTo>
                    <a:pt x="56" y="243"/>
                    <a:pt x="58" y="238"/>
                    <a:pt x="59" y="234"/>
                  </a:cubicBezTo>
                  <a:cubicBezTo>
                    <a:pt x="62" y="223"/>
                    <a:pt x="65" y="215"/>
                    <a:pt x="68" y="208"/>
                  </a:cubicBezTo>
                  <a:cubicBezTo>
                    <a:pt x="105" y="128"/>
                    <a:pt x="189" y="77"/>
                    <a:pt x="275" y="58"/>
                  </a:cubicBezTo>
                  <a:cubicBezTo>
                    <a:pt x="297" y="54"/>
                    <a:pt x="317" y="52"/>
                    <a:pt x="340" y="51"/>
                  </a:cubicBezTo>
                  <a:cubicBezTo>
                    <a:pt x="362" y="51"/>
                    <a:pt x="383" y="52"/>
                    <a:pt x="402" y="56"/>
                  </a:cubicBezTo>
                  <a:cubicBezTo>
                    <a:pt x="412" y="58"/>
                    <a:pt x="422" y="61"/>
                    <a:pt x="432" y="63"/>
                  </a:cubicBezTo>
                  <a:cubicBezTo>
                    <a:pt x="441" y="66"/>
                    <a:pt x="452" y="70"/>
                    <a:pt x="458" y="73"/>
                  </a:cubicBezTo>
                  <a:cubicBezTo>
                    <a:pt x="467" y="77"/>
                    <a:pt x="476" y="82"/>
                    <a:pt x="484" y="87"/>
                  </a:cubicBezTo>
                  <a:cubicBezTo>
                    <a:pt x="493" y="92"/>
                    <a:pt x="500" y="97"/>
                    <a:pt x="506" y="103"/>
                  </a:cubicBezTo>
                  <a:cubicBezTo>
                    <a:pt x="536" y="128"/>
                    <a:pt x="553" y="159"/>
                    <a:pt x="562" y="197"/>
                  </a:cubicBezTo>
                  <a:cubicBezTo>
                    <a:pt x="564" y="208"/>
                    <a:pt x="565" y="216"/>
                    <a:pt x="566" y="226"/>
                  </a:cubicBezTo>
                  <a:cubicBezTo>
                    <a:pt x="566" y="231"/>
                    <a:pt x="566" y="237"/>
                    <a:pt x="566" y="242"/>
                  </a:cubicBezTo>
                  <a:cubicBezTo>
                    <a:pt x="566" y="244"/>
                    <a:pt x="566" y="247"/>
                    <a:pt x="566" y="249"/>
                  </a:cubicBezTo>
                  <a:cubicBezTo>
                    <a:pt x="566" y="250"/>
                    <a:pt x="565" y="256"/>
                    <a:pt x="565" y="256"/>
                  </a:cubicBezTo>
                  <a:cubicBezTo>
                    <a:pt x="564" y="265"/>
                    <a:pt x="562" y="274"/>
                    <a:pt x="559" y="283"/>
                  </a:cubicBezTo>
                  <a:cubicBezTo>
                    <a:pt x="558" y="285"/>
                    <a:pt x="557" y="287"/>
                    <a:pt x="556"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29" name="Group 28"/>
          <p:cNvGrpSpPr/>
          <p:nvPr/>
        </p:nvGrpSpPr>
        <p:grpSpPr>
          <a:xfrm>
            <a:off x="7586831" y="2284734"/>
            <a:ext cx="340192" cy="278436"/>
            <a:chOff x="7880350" y="4111625"/>
            <a:chExt cx="2527300" cy="2068513"/>
          </a:xfrm>
          <a:solidFill>
            <a:schemeClr val="accent1"/>
          </a:solidFill>
        </p:grpSpPr>
        <p:sp>
          <p:nvSpPr>
            <p:cNvPr id="30" name="Freeform 134"/>
            <p:cNvSpPr>
              <a:spLocks noEditPoints="1"/>
            </p:cNvSpPr>
            <p:nvPr/>
          </p:nvSpPr>
          <p:spPr bwMode="auto">
            <a:xfrm>
              <a:off x="7880350" y="4111625"/>
              <a:ext cx="2527300" cy="2068513"/>
            </a:xfrm>
            <a:custGeom>
              <a:avLst/>
              <a:gdLst>
                <a:gd name="T0" fmla="*/ 744 w 1019"/>
                <a:gd name="T1" fmla="*/ 218 h 836"/>
                <a:gd name="T2" fmla="*/ 591 w 1019"/>
                <a:gd name="T3" fmla="*/ 298 h 836"/>
                <a:gd name="T4" fmla="*/ 572 w 1019"/>
                <a:gd name="T5" fmla="*/ 279 h 836"/>
                <a:gd name="T6" fmla="*/ 554 w 1019"/>
                <a:gd name="T7" fmla="*/ 247 h 836"/>
                <a:gd name="T8" fmla="*/ 534 w 1019"/>
                <a:gd name="T9" fmla="*/ 172 h 836"/>
                <a:gd name="T10" fmla="*/ 531 w 1019"/>
                <a:gd name="T11" fmla="*/ 22 h 836"/>
                <a:gd name="T12" fmla="*/ 476 w 1019"/>
                <a:gd name="T13" fmla="*/ 22 h 836"/>
                <a:gd name="T14" fmla="*/ 474 w 1019"/>
                <a:gd name="T15" fmla="*/ 166 h 836"/>
                <a:gd name="T16" fmla="*/ 453 w 1019"/>
                <a:gd name="T17" fmla="*/ 250 h 836"/>
                <a:gd name="T18" fmla="*/ 436 w 1019"/>
                <a:gd name="T19" fmla="*/ 281 h 836"/>
                <a:gd name="T20" fmla="*/ 424 w 1019"/>
                <a:gd name="T21" fmla="*/ 294 h 836"/>
                <a:gd name="T22" fmla="*/ 215 w 1019"/>
                <a:gd name="T23" fmla="*/ 257 h 836"/>
                <a:gd name="T24" fmla="*/ 31 w 1019"/>
                <a:gd name="T25" fmla="*/ 766 h 836"/>
                <a:gd name="T26" fmla="*/ 486 w 1019"/>
                <a:gd name="T27" fmla="*/ 540 h 836"/>
                <a:gd name="T28" fmla="*/ 482 w 1019"/>
                <a:gd name="T29" fmla="*/ 292 h 836"/>
                <a:gd name="T30" fmla="*/ 576 w 1019"/>
                <a:gd name="T31" fmla="*/ 341 h 836"/>
                <a:gd name="T32" fmla="*/ 750 w 1019"/>
                <a:gd name="T33" fmla="*/ 833 h 836"/>
                <a:gd name="T34" fmla="*/ 1011 w 1019"/>
                <a:gd name="T35" fmla="*/ 642 h 836"/>
                <a:gd name="T36" fmla="*/ 48 w 1019"/>
                <a:gd name="T37" fmla="*/ 713 h 836"/>
                <a:gd name="T38" fmla="*/ 445 w 1019"/>
                <a:gd name="T39" fmla="*/ 652 h 836"/>
                <a:gd name="T40" fmla="*/ 433 w 1019"/>
                <a:gd name="T41" fmla="*/ 698 h 836"/>
                <a:gd name="T42" fmla="*/ 418 w 1019"/>
                <a:gd name="T43" fmla="*/ 725 h 836"/>
                <a:gd name="T44" fmla="*/ 302 w 1019"/>
                <a:gd name="T45" fmla="*/ 786 h 836"/>
                <a:gd name="T46" fmla="*/ 235 w 1019"/>
                <a:gd name="T47" fmla="*/ 789 h 836"/>
                <a:gd name="T48" fmla="*/ 109 w 1019"/>
                <a:gd name="T49" fmla="*/ 763 h 836"/>
                <a:gd name="T50" fmla="*/ 72 w 1019"/>
                <a:gd name="T51" fmla="*/ 743 h 836"/>
                <a:gd name="T52" fmla="*/ 56 w 1019"/>
                <a:gd name="T53" fmla="*/ 727 h 836"/>
                <a:gd name="T54" fmla="*/ 47 w 1019"/>
                <a:gd name="T55" fmla="*/ 711 h 836"/>
                <a:gd name="T56" fmla="*/ 45 w 1019"/>
                <a:gd name="T57" fmla="*/ 680 h 836"/>
                <a:gd name="T58" fmla="*/ 50 w 1019"/>
                <a:gd name="T59" fmla="*/ 649 h 836"/>
                <a:gd name="T60" fmla="*/ 88 w 1019"/>
                <a:gd name="T61" fmla="*/ 529 h 836"/>
                <a:gd name="T62" fmla="*/ 141 w 1019"/>
                <a:gd name="T63" fmla="*/ 420 h 836"/>
                <a:gd name="T64" fmla="*/ 254 w 1019"/>
                <a:gd name="T65" fmla="*/ 283 h 836"/>
                <a:gd name="T66" fmla="*/ 271 w 1019"/>
                <a:gd name="T67" fmla="*/ 271 h 836"/>
                <a:gd name="T68" fmla="*/ 322 w 1019"/>
                <a:gd name="T69" fmla="*/ 248 h 836"/>
                <a:gd name="T70" fmla="*/ 331 w 1019"/>
                <a:gd name="T71" fmla="*/ 247 h 836"/>
                <a:gd name="T72" fmla="*/ 346 w 1019"/>
                <a:gd name="T73" fmla="*/ 254 h 836"/>
                <a:gd name="T74" fmla="*/ 362 w 1019"/>
                <a:gd name="T75" fmla="*/ 272 h 836"/>
                <a:gd name="T76" fmla="*/ 363 w 1019"/>
                <a:gd name="T77" fmla="*/ 311 h 836"/>
                <a:gd name="T78" fmla="*/ 329 w 1019"/>
                <a:gd name="T79" fmla="*/ 326 h 836"/>
                <a:gd name="T80" fmla="*/ 436 w 1019"/>
                <a:gd name="T81" fmla="*/ 512 h 836"/>
                <a:gd name="T82" fmla="*/ 972 w 1019"/>
                <a:gd name="T83" fmla="*/ 704 h 836"/>
                <a:gd name="T84" fmla="*/ 962 w 1019"/>
                <a:gd name="T85" fmla="*/ 726 h 836"/>
                <a:gd name="T86" fmla="*/ 945 w 1019"/>
                <a:gd name="T87" fmla="*/ 743 h 836"/>
                <a:gd name="T88" fmla="*/ 907 w 1019"/>
                <a:gd name="T89" fmla="*/ 763 h 836"/>
                <a:gd name="T90" fmla="*/ 831 w 1019"/>
                <a:gd name="T91" fmla="*/ 784 h 836"/>
                <a:gd name="T92" fmla="*/ 761 w 1019"/>
                <a:gd name="T93" fmla="*/ 789 h 836"/>
                <a:gd name="T94" fmla="*/ 711 w 1019"/>
                <a:gd name="T95" fmla="*/ 785 h 836"/>
                <a:gd name="T96" fmla="*/ 622 w 1019"/>
                <a:gd name="T97" fmla="*/ 750 h 836"/>
                <a:gd name="T98" fmla="*/ 586 w 1019"/>
                <a:gd name="T99" fmla="*/ 703 h 836"/>
                <a:gd name="T100" fmla="*/ 580 w 1019"/>
                <a:gd name="T101" fmla="*/ 687 h 836"/>
                <a:gd name="T102" fmla="*/ 571 w 1019"/>
                <a:gd name="T103" fmla="*/ 650 h 836"/>
                <a:gd name="T104" fmla="*/ 618 w 1019"/>
                <a:gd name="T105" fmla="*/ 357 h 836"/>
                <a:gd name="T106" fmla="*/ 658 w 1019"/>
                <a:gd name="T107" fmla="*/ 310 h 836"/>
                <a:gd name="T108" fmla="*/ 641 w 1019"/>
                <a:gd name="T109" fmla="*/ 312 h 836"/>
                <a:gd name="T110" fmla="*/ 656 w 1019"/>
                <a:gd name="T111" fmla="*/ 271 h 836"/>
                <a:gd name="T112" fmla="*/ 678 w 1019"/>
                <a:gd name="T113" fmla="*/ 250 h 836"/>
                <a:gd name="T114" fmla="*/ 688 w 1019"/>
                <a:gd name="T115" fmla="*/ 247 h 836"/>
                <a:gd name="T116" fmla="*/ 705 w 1019"/>
                <a:gd name="T117" fmla="*/ 250 h 836"/>
                <a:gd name="T118" fmla="*/ 760 w 1019"/>
                <a:gd name="T119" fmla="*/ 280 h 836"/>
                <a:gd name="T120" fmla="*/ 793 w 1019"/>
                <a:gd name="T121" fmla="*/ 310 h 836"/>
                <a:gd name="T122" fmla="*/ 948 w 1019"/>
                <a:gd name="T123" fmla="*/ 580 h 836"/>
                <a:gd name="T124" fmla="*/ 972 w 1019"/>
                <a:gd name="T125" fmla="*/ 69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836">
                  <a:moveTo>
                    <a:pt x="1011" y="642"/>
                  </a:moveTo>
                  <a:cubicBezTo>
                    <a:pt x="999" y="578"/>
                    <a:pt x="974" y="515"/>
                    <a:pt x="945" y="457"/>
                  </a:cubicBezTo>
                  <a:cubicBezTo>
                    <a:pt x="914" y="391"/>
                    <a:pt x="874" y="327"/>
                    <a:pt x="822" y="276"/>
                  </a:cubicBezTo>
                  <a:cubicBezTo>
                    <a:pt x="799" y="253"/>
                    <a:pt x="773" y="232"/>
                    <a:pt x="744" y="218"/>
                  </a:cubicBezTo>
                  <a:cubicBezTo>
                    <a:pt x="730" y="212"/>
                    <a:pt x="715" y="206"/>
                    <a:pt x="700" y="203"/>
                  </a:cubicBezTo>
                  <a:cubicBezTo>
                    <a:pt x="683" y="199"/>
                    <a:pt x="664" y="205"/>
                    <a:pt x="650" y="215"/>
                  </a:cubicBezTo>
                  <a:cubicBezTo>
                    <a:pt x="621" y="234"/>
                    <a:pt x="604" y="267"/>
                    <a:pt x="591" y="298"/>
                  </a:cubicBezTo>
                  <a:cubicBezTo>
                    <a:pt x="591" y="298"/>
                    <a:pt x="591" y="298"/>
                    <a:pt x="591" y="298"/>
                  </a:cubicBezTo>
                  <a:cubicBezTo>
                    <a:pt x="590" y="298"/>
                    <a:pt x="590" y="297"/>
                    <a:pt x="589" y="297"/>
                  </a:cubicBezTo>
                  <a:cubicBezTo>
                    <a:pt x="589" y="297"/>
                    <a:pt x="588" y="296"/>
                    <a:pt x="588" y="296"/>
                  </a:cubicBezTo>
                  <a:cubicBezTo>
                    <a:pt x="584" y="292"/>
                    <a:pt x="580" y="288"/>
                    <a:pt x="576" y="284"/>
                  </a:cubicBezTo>
                  <a:cubicBezTo>
                    <a:pt x="575" y="283"/>
                    <a:pt x="573" y="280"/>
                    <a:pt x="572" y="279"/>
                  </a:cubicBezTo>
                  <a:cubicBezTo>
                    <a:pt x="571" y="278"/>
                    <a:pt x="570" y="276"/>
                    <a:pt x="569" y="274"/>
                  </a:cubicBezTo>
                  <a:cubicBezTo>
                    <a:pt x="565" y="269"/>
                    <a:pt x="562" y="264"/>
                    <a:pt x="559" y="259"/>
                  </a:cubicBezTo>
                  <a:cubicBezTo>
                    <a:pt x="558" y="256"/>
                    <a:pt x="557" y="253"/>
                    <a:pt x="556" y="251"/>
                  </a:cubicBezTo>
                  <a:cubicBezTo>
                    <a:pt x="555" y="250"/>
                    <a:pt x="554" y="248"/>
                    <a:pt x="554" y="247"/>
                  </a:cubicBezTo>
                  <a:cubicBezTo>
                    <a:pt x="554" y="247"/>
                    <a:pt x="554" y="247"/>
                    <a:pt x="554" y="247"/>
                  </a:cubicBezTo>
                  <a:cubicBezTo>
                    <a:pt x="551" y="241"/>
                    <a:pt x="549" y="234"/>
                    <a:pt x="547" y="228"/>
                  </a:cubicBezTo>
                  <a:cubicBezTo>
                    <a:pt x="543" y="216"/>
                    <a:pt x="540" y="203"/>
                    <a:pt x="537" y="191"/>
                  </a:cubicBezTo>
                  <a:cubicBezTo>
                    <a:pt x="536" y="185"/>
                    <a:pt x="535" y="178"/>
                    <a:pt x="534" y="172"/>
                  </a:cubicBezTo>
                  <a:cubicBezTo>
                    <a:pt x="534" y="171"/>
                    <a:pt x="533" y="167"/>
                    <a:pt x="533" y="166"/>
                  </a:cubicBezTo>
                  <a:cubicBezTo>
                    <a:pt x="533" y="163"/>
                    <a:pt x="533" y="160"/>
                    <a:pt x="532" y="157"/>
                  </a:cubicBezTo>
                  <a:cubicBezTo>
                    <a:pt x="531" y="144"/>
                    <a:pt x="530" y="132"/>
                    <a:pt x="529" y="119"/>
                  </a:cubicBezTo>
                  <a:cubicBezTo>
                    <a:pt x="528" y="87"/>
                    <a:pt x="528" y="54"/>
                    <a:pt x="531" y="22"/>
                  </a:cubicBezTo>
                  <a:cubicBezTo>
                    <a:pt x="532" y="10"/>
                    <a:pt x="520" y="0"/>
                    <a:pt x="509" y="0"/>
                  </a:cubicBezTo>
                  <a:cubicBezTo>
                    <a:pt x="507" y="0"/>
                    <a:pt x="505" y="0"/>
                    <a:pt x="504" y="0"/>
                  </a:cubicBezTo>
                  <a:cubicBezTo>
                    <a:pt x="502" y="0"/>
                    <a:pt x="500" y="0"/>
                    <a:pt x="499" y="0"/>
                  </a:cubicBezTo>
                  <a:cubicBezTo>
                    <a:pt x="487" y="0"/>
                    <a:pt x="475" y="10"/>
                    <a:pt x="476" y="22"/>
                  </a:cubicBezTo>
                  <a:cubicBezTo>
                    <a:pt x="479" y="49"/>
                    <a:pt x="479" y="76"/>
                    <a:pt x="479" y="102"/>
                  </a:cubicBezTo>
                  <a:cubicBezTo>
                    <a:pt x="478" y="115"/>
                    <a:pt x="478" y="127"/>
                    <a:pt x="477" y="139"/>
                  </a:cubicBezTo>
                  <a:cubicBezTo>
                    <a:pt x="476" y="145"/>
                    <a:pt x="476" y="151"/>
                    <a:pt x="475" y="157"/>
                  </a:cubicBezTo>
                  <a:cubicBezTo>
                    <a:pt x="475" y="160"/>
                    <a:pt x="474" y="163"/>
                    <a:pt x="474" y="166"/>
                  </a:cubicBezTo>
                  <a:cubicBezTo>
                    <a:pt x="474" y="167"/>
                    <a:pt x="474" y="168"/>
                    <a:pt x="474" y="168"/>
                  </a:cubicBezTo>
                  <a:cubicBezTo>
                    <a:pt x="474" y="170"/>
                    <a:pt x="473" y="171"/>
                    <a:pt x="473" y="173"/>
                  </a:cubicBezTo>
                  <a:cubicBezTo>
                    <a:pt x="469" y="198"/>
                    <a:pt x="463" y="224"/>
                    <a:pt x="454" y="248"/>
                  </a:cubicBezTo>
                  <a:cubicBezTo>
                    <a:pt x="454" y="248"/>
                    <a:pt x="454" y="249"/>
                    <a:pt x="453" y="250"/>
                  </a:cubicBezTo>
                  <a:cubicBezTo>
                    <a:pt x="453" y="250"/>
                    <a:pt x="453" y="252"/>
                    <a:pt x="452" y="252"/>
                  </a:cubicBezTo>
                  <a:cubicBezTo>
                    <a:pt x="451" y="255"/>
                    <a:pt x="449" y="258"/>
                    <a:pt x="448" y="261"/>
                  </a:cubicBezTo>
                  <a:cubicBezTo>
                    <a:pt x="445" y="267"/>
                    <a:pt x="442" y="273"/>
                    <a:pt x="438" y="278"/>
                  </a:cubicBezTo>
                  <a:cubicBezTo>
                    <a:pt x="437" y="279"/>
                    <a:pt x="436" y="280"/>
                    <a:pt x="436" y="281"/>
                  </a:cubicBezTo>
                  <a:cubicBezTo>
                    <a:pt x="435" y="282"/>
                    <a:pt x="435" y="282"/>
                    <a:pt x="435" y="282"/>
                  </a:cubicBezTo>
                  <a:cubicBezTo>
                    <a:pt x="435" y="282"/>
                    <a:pt x="435" y="282"/>
                    <a:pt x="435" y="282"/>
                  </a:cubicBezTo>
                  <a:cubicBezTo>
                    <a:pt x="433" y="285"/>
                    <a:pt x="431" y="287"/>
                    <a:pt x="429" y="289"/>
                  </a:cubicBezTo>
                  <a:cubicBezTo>
                    <a:pt x="427" y="291"/>
                    <a:pt x="426" y="292"/>
                    <a:pt x="424" y="294"/>
                  </a:cubicBezTo>
                  <a:cubicBezTo>
                    <a:pt x="415" y="272"/>
                    <a:pt x="403" y="251"/>
                    <a:pt x="388" y="233"/>
                  </a:cubicBezTo>
                  <a:cubicBezTo>
                    <a:pt x="377" y="220"/>
                    <a:pt x="363" y="211"/>
                    <a:pt x="347" y="205"/>
                  </a:cubicBezTo>
                  <a:cubicBezTo>
                    <a:pt x="331" y="200"/>
                    <a:pt x="315" y="203"/>
                    <a:pt x="299" y="208"/>
                  </a:cubicBezTo>
                  <a:cubicBezTo>
                    <a:pt x="268" y="218"/>
                    <a:pt x="240" y="236"/>
                    <a:pt x="215" y="257"/>
                  </a:cubicBezTo>
                  <a:cubicBezTo>
                    <a:pt x="160" y="303"/>
                    <a:pt x="119" y="366"/>
                    <a:pt x="86" y="429"/>
                  </a:cubicBezTo>
                  <a:cubicBezTo>
                    <a:pt x="53" y="489"/>
                    <a:pt x="27" y="554"/>
                    <a:pt x="11" y="620"/>
                  </a:cubicBezTo>
                  <a:cubicBezTo>
                    <a:pt x="5" y="644"/>
                    <a:pt x="0" y="669"/>
                    <a:pt x="0" y="694"/>
                  </a:cubicBezTo>
                  <a:cubicBezTo>
                    <a:pt x="0" y="721"/>
                    <a:pt x="11" y="746"/>
                    <a:pt x="31" y="766"/>
                  </a:cubicBezTo>
                  <a:cubicBezTo>
                    <a:pt x="55" y="790"/>
                    <a:pt x="88" y="804"/>
                    <a:pt x="120" y="814"/>
                  </a:cubicBezTo>
                  <a:cubicBezTo>
                    <a:pt x="157" y="826"/>
                    <a:pt x="197" y="832"/>
                    <a:pt x="235" y="833"/>
                  </a:cubicBezTo>
                  <a:cubicBezTo>
                    <a:pt x="307" y="836"/>
                    <a:pt x="387" y="823"/>
                    <a:pt x="439" y="769"/>
                  </a:cubicBezTo>
                  <a:cubicBezTo>
                    <a:pt x="497" y="708"/>
                    <a:pt x="497" y="618"/>
                    <a:pt x="486" y="540"/>
                  </a:cubicBezTo>
                  <a:cubicBezTo>
                    <a:pt x="484" y="527"/>
                    <a:pt x="482" y="513"/>
                    <a:pt x="479" y="500"/>
                  </a:cubicBezTo>
                  <a:cubicBezTo>
                    <a:pt x="468" y="448"/>
                    <a:pt x="457" y="396"/>
                    <a:pt x="442" y="345"/>
                  </a:cubicBezTo>
                  <a:cubicBezTo>
                    <a:pt x="441" y="343"/>
                    <a:pt x="441" y="340"/>
                    <a:pt x="440" y="338"/>
                  </a:cubicBezTo>
                  <a:cubicBezTo>
                    <a:pt x="457" y="327"/>
                    <a:pt x="471" y="310"/>
                    <a:pt x="482" y="292"/>
                  </a:cubicBezTo>
                  <a:cubicBezTo>
                    <a:pt x="491" y="276"/>
                    <a:pt x="499" y="259"/>
                    <a:pt x="504" y="240"/>
                  </a:cubicBezTo>
                  <a:cubicBezTo>
                    <a:pt x="506" y="245"/>
                    <a:pt x="507" y="250"/>
                    <a:pt x="509" y="254"/>
                  </a:cubicBezTo>
                  <a:cubicBezTo>
                    <a:pt x="521" y="286"/>
                    <a:pt x="539" y="315"/>
                    <a:pt x="566" y="335"/>
                  </a:cubicBezTo>
                  <a:cubicBezTo>
                    <a:pt x="569" y="337"/>
                    <a:pt x="573" y="339"/>
                    <a:pt x="576" y="341"/>
                  </a:cubicBezTo>
                  <a:cubicBezTo>
                    <a:pt x="564" y="378"/>
                    <a:pt x="556" y="416"/>
                    <a:pt x="548" y="454"/>
                  </a:cubicBezTo>
                  <a:cubicBezTo>
                    <a:pt x="544" y="469"/>
                    <a:pt x="541" y="484"/>
                    <a:pt x="538" y="500"/>
                  </a:cubicBezTo>
                  <a:cubicBezTo>
                    <a:pt x="521" y="579"/>
                    <a:pt x="512" y="673"/>
                    <a:pt x="558" y="744"/>
                  </a:cubicBezTo>
                  <a:cubicBezTo>
                    <a:pt x="600" y="809"/>
                    <a:pt x="677" y="831"/>
                    <a:pt x="750" y="833"/>
                  </a:cubicBezTo>
                  <a:cubicBezTo>
                    <a:pt x="789" y="835"/>
                    <a:pt x="829" y="831"/>
                    <a:pt x="867" y="822"/>
                  </a:cubicBezTo>
                  <a:cubicBezTo>
                    <a:pt x="901" y="815"/>
                    <a:pt x="935" y="803"/>
                    <a:pt x="964" y="783"/>
                  </a:cubicBezTo>
                  <a:cubicBezTo>
                    <a:pt x="988" y="767"/>
                    <a:pt x="1011" y="743"/>
                    <a:pt x="1015" y="712"/>
                  </a:cubicBezTo>
                  <a:cubicBezTo>
                    <a:pt x="1019" y="689"/>
                    <a:pt x="1015" y="665"/>
                    <a:pt x="1011" y="642"/>
                  </a:cubicBezTo>
                  <a:close/>
                  <a:moveTo>
                    <a:pt x="46" y="669"/>
                  </a:moveTo>
                  <a:cubicBezTo>
                    <a:pt x="46" y="673"/>
                    <a:pt x="46" y="671"/>
                    <a:pt x="46" y="669"/>
                  </a:cubicBezTo>
                  <a:close/>
                  <a:moveTo>
                    <a:pt x="48" y="713"/>
                  </a:moveTo>
                  <a:cubicBezTo>
                    <a:pt x="47" y="712"/>
                    <a:pt x="47" y="712"/>
                    <a:pt x="48" y="713"/>
                  </a:cubicBezTo>
                  <a:close/>
                  <a:moveTo>
                    <a:pt x="446" y="642"/>
                  </a:moveTo>
                  <a:cubicBezTo>
                    <a:pt x="446" y="644"/>
                    <a:pt x="446" y="646"/>
                    <a:pt x="446" y="648"/>
                  </a:cubicBezTo>
                  <a:cubicBezTo>
                    <a:pt x="446" y="649"/>
                    <a:pt x="446" y="649"/>
                    <a:pt x="446" y="650"/>
                  </a:cubicBezTo>
                  <a:cubicBezTo>
                    <a:pt x="446" y="650"/>
                    <a:pt x="445" y="651"/>
                    <a:pt x="445" y="652"/>
                  </a:cubicBezTo>
                  <a:cubicBezTo>
                    <a:pt x="445" y="656"/>
                    <a:pt x="444" y="660"/>
                    <a:pt x="443" y="665"/>
                  </a:cubicBezTo>
                  <a:cubicBezTo>
                    <a:pt x="441" y="674"/>
                    <a:pt x="439" y="683"/>
                    <a:pt x="436" y="691"/>
                  </a:cubicBezTo>
                  <a:cubicBezTo>
                    <a:pt x="435" y="693"/>
                    <a:pt x="434" y="695"/>
                    <a:pt x="433" y="697"/>
                  </a:cubicBezTo>
                  <a:cubicBezTo>
                    <a:pt x="433" y="697"/>
                    <a:pt x="433" y="698"/>
                    <a:pt x="433" y="698"/>
                  </a:cubicBezTo>
                  <a:cubicBezTo>
                    <a:pt x="433" y="698"/>
                    <a:pt x="433" y="699"/>
                    <a:pt x="433" y="699"/>
                  </a:cubicBezTo>
                  <a:cubicBezTo>
                    <a:pt x="431" y="703"/>
                    <a:pt x="429" y="706"/>
                    <a:pt x="427" y="710"/>
                  </a:cubicBezTo>
                  <a:cubicBezTo>
                    <a:pt x="425" y="713"/>
                    <a:pt x="423" y="717"/>
                    <a:pt x="421" y="720"/>
                  </a:cubicBezTo>
                  <a:cubicBezTo>
                    <a:pt x="420" y="722"/>
                    <a:pt x="419" y="723"/>
                    <a:pt x="418" y="725"/>
                  </a:cubicBezTo>
                  <a:cubicBezTo>
                    <a:pt x="418" y="726"/>
                    <a:pt x="415" y="729"/>
                    <a:pt x="415" y="730"/>
                  </a:cubicBezTo>
                  <a:cubicBezTo>
                    <a:pt x="394" y="755"/>
                    <a:pt x="368" y="770"/>
                    <a:pt x="337" y="779"/>
                  </a:cubicBezTo>
                  <a:cubicBezTo>
                    <a:pt x="329" y="781"/>
                    <a:pt x="322" y="782"/>
                    <a:pt x="314" y="784"/>
                  </a:cubicBezTo>
                  <a:cubicBezTo>
                    <a:pt x="310" y="785"/>
                    <a:pt x="306" y="785"/>
                    <a:pt x="302" y="786"/>
                  </a:cubicBezTo>
                  <a:cubicBezTo>
                    <a:pt x="301" y="786"/>
                    <a:pt x="301" y="786"/>
                    <a:pt x="301" y="786"/>
                  </a:cubicBezTo>
                  <a:cubicBezTo>
                    <a:pt x="301" y="786"/>
                    <a:pt x="300" y="786"/>
                    <a:pt x="299" y="786"/>
                  </a:cubicBezTo>
                  <a:cubicBezTo>
                    <a:pt x="296" y="787"/>
                    <a:pt x="294" y="787"/>
                    <a:pt x="291" y="787"/>
                  </a:cubicBezTo>
                  <a:cubicBezTo>
                    <a:pt x="272" y="789"/>
                    <a:pt x="254" y="789"/>
                    <a:pt x="235" y="789"/>
                  </a:cubicBezTo>
                  <a:cubicBezTo>
                    <a:pt x="198" y="787"/>
                    <a:pt x="165" y="782"/>
                    <a:pt x="128" y="770"/>
                  </a:cubicBezTo>
                  <a:cubicBezTo>
                    <a:pt x="124" y="769"/>
                    <a:pt x="120" y="767"/>
                    <a:pt x="116" y="766"/>
                  </a:cubicBezTo>
                  <a:cubicBezTo>
                    <a:pt x="114" y="765"/>
                    <a:pt x="113" y="765"/>
                    <a:pt x="111" y="764"/>
                  </a:cubicBezTo>
                  <a:cubicBezTo>
                    <a:pt x="110" y="764"/>
                    <a:pt x="110" y="763"/>
                    <a:pt x="109" y="763"/>
                  </a:cubicBezTo>
                  <a:cubicBezTo>
                    <a:pt x="109" y="763"/>
                    <a:pt x="109" y="763"/>
                    <a:pt x="109" y="763"/>
                  </a:cubicBezTo>
                  <a:cubicBezTo>
                    <a:pt x="101" y="760"/>
                    <a:pt x="93" y="756"/>
                    <a:pt x="86" y="752"/>
                  </a:cubicBezTo>
                  <a:cubicBezTo>
                    <a:pt x="83" y="750"/>
                    <a:pt x="80" y="748"/>
                    <a:pt x="77" y="746"/>
                  </a:cubicBezTo>
                  <a:cubicBezTo>
                    <a:pt x="75" y="745"/>
                    <a:pt x="74" y="744"/>
                    <a:pt x="72" y="743"/>
                  </a:cubicBezTo>
                  <a:cubicBezTo>
                    <a:pt x="72" y="742"/>
                    <a:pt x="72" y="742"/>
                    <a:pt x="71" y="742"/>
                  </a:cubicBezTo>
                  <a:cubicBezTo>
                    <a:pt x="71" y="742"/>
                    <a:pt x="71" y="742"/>
                    <a:pt x="71" y="742"/>
                  </a:cubicBezTo>
                  <a:cubicBezTo>
                    <a:pt x="66" y="738"/>
                    <a:pt x="61" y="733"/>
                    <a:pt x="56" y="727"/>
                  </a:cubicBezTo>
                  <a:cubicBezTo>
                    <a:pt x="56" y="727"/>
                    <a:pt x="56" y="727"/>
                    <a:pt x="56" y="727"/>
                  </a:cubicBezTo>
                  <a:cubicBezTo>
                    <a:pt x="55" y="725"/>
                    <a:pt x="54" y="724"/>
                    <a:pt x="53" y="723"/>
                  </a:cubicBezTo>
                  <a:cubicBezTo>
                    <a:pt x="51" y="720"/>
                    <a:pt x="50" y="718"/>
                    <a:pt x="49" y="715"/>
                  </a:cubicBezTo>
                  <a:cubicBezTo>
                    <a:pt x="48" y="715"/>
                    <a:pt x="48" y="715"/>
                    <a:pt x="48" y="714"/>
                  </a:cubicBezTo>
                  <a:cubicBezTo>
                    <a:pt x="48" y="713"/>
                    <a:pt x="47" y="712"/>
                    <a:pt x="47" y="711"/>
                  </a:cubicBezTo>
                  <a:cubicBezTo>
                    <a:pt x="46" y="709"/>
                    <a:pt x="46" y="706"/>
                    <a:pt x="45" y="704"/>
                  </a:cubicBezTo>
                  <a:cubicBezTo>
                    <a:pt x="45" y="703"/>
                    <a:pt x="45" y="702"/>
                    <a:pt x="45" y="701"/>
                  </a:cubicBezTo>
                  <a:cubicBezTo>
                    <a:pt x="45" y="699"/>
                    <a:pt x="45" y="697"/>
                    <a:pt x="45" y="695"/>
                  </a:cubicBezTo>
                  <a:cubicBezTo>
                    <a:pt x="45" y="690"/>
                    <a:pt x="45" y="685"/>
                    <a:pt x="45" y="680"/>
                  </a:cubicBezTo>
                  <a:cubicBezTo>
                    <a:pt x="45" y="677"/>
                    <a:pt x="46" y="675"/>
                    <a:pt x="46" y="672"/>
                  </a:cubicBezTo>
                  <a:cubicBezTo>
                    <a:pt x="46" y="671"/>
                    <a:pt x="46" y="670"/>
                    <a:pt x="46" y="669"/>
                  </a:cubicBezTo>
                  <a:cubicBezTo>
                    <a:pt x="46" y="669"/>
                    <a:pt x="46" y="669"/>
                    <a:pt x="46" y="668"/>
                  </a:cubicBezTo>
                  <a:cubicBezTo>
                    <a:pt x="47" y="662"/>
                    <a:pt x="48" y="656"/>
                    <a:pt x="50" y="649"/>
                  </a:cubicBezTo>
                  <a:cubicBezTo>
                    <a:pt x="53" y="636"/>
                    <a:pt x="56" y="622"/>
                    <a:pt x="60" y="609"/>
                  </a:cubicBezTo>
                  <a:cubicBezTo>
                    <a:pt x="64" y="593"/>
                    <a:pt x="69" y="578"/>
                    <a:pt x="74" y="563"/>
                  </a:cubicBezTo>
                  <a:cubicBezTo>
                    <a:pt x="77" y="556"/>
                    <a:pt x="80" y="548"/>
                    <a:pt x="83" y="540"/>
                  </a:cubicBezTo>
                  <a:cubicBezTo>
                    <a:pt x="85" y="536"/>
                    <a:pt x="86" y="533"/>
                    <a:pt x="88" y="529"/>
                  </a:cubicBezTo>
                  <a:cubicBezTo>
                    <a:pt x="88" y="527"/>
                    <a:pt x="89" y="525"/>
                    <a:pt x="90" y="523"/>
                  </a:cubicBezTo>
                  <a:cubicBezTo>
                    <a:pt x="90" y="522"/>
                    <a:pt x="91" y="521"/>
                    <a:pt x="91" y="521"/>
                  </a:cubicBezTo>
                  <a:cubicBezTo>
                    <a:pt x="91" y="520"/>
                    <a:pt x="92" y="519"/>
                    <a:pt x="92" y="518"/>
                  </a:cubicBezTo>
                  <a:cubicBezTo>
                    <a:pt x="106" y="485"/>
                    <a:pt x="123" y="452"/>
                    <a:pt x="141" y="420"/>
                  </a:cubicBezTo>
                  <a:cubicBezTo>
                    <a:pt x="151" y="405"/>
                    <a:pt x="161" y="389"/>
                    <a:pt x="171" y="374"/>
                  </a:cubicBezTo>
                  <a:cubicBezTo>
                    <a:pt x="182" y="358"/>
                    <a:pt x="189" y="349"/>
                    <a:pt x="201" y="334"/>
                  </a:cubicBezTo>
                  <a:cubicBezTo>
                    <a:pt x="212" y="322"/>
                    <a:pt x="224" y="309"/>
                    <a:pt x="236" y="298"/>
                  </a:cubicBezTo>
                  <a:cubicBezTo>
                    <a:pt x="242" y="293"/>
                    <a:pt x="248" y="288"/>
                    <a:pt x="254" y="283"/>
                  </a:cubicBezTo>
                  <a:cubicBezTo>
                    <a:pt x="254" y="282"/>
                    <a:pt x="255" y="282"/>
                    <a:pt x="255" y="282"/>
                  </a:cubicBezTo>
                  <a:cubicBezTo>
                    <a:pt x="255" y="282"/>
                    <a:pt x="255" y="282"/>
                    <a:pt x="256" y="282"/>
                  </a:cubicBezTo>
                  <a:cubicBezTo>
                    <a:pt x="257" y="280"/>
                    <a:pt x="259" y="279"/>
                    <a:pt x="260" y="278"/>
                  </a:cubicBezTo>
                  <a:cubicBezTo>
                    <a:pt x="264" y="276"/>
                    <a:pt x="267" y="273"/>
                    <a:pt x="271" y="271"/>
                  </a:cubicBezTo>
                  <a:cubicBezTo>
                    <a:pt x="280" y="265"/>
                    <a:pt x="290" y="259"/>
                    <a:pt x="300" y="255"/>
                  </a:cubicBezTo>
                  <a:cubicBezTo>
                    <a:pt x="301" y="255"/>
                    <a:pt x="305" y="253"/>
                    <a:pt x="306" y="252"/>
                  </a:cubicBezTo>
                  <a:cubicBezTo>
                    <a:pt x="309" y="251"/>
                    <a:pt x="311" y="251"/>
                    <a:pt x="314" y="250"/>
                  </a:cubicBezTo>
                  <a:cubicBezTo>
                    <a:pt x="317" y="249"/>
                    <a:pt x="319" y="248"/>
                    <a:pt x="322" y="248"/>
                  </a:cubicBezTo>
                  <a:cubicBezTo>
                    <a:pt x="323" y="247"/>
                    <a:pt x="325" y="247"/>
                    <a:pt x="326" y="246"/>
                  </a:cubicBezTo>
                  <a:cubicBezTo>
                    <a:pt x="327" y="247"/>
                    <a:pt x="327" y="247"/>
                    <a:pt x="327" y="247"/>
                  </a:cubicBezTo>
                  <a:cubicBezTo>
                    <a:pt x="328" y="247"/>
                    <a:pt x="328" y="247"/>
                    <a:pt x="329" y="247"/>
                  </a:cubicBezTo>
                  <a:cubicBezTo>
                    <a:pt x="329" y="247"/>
                    <a:pt x="330" y="247"/>
                    <a:pt x="331" y="247"/>
                  </a:cubicBezTo>
                  <a:cubicBezTo>
                    <a:pt x="333" y="248"/>
                    <a:pt x="335" y="248"/>
                    <a:pt x="337" y="249"/>
                  </a:cubicBezTo>
                  <a:cubicBezTo>
                    <a:pt x="335" y="248"/>
                    <a:pt x="340" y="251"/>
                    <a:pt x="342" y="251"/>
                  </a:cubicBezTo>
                  <a:cubicBezTo>
                    <a:pt x="343" y="252"/>
                    <a:pt x="344" y="253"/>
                    <a:pt x="346" y="254"/>
                  </a:cubicBezTo>
                  <a:cubicBezTo>
                    <a:pt x="346" y="254"/>
                    <a:pt x="346" y="254"/>
                    <a:pt x="346" y="254"/>
                  </a:cubicBezTo>
                  <a:cubicBezTo>
                    <a:pt x="346" y="254"/>
                    <a:pt x="346" y="255"/>
                    <a:pt x="346" y="255"/>
                  </a:cubicBezTo>
                  <a:cubicBezTo>
                    <a:pt x="351" y="258"/>
                    <a:pt x="355" y="263"/>
                    <a:pt x="359" y="268"/>
                  </a:cubicBezTo>
                  <a:cubicBezTo>
                    <a:pt x="359" y="268"/>
                    <a:pt x="359" y="268"/>
                    <a:pt x="359" y="268"/>
                  </a:cubicBezTo>
                  <a:cubicBezTo>
                    <a:pt x="360" y="269"/>
                    <a:pt x="361" y="271"/>
                    <a:pt x="362" y="272"/>
                  </a:cubicBezTo>
                  <a:cubicBezTo>
                    <a:pt x="365" y="276"/>
                    <a:pt x="367" y="279"/>
                    <a:pt x="369" y="283"/>
                  </a:cubicBezTo>
                  <a:cubicBezTo>
                    <a:pt x="375" y="292"/>
                    <a:pt x="379" y="302"/>
                    <a:pt x="383" y="312"/>
                  </a:cubicBezTo>
                  <a:cubicBezTo>
                    <a:pt x="380" y="312"/>
                    <a:pt x="377" y="312"/>
                    <a:pt x="375" y="312"/>
                  </a:cubicBezTo>
                  <a:cubicBezTo>
                    <a:pt x="371" y="312"/>
                    <a:pt x="367" y="312"/>
                    <a:pt x="363" y="311"/>
                  </a:cubicBezTo>
                  <a:cubicBezTo>
                    <a:pt x="363" y="311"/>
                    <a:pt x="363" y="311"/>
                    <a:pt x="363" y="311"/>
                  </a:cubicBezTo>
                  <a:cubicBezTo>
                    <a:pt x="363" y="311"/>
                    <a:pt x="363" y="311"/>
                    <a:pt x="363" y="311"/>
                  </a:cubicBezTo>
                  <a:cubicBezTo>
                    <a:pt x="361" y="311"/>
                    <a:pt x="358" y="311"/>
                    <a:pt x="356" y="310"/>
                  </a:cubicBezTo>
                  <a:cubicBezTo>
                    <a:pt x="344" y="308"/>
                    <a:pt x="332" y="313"/>
                    <a:pt x="329" y="326"/>
                  </a:cubicBezTo>
                  <a:cubicBezTo>
                    <a:pt x="326" y="337"/>
                    <a:pt x="332" y="351"/>
                    <a:pt x="344" y="353"/>
                  </a:cubicBezTo>
                  <a:cubicBezTo>
                    <a:pt x="363" y="357"/>
                    <a:pt x="381" y="357"/>
                    <a:pt x="398" y="354"/>
                  </a:cubicBezTo>
                  <a:cubicBezTo>
                    <a:pt x="401" y="362"/>
                    <a:pt x="403" y="371"/>
                    <a:pt x="405" y="379"/>
                  </a:cubicBezTo>
                  <a:cubicBezTo>
                    <a:pt x="418" y="423"/>
                    <a:pt x="427" y="467"/>
                    <a:pt x="436" y="512"/>
                  </a:cubicBezTo>
                  <a:cubicBezTo>
                    <a:pt x="445" y="554"/>
                    <a:pt x="450" y="597"/>
                    <a:pt x="446" y="642"/>
                  </a:cubicBezTo>
                  <a:close/>
                  <a:moveTo>
                    <a:pt x="972" y="703"/>
                  </a:moveTo>
                  <a:cubicBezTo>
                    <a:pt x="972" y="703"/>
                    <a:pt x="972" y="703"/>
                    <a:pt x="972" y="703"/>
                  </a:cubicBezTo>
                  <a:cubicBezTo>
                    <a:pt x="972" y="703"/>
                    <a:pt x="972" y="703"/>
                    <a:pt x="972" y="704"/>
                  </a:cubicBezTo>
                  <a:cubicBezTo>
                    <a:pt x="971" y="707"/>
                    <a:pt x="970" y="710"/>
                    <a:pt x="969" y="714"/>
                  </a:cubicBezTo>
                  <a:cubicBezTo>
                    <a:pt x="969" y="714"/>
                    <a:pt x="969" y="714"/>
                    <a:pt x="969" y="714"/>
                  </a:cubicBezTo>
                  <a:cubicBezTo>
                    <a:pt x="968" y="715"/>
                    <a:pt x="968" y="717"/>
                    <a:pt x="967" y="718"/>
                  </a:cubicBezTo>
                  <a:cubicBezTo>
                    <a:pt x="966" y="720"/>
                    <a:pt x="964" y="723"/>
                    <a:pt x="962" y="726"/>
                  </a:cubicBezTo>
                  <a:cubicBezTo>
                    <a:pt x="962" y="726"/>
                    <a:pt x="962" y="726"/>
                    <a:pt x="961" y="727"/>
                  </a:cubicBezTo>
                  <a:cubicBezTo>
                    <a:pt x="961" y="728"/>
                    <a:pt x="960" y="729"/>
                    <a:pt x="959" y="730"/>
                  </a:cubicBezTo>
                  <a:cubicBezTo>
                    <a:pt x="956" y="732"/>
                    <a:pt x="954" y="735"/>
                    <a:pt x="951" y="738"/>
                  </a:cubicBezTo>
                  <a:cubicBezTo>
                    <a:pt x="950" y="738"/>
                    <a:pt x="945" y="742"/>
                    <a:pt x="945" y="743"/>
                  </a:cubicBezTo>
                  <a:cubicBezTo>
                    <a:pt x="942" y="744"/>
                    <a:pt x="940" y="746"/>
                    <a:pt x="937" y="748"/>
                  </a:cubicBezTo>
                  <a:cubicBezTo>
                    <a:pt x="930" y="752"/>
                    <a:pt x="923" y="756"/>
                    <a:pt x="916" y="760"/>
                  </a:cubicBezTo>
                  <a:cubicBezTo>
                    <a:pt x="914" y="761"/>
                    <a:pt x="912" y="761"/>
                    <a:pt x="910" y="762"/>
                  </a:cubicBezTo>
                  <a:cubicBezTo>
                    <a:pt x="910" y="762"/>
                    <a:pt x="908" y="763"/>
                    <a:pt x="907" y="763"/>
                  </a:cubicBezTo>
                  <a:cubicBezTo>
                    <a:pt x="904" y="765"/>
                    <a:pt x="900" y="766"/>
                    <a:pt x="897" y="767"/>
                  </a:cubicBezTo>
                  <a:cubicBezTo>
                    <a:pt x="888" y="771"/>
                    <a:pt x="879" y="773"/>
                    <a:pt x="870" y="776"/>
                  </a:cubicBezTo>
                  <a:cubicBezTo>
                    <a:pt x="861" y="778"/>
                    <a:pt x="853" y="780"/>
                    <a:pt x="844" y="782"/>
                  </a:cubicBezTo>
                  <a:cubicBezTo>
                    <a:pt x="840" y="783"/>
                    <a:pt x="835" y="783"/>
                    <a:pt x="831" y="784"/>
                  </a:cubicBezTo>
                  <a:cubicBezTo>
                    <a:pt x="828" y="784"/>
                    <a:pt x="826" y="785"/>
                    <a:pt x="824" y="785"/>
                  </a:cubicBezTo>
                  <a:cubicBezTo>
                    <a:pt x="823" y="785"/>
                    <a:pt x="822" y="785"/>
                    <a:pt x="822" y="785"/>
                  </a:cubicBezTo>
                  <a:cubicBezTo>
                    <a:pt x="821" y="785"/>
                    <a:pt x="820" y="786"/>
                    <a:pt x="818" y="786"/>
                  </a:cubicBezTo>
                  <a:cubicBezTo>
                    <a:pt x="799" y="788"/>
                    <a:pt x="781" y="789"/>
                    <a:pt x="761" y="789"/>
                  </a:cubicBezTo>
                  <a:cubicBezTo>
                    <a:pt x="753" y="789"/>
                    <a:pt x="744" y="789"/>
                    <a:pt x="735" y="788"/>
                  </a:cubicBezTo>
                  <a:cubicBezTo>
                    <a:pt x="731" y="788"/>
                    <a:pt x="726" y="787"/>
                    <a:pt x="722" y="787"/>
                  </a:cubicBezTo>
                  <a:cubicBezTo>
                    <a:pt x="720" y="787"/>
                    <a:pt x="719" y="786"/>
                    <a:pt x="717" y="786"/>
                  </a:cubicBezTo>
                  <a:cubicBezTo>
                    <a:pt x="718" y="786"/>
                    <a:pt x="712" y="785"/>
                    <a:pt x="711" y="785"/>
                  </a:cubicBezTo>
                  <a:cubicBezTo>
                    <a:pt x="682" y="781"/>
                    <a:pt x="659" y="773"/>
                    <a:pt x="636" y="759"/>
                  </a:cubicBezTo>
                  <a:cubicBezTo>
                    <a:pt x="633" y="758"/>
                    <a:pt x="630" y="756"/>
                    <a:pt x="627" y="754"/>
                  </a:cubicBezTo>
                  <a:cubicBezTo>
                    <a:pt x="627" y="753"/>
                    <a:pt x="626" y="753"/>
                    <a:pt x="625" y="752"/>
                  </a:cubicBezTo>
                  <a:cubicBezTo>
                    <a:pt x="625" y="752"/>
                    <a:pt x="622" y="750"/>
                    <a:pt x="622" y="750"/>
                  </a:cubicBezTo>
                  <a:cubicBezTo>
                    <a:pt x="617" y="745"/>
                    <a:pt x="611" y="740"/>
                    <a:pt x="607" y="734"/>
                  </a:cubicBezTo>
                  <a:cubicBezTo>
                    <a:pt x="606" y="734"/>
                    <a:pt x="602" y="729"/>
                    <a:pt x="602" y="729"/>
                  </a:cubicBezTo>
                  <a:cubicBezTo>
                    <a:pt x="600" y="727"/>
                    <a:pt x="598" y="724"/>
                    <a:pt x="597" y="722"/>
                  </a:cubicBezTo>
                  <a:cubicBezTo>
                    <a:pt x="593" y="716"/>
                    <a:pt x="589" y="709"/>
                    <a:pt x="586" y="703"/>
                  </a:cubicBezTo>
                  <a:cubicBezTo>
                    <a:pt x="586" y="702"/>
                    <a:pt x="585" y="700"/>
                    <a:pt x="584" y="699"/>
                  </a:cubicBezTo>
                  <a:cubicBezTo>
                    <a:pt x="584" y="699"/>
                    <a:pt x="584" y="699"/>
                    <a:pt x="584" y="698"/>
                  </a:cubicBezTo>
                  <a:cubicBezTo>
                    <a:pt x="584" y="698"/>
                    <a:pt x="584" y="698"/>
                    <a:pt x="584" y="697"/>
                  </a:cubicBezTo>
                  <a:cubicBezTo>
                    <a:pt x="582" y="694"/>
                    <a:pt x="581" y="691"/>
                    <a:pt x="580" y="687"/>
                  </a:cubicBezTo>
                  <a:cubicBezTo>
                    <a:pt x="578" y="681"/>
                    <a:pt x="576" y="674"/>
                    <a:pt x="574" y="667"/>
                  </a:cubicBezTo>
                  <a:cubicBezTo>
                    <a:pt x="574" y="663"/>
                    <a:pt x="573" y="660"/>
                    <a:pt x="572" y="656"/>
                  </a:cubicBezTo>
                  <a:cubicBezTo>
                    <a:pt x="572" y="655"/>
                    <a:pt x="572" y="653"/>
                    <a:pt x="572" y="652"/>
                  </a:cubicBezTo>
                  <a:cubicBezTo>
                    <a:pt x="572" y="651"/>
                    <a:pt x="571" y="651"/>
                    <a:pt x="571" y="650"/>
                  </a:cubicBezTo>
                  <a:cubicBezTo>
                    <a:pt x="571" y="650"/>
                    <a:pt x="571" y="649"/>
                    <a:pt x="571" y="648"/>
                  </a:cubicBezTo>
                  <a:cubicBezTo>
                    <a:pt x="570" y="640"/>
                    <a:pt x="570" y="631"/>
                    <a:pt x="569" y="623"/>
                  </a:cubicBezTo>
                  <a:cubicBezTo>
                    <a:pt x="568" y="585"/>
                    <a:pt x="573" y="548"/>
                    <a:pt x="581" y="512"/>
                  </a:cubicBezTo>
                  <a:cubicBezTo>
                    <a:pt x="592" y="460"/>
                    <a:pt x="603" y="408"/>
                    <a:pt x="618" y="357"/>
                  </a:cubicBezTo>
                  <a:cubicBezTo>
                    <a:pt x="618" y="356"/>
                    <a:pt x="618" y="356"/>
                    <a:pt x="618" y="355"/>
                  </a:cubicBezTo>
                  <a:cubicBezTo>
                    <a:pt x="635" y="357"/>
                    <a:pt x="653" y="356"/>
                    <a:pt x="669" y="353"/>
                  </a:cubicBezTo>
                  <a:cubicBezTo>
                    <a:pt x="681" y="351"/>
                    <a:pt x="688" y="337"/>
                    <a:pt x="685" y="326"/>
                  </a:cubicBezTo>
                  <a:cubicBezTo>
                    <a:pt x="682" y="313"/>
                    <a:pt x="670" y="308"/>
                    <a:pt x="658" y="310"/>
                  </a:cubicBezTo>
                  <a:cubicBezTo>
                    <a:pt x="656" y="310"/>
                    <a:pt x="654" y="311"/>
                    <a:pt x="652" y="311"/>
                  </a:cubicBezTo>
                  <a:cubicBezTo>
                    <a:pt x="652" y="311"/>
                    <a:pt x="652" y="311"/>
                    <a:pt x="652" y="311"/>
                  </a:cubicBezTo>
                  <a:cubicBezTo>
                    <a:pt x="652" y="311"/>
                    <a:pt x="651" y="311"/>
                    <a:pt x="651" y="311"/>
                  </a:cubicBezTo>
                  <a:cubicBezTo>
                    <a:pt x="648" y="312"/>
                    <a:pt x="645" y="312"/>
                    <a:pt x="641" y="312"/>
                  </a:cubicBezTo>
                  <a:cubicBezTo>
                    <a:pt x="639" y="312"/>
                    <a:pt x="636" y="312"/>
                    <a:pt x="634" y="312"/>
                  </a:cubicBezTo>
                  <a:cubicBezTo>
                    <a:pt x="636" y="307"/>
                    <a:pt x="637" y="303"/>
                    <a:pt x="640" y="299"/>
                  </a:cubicBezTo>
                  <a:cubicBezTo>
                    <a:pt x="643" y="291"/>
                    <a:pt x="648" y="283"/>
                    <a:pt x="652" y="276"/>
                  </a:cubicBezTo>
                  <a:cubicBezTo>
                    <a:pt x="653" y="274"/>
                    <a:pt x="655" y="272"/>
                    <a:pt x="656" y="271"/>
                  </a:cubicBezTo>
                  <a:cubicBezTo>
                    <a:pt x="656" y="270"/>
                    <a:pt x="657" y="269"/>
                    <a:pt x="658" y="268"/>
                  </a:cubicBezTo>
                  <a:cubicBezTo>
                    <a:pt x="660" y="265"/>
                    <a:pt x="663" y="262"/>
                    <a:pt x="665" y="259"/>
                  </a:cubicBezTo>
                  <a:cubicBezTo>
                    <a:pt x="666" y="258"/>
                    <a:pt x="671" y="255"/>
                    <a:pt x="671" y="254"/>
                  </a:cubicBezTo>
                  <a:cubicBezTo>
                    <a:pt x="674" y="253"/>
                    <a:pt x="676" y="251"/>
                    <a:pt x="678" y="250"/>
                  </a:cubicBezTo>
                  <a:cubicBezTo>
                    <a:pt x="679" y="250"/>
                    <a:pt x="680" y="249"/>
                    <a:pt x="681" y="249"/>
                  </a:cubicBezTo>
                  <a:cubicBezTo>
                    <a:pt x="681" y="249"/>
                    <a:pt x="682" y="248"/>
                    <a:pt x="683" y="248"/>
                  </a:cubicBezTo>
                  <a:cubicBezTo>
                    <a:pt x="684" y="247"/>
                    <a:pt x="686" y="247"/>
                    <a:pt x="688" y="247"/>
                  </a:cubicBezTo>
                  <a:cubicBezTo>
                    <a:pt x="688" y="247"/>
                    <a:pt x="688" y="247"/>
                    <a:pt x="688" y="247"/>
                  </a:cubicBezTo>
                  <a:cubicBezTo>
                    <a:pt x="689" y="247"/>
                    <a:pt x="689" y="247"/>
                    <a:pt x="690" y="247"/>
                  </a:cubicBezTo>
                  <a:cubicBezTo>
                    <a:pt x="690" y="247"/>
                    <a:pt x="690" y="247"/>
                    <a:pt x="690" y="246"/>
                  </a:cubicBezTo>
                  <a:cubicBezTo>
                    <a:pt x="692" y="247"/>
                    <a:pt x="693" y="247"/>
                    <a:pt x="695" y="248"/>
                  </a:cubicBezTo>
                  <a:cubicBezTo>
                    <a:pt x="698" y="248"/>
                    <a:pt x="701" y="249"/>
                    <a:pt x="705" y="250"/>
                  </a:cubicBezTo>
                  <a:cubicBezTo>
                    <a:pt x="708" y="251"/>
                    <a:pt x="711" y="252"/>
                    <a:pt x="714" y="254"/>
                  </a:cubicBezTo>
                  <a:cubicBezTo>
                    <a:pt x="715" y="254"/>
                    <a:pt x="716" y="254"/>
                    <a:pt x="716" y="255"/>
                  </a:cubicBezTo>
                  <a:cubicBezTo>
                    <a:pt x="718" y="255"/>
                    <a:pt x="720" y="256"/>
                    <a:pt x="721" y="257"/>
                  </a:cubicBezTo>
                  <a:cubicBezTo>
                    <a:pt x="735" y="263"/>
                    <a:pt x="748" y="271"/>
                    <a:pt x="760" y="280"/>
                  </a:cubicBezTo>
                  <a:cubicBezTo>
                    <a:pt x="760" y="281"/>
                    <a:pt x="761" y="282"/>
                    <a:pt x="762" y="282"/>
                  </a:cubicBezTo>
                  <a:cubicBezTo>
                    <a:pt x="763" y="283"/>
                    <a:pt x="765" y="284"/>
                    <a:pt x="766" y="285"/>
                  </a:cubicBezTo>
                  <a:cubicBezTo>
                    <a:pt x="769" y="288"/>
                    <a:pt x="772" y="290"/>
                    <a:pt x="775" y="293"/>
                  </a:cubicBezTo>
                  <a:cubicBezTo>
                    <a:pt x="781" y="298"/>
                    <a:pt x="787" y="304"/>
                    <a:pt x="793" y="310"/>
                  </a:cubicBezTo>
                  <a:cubicBezTo>
                    <a:pt x="820" y="337"/>
                    <a:pt x="837" y="360"/>
                    <a:pt x="857" y="390"/>
                  </a:cubicBezTo>
                  <a:cubicBezTo>
                    <a:pt x="877" y="421"/>
                    <a:pt x="895" y="454"/>
                    <a:pt x="911" y="487"/>
                  </a:cubicBezTo>
                  <a:cubicBezTo>
                    <a:pt x="919" y="504"/>
                    <a:pt x="925" y="519"/>
                    <a:pt x="931" y="533"/>
                  </a:cubicBezTo>
                  <a:cubicBezTo>
                    <a:pt x="937" y="548"/>
                    <a:pt x="943" y="564"/>
                    <a:pt x="948" y="580"/>
                  </a:cubicBezTo>
                  <a:cubicBezTo>
                    <a:pt x="957" y="607"/>
                    <a:pt x="965" y="635"/>
                    <a:pt x="970" y="663"/>
                  </a:cubicBezTo>
                  <a:cubicBezTo>
                    <a:pt x="970" y="665"/>
                    <a:pt x="970" y="667"/>
                    <a:pt x="971" y="668"/>
                  </a:cubicBezTo>
                  <a:cubicBezTo>
                    <a:pt x="971" y="669"/>
                    <a:pt x="971" y="673"/>
                    <a:pt x="971" y="675"/>
                  </a:cubicBezTo>
                  <a:cubicBezTo>
                    <a:pt x="972" y="680"/>
                    <a:pt x="972" y="685"/>
                    <a:pt x="972" y="690"/>
                  </a:cubicBezTo>
                  <a:cubicBezTo>
                    <a:pt x="972" y="694"/>
                    <a:pt x="972" y="699"/>
                    <a:pt x="972" y="7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1" name="Freeform 135"/>
            <p:cNvSpPr>
              <a:spLocks/>
            </p:cNvSpPr>
            <p:nvPr/>
          </p:nvSpPr>
          <p:spPr bwMode="auto">
            <a:xfrm>
              <a:off x="8002588" y="5391150"/>
              <a:ext cx="317500" cy="549275"/>
            </a:xfrm>
            <a:custGeom>
              <a:avLst/>
              <a:gdLst>
                <a:gd name="T0" fmla="*/ 113 w 128"/>
                <a:gd name="T1" fmla="*/ 6 h 222"/>
                <a:gd name="T2" fmla="*/ 83 w 128"/>
                <a:gd name="T3" fmla="*/ 14 h 222"/>
                <a:gd name="T4" fmla="*/ 85 w 128"/>
                <a:gd name="T5" fmla="*/ 217 h 222"/>
                <a:gd name="T6" fmla="*/ 115 w 128"/>
                <a:gd name="T7" fmla="*/ 209 h 222"/>
                <a:gd name="T8" fmla="*/ 107 w 128"/>
                <a:gd name="T9" fmla="*/ 178 h 222"/>
                <a:gd name="T10" fmla="*/ 95 w 128"/>
                <a:gd name="T11" fmla="*/ 172 h 222"/>
                <a:gd name="T12" fmla="*/ 94 w 128"/>
                <a:gd name="T13" fmla="*/ 171 h 222"/>
                <a:gd name="T14" fmla="*/ 92 w 128"/>
                <a:gd name="T15" fmla="*/ 170 h 222"/>
                <a:gd name="T16" fmla="*/ 89 w 128"/>
                <a:gd name="T17" fmla="*/ 166 h 222"/>
                <a:gd name="T18" fmla="*/ 86 w 128"/>
                <a:gd name="T19" fmla="*/ 162 h 222"/>
                <a:gd name="T20" fmla="*/ 84 w 128"/>
                <a:gd name="T21" fmla="*/ 158 h 222"/>
                <a:gd name="T22" fmla="*/ 82 w 128"/>
                <a:gd name="T23" fmla="*/ 154 h 222"/>
                <a:gd name="T24" fmla="*/ 81 w 128"/>
                <a:gd name="T25" fmla="*/ 148 h 222"/>
                <a:gd name="T26" fmla="*/ 81 w 128"/>
                <a:gd name="T27" fmla="*/ 147 h 222"/>
                <a:gd name="T28" fmla="*/ 80 w 128"/>
                <a:gd name="T29" fmla="*/ 145 h 222"/>
                <a:gd name="T30" fmla="*/ 80 w 128"/>
                <a:gd name="T31" fmla="*/ 139 h 222"/>
                <a:gd name="T32" fmla="*/ 81 w 128"/>
                <a:gd name="T33" fmla="*/ 132 h 222"/>
                <a:gd name="T34" fmla="*/ 81 w 128"/>
                <a:gd name="T35" fmla="*/ 127 h 222"/>
                <a:gd name="T36" fmla="*/ 88 w 128"/>
                <a:gd name="T37" fmla="*/ 101 h 222"/>
                <a:gd name="T38" fmla="*/ 92 w 128"/>
                <a:gd name="T39" fmla="*/ 89 h 222"/>
                <a:gd name="T40" fmla="*/ 94 w 128"/>
                <a:gd name="T41" fmla="*/ 85 h 222"/>
                <a:gd name="T42" fmla="*/ 97 w 128"/>
                <a:gd name="T43" fmla="*/ 78 h 222"/>
                <a:gd name="T44" fmla="*/ 108 w 128"/>
                <a:gd name="T45" fmla="*/ 57 h 222"/>
                <a:gd name="T46" fmla="*/ 121 w 128"/>
                <a:gd name="T47" fmla="*/ 37 h 222"/>
                <a:gd name="T48" fmla="*/ 113 w 128"/>
                <a:gd name="T49"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22">
                  <a:moveTo>
                    <a:pt x="113" y="6"/>
                  </a:moveTo>
                  <a:cubicBezTo>
                    <a:pt x="102" y="0"/>
                    <a:pt x="89" y="4"/>
                    <a:pt x="83" y="14"/>
                  </a:cubicBezTo>
                  <a:cubicBezTo>
                    <a:pt x="44" y="70"/>
                    <a:pt x="0" y="180"/>
                    <a:pt x="85" y="217"/>
                  </a:cubicBezTo>
                  <a:cubicBezTo>
                    <a:pt x="96" y="222"/>
                    <a:pt x="109" y="220"/>
                    <a:pt x="115" y="209"/>
                  </a:cubicBezTo>
                  <a:cubicBezTo>
                    <a:pt x="121" y="199"/>
                    <a:pt x="119" y="183"/>
                    <a:pt x="107" y="178"/>
                  </a:cubicBezTo>
                  <a:cubicBezTo>
                    <a:pt x="103" y="176"/>
                    <a:pt x="99" y="174"/>
                    <a:pt x="95" y="172"/>
                  </a:cubicBezTo>
                  <a:cubicBezTo>
                    <a:pt x="94" y="171"/>
                    <a:pt x="94" y="171"/>
                    <a:pt x="94" y="171"/>
                  </a:cubicBezTo>
                  <a:cubicBezTo>
                    <a:pt x="93" y="170"/>
                    <a:pt x="93" y="170"/>
                    <a:pt x="92" y="170"/>
                  </a:cubicBezTo>
                  <a:cubicBezTo>
                    <a:pt x="91" y="168"/>
                    <a:pt x="90" y="167"/>
                    <a:pt x="89" y="166"/>
                  </a:cubicBezTo>
                  <a:cubicBezTo>
                    <a:pt x="89" y="166"/>
                    <a:pt x="86" y="163"/>
                    <a:pt x="86" y="162"/>
                  </a:cubicBezTo>
                  <a:cubicBezTo>
                    <a:pt x="85" y="161"/>
                    <a:pt x="84" y="160"/>
                    <a:pt x="84" y="158"/>
                  </a:cubicBezTo>
                  <a:cubicBezTo>
                    <a:pt x="84" y="159"/>
                    <a:pt x="82" y="155"/>
                    <a:pt x="82" y="154"/>
                  </a:cubicBezTo>
                  <a:cubicBezTo>
                    <a:pt x="82" y="152"/>
                    <a:pt x="81" y="150"/>
                    <a:pt x="81" y="148"/>
                  </a:cubicBezTo>
                  <a:cubicBezTo>
                    <a:pt x="81" y="148"/>
                    <a:pt x="81" y="147"/>
                    <a:pt x="81" y="147"/>
                  </a:cubicBezTo>
                  <a:cubicBezTo>
                    <a:pt x="81" y="147"/>
                    <a:pt x="80" y="146"/>
                    <a:pt x="80" y="145"/>
                  </a:cubicBezTo>
                  <a:cubicBezTo>
                    <a:pt x="80" y="143"/>
                    <a:pt x="80" y="141"/>
                    <a:pt x="80" y="139"/>
                  </a:cubicBezTo>
                  <a:cubicBezTo>
                    <a:pt x="80" y="136"/>
                    <a:pt x="80" y="134"/>
                    <a:pt x="81" y="132"/>
                  </a:cubicBezTo>
                  <a:cubicBezTo>
                    <a:pt x="81" y="131"/>
                    <a:pt x="81" y="128"/>
                    <a:pt x="81" y="127"/>
                  </a:cubicBezTo>
                  <a:cubicBezTo>
                    <a:pt x="83" y="118"/>
                    <a:pt x="85" y="109"/>
                    <a:pt x="88" y="101"/>
                  </a:cubicBezTo>
                  <a:cubicBezTo>
                    <a:pt x="89" y="97"/>
                    <a:pt x="91" y="93"/>
                    <a:pt x="92" y="89"/>
                  </a:cubicBezTo>
                  <a:cubicBezTo>
                    <a:pt x="92" y="89"/>
                    <a:pt x="94" y="85"/>
                    <a:pt x="94" y="85"/>
                  </a:cubicBezTo>
                  <a:cubicBezTo>
                    <a:pt x="95" y="83"/>
                    <a:pt x="96" y="81"/>
                    <a:pt x="97" y="78"/>
                  </a:cubicBezTo>
                  <a:cubicBezTo>
                    <a:pt x="101" y="71"/>
                    <a:pt x="104" y="64"/>
                    <a:pt x="108" y="57"/>
                  </a:cubicBezTo>
                  <a:cubicBezTo>
                    <a:pt x="112" y="50"/>
                    <a:pt x="116" y="43"/>
                    <a:pt x="121" y="37"/>
                  </a:cubicBezTo>
                  <a:cubicBezTo>
                    <a:pt x="128" y="27"/>
                    <a:pt x="123" y="12"/>
                    <a:pt x="1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Tree>
    <p:extLst>
      <p:ext uri="{BB962C8B-B14F-4D97-AF65-F5344CB8AC3E}">
        <p14:creationId xmlns:p14="http://schemas.microsoft.com/office/powerpoint/2010/main" val="2036716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9982" y="1800665"/>
            <a:ext cx="8750104" cy="441725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dirty="0">
              <a:latin typeface="Tajawal" panose="00000500000000000000" pitchFamily="2" charset="-78"/>
              <a:cs typeface="Tajawal" panose="00000500000000000000" pitchFamily="2" charset="-78"/>
            </a:endParaRPr>
          </a:p>
        </p:txBody>
      </p:sp>
      <p:grpSp>
        <p:nvGrpSpPr>
          <p:cNvPr id="5" name="Group 4"/>
          <p:cNvGrpSpPr/>
          <p:nvPr/>
        </p:nvGrpSpPr>
        <p:grpSpPr>
          <a:xfrm>
            <a:off x="3802056" y="2229732"/>
            <a:ext cx="6720578" cy="1296490"/>
            <a:chOff x="813261" y="3350487"/>
            <a:chExt cx="6813677" cy="1296490"/>
          </a:xfrm>
        </p:grpSpPr>
        <p:sp>
          <p:nvSpPr>
            <p:cNvPr id="6" name="Rectangle 5"/>
            <p:cNvSpPr/>
            <p:nvPr/>
          </p:nvSpPr>
          <p:spPr>
            <a:xfrm>
              <a:off x="813263" y="4097339"/>
              <a:ext cx="6223057" cy="549638"/>
            </a:xfrm>
            <a:prstGeom prst="rect">
              <a:avLst/>
            </a:prstGeom>
          </p:spPr>
          <p:txBody>
            <a:bodyPr wrap="square">
              <a:spAutoFit/>
            </a:bodyPr>
            <a:lstStyle/>
            <a:p>
              <a:pPr algn="just" rtl="1">
                <a:lnSpc>
                  <a:spcPct val="107000"/>
                </a:lnSpc>
                <a:spcAft>
                  <a:spcPts val="0"/>
                </a:spcAft>
              </a:pPr>
              <a:r>
                <a:rPr lang="ar-EG" sz="14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حيث يمكنك أن تولد مثل هذا النص</a:t>
              </a:r>
              <a:endParaRPr lang="id-ID"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13261" y="3350487"/>
              <a:ext cx="6813677" cy="685124"/>
            </a:xfrm>
            <a:prstGeom prst="rect">
              <a:avLst/>
            </a:prstGeom>
          </p:spPr>
          <p:txBody>
            <a:bodyPr wrap="square">
              <a:spAutoFit/>
            </a:bodyPr>
            <a:lstStyle/>
            <a:p>
              <a:pPr algn="just" rtl="1">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مرفق صحي</a:t>
              </a:r>
              <a:endParaRPr lang="id-ID" sz="32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grpSp>
      <p:graphicFrame>
        <p:nvGraphicFramePr>
          <p:cNvPr id="13" name="Chart 12"/>
          <p:cNvGraphicFramePr/>
          <p:nvPr>
            <p:extLst>
              <p:ext uri="{D42A27DB-BD31-4B8C-83A1-F6EECF244321}">
                <p14:modId xmlns:p14="http://schemas.microsoft.com/office/powerpoint/2010/main" val="3719340965"/>
              </p:ext>
            </p:extLst>
          </p:nvPr>
        </p:nvGraphicFramePr>
        <p:xfrm>
          <a:off x="2801034" y="3464153"/>
          <a:ext cx="8128000" cy="2642217"/>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Placeholder 1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593" b="12593"/>
          <a:stretch>
            <a:fillRect/>
          </a:stretch>
        </p:blipFill>
        <p:spPr/>
      </p:pic>
    </p:spTree>
    <p:extLst>
      <p:ext uri="{BB962C8B-B14F-4D97-AF65-F5344CB8AC3E}">
        <p14:creationId xmlns:p14="http://schemas.microsoft.com/office/powerpoint/2010/main" val="883438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9453" y="2543502"/>
            <a:ext cx="3664858" cy="1409617"/>
          </a:xfrm>
          <a:prstGeom prst="rect">
            <a:avLst/>
          </a:prstGeom>
        </p:spPr>
        <p:txBody>
          <a:bodyPr wrap="square">
            <a:spAutoFit/>
          </a:bodyPr>
          <a:lstStyle/>
          <a:p>
            <a:pPr lvl="0" algn="just" rtl="1">
              <a:lnSpc>
                <a:spcPct val="107000"/>
              </a:lnSpc>
            </a:pPr>
            <a:r>
              <a:rPr lang="ar-EG" sz="20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6" name="Oval 5"/>
          <p:cNvSpPr/>
          <p:nvPr/>
        </p:nvSpPr>
        <p:spPr>
          <a:xfrm>
            <a:off x="3799082" y="1074968"/>
            <a:ext cx="551543" cy="551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bg1"/>
                </a:solidFill>
                <a:latin typeface="Tajawal" panose="00000500000000000000" pitchFamily="2" charset="-78"/>
                <a:ea typeface="Lato Black" panose="020F0502020204030203" pitchFamily="34" charset="0"/>
                <a:cs typeface="Tajawal" panose="00000500000000000000" pitchFamily="2" charset="-78"/>
              </a:rPr>
              <a:t>1</a:t>
            </a:r>
          </a:p>
        </p:txBody>
      </p:sp>
      <p:sp>
        <p:nvSpPr>
          <p:cNvPr id="7" name="Oval 6"/>
          <p:cNvSpPr/>
          <p:nvPr/>
        </p:nvSpPr>
        <p:spPr>
          <a:xfrm>
            <a:off x="3799082" y="2084850"/>
            <a:ext cx="551543" cy="551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bg1"/>
                </a:solidFill>
                <a:latin typeface="Tajawal" panose="00000500000000000000" pitchFamily="2" charset="-78"/>
                <a:ea typeface="Lato Black" panose="020F0502020204030203" pitchFamily="34" charset="0"/>
                <a:cs typeface="Tajawal" panose="00000500000000000000" pitchFamily="2" charset="-78"/>
              </a:rPr>
              <a:t>2</a:t>
            </a:r>
          </a:p>
        </p:txBody>
      </p:sp>
      <p:sp>
        <p:nvSpPr>
          <p:cNvPr id="8" name="Rectangle 7"/>
          <p:cNvSpPr/>
          <p:nvPr/>
        </p:nvSpPr>
        <p:spPr>
          <a:xfrm>
            <a:off x="851572" y="1106954"/>
            <a:ext cx="2767512" cy="487569"/>
          </a:xfrm>
          <a:prstGeom prst="rect">
            <a:avLst/>
          </a:prstGeom>
        </p:spPr>
        <p:txBody>
          <a:bodyPr wrap="square">
            <a:spAutoFit/>
          </a:bodyPr>
          <a:lstStyle/>
          <a:p>
            <a:pPr algn="justLow" rtl="1">
              <a:lnSpc>
                <a:spcPct val="107000"/>
              </a:lnSpc>
              <a:spcAft>
                <a:spcPts val="0"/>
              </a:spcAft>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p>
        </p:txBody>
      </p:sp>
      <p:sp>
        <p:nvSpPr>
          <p:cNvPr id="9" name="Rectangle 8"/>
          <p:cNvSpPr/>
          <p:nvPr/>
        </p:nvSpPr>
        <p:spPr>
          <a:xfrm>
            <a:off x="851572" y="2116836"/>
            <a:ext cx="2767512" cy="487569"/>
          </a:xfrm>
          <a:prstGeom prst="rect">
            <a:avLst/>
          </a:prstGeom>
        </p:spPr>
        <p:txBody>
          <a:bodyPr wrap="square">
            <a:spAutoFit/>
          </a:bodyPr>
          <a:lstStyle/>
          <a:p>
            <a:pPr algn="justLow" rtl="1">
              <a:lnSpc>
                <a:spcPct val="107000"/>
              </a:lnSpc>
              <a:spcAft>
                <a:spcPts val="0"/>
              </a:spcAft>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p>
        </p:txBody>
      </p:sp>
      <p:sp>
        <p:nvSpPr>
          <p:cNvPr id="10" name="Oval 9"/>
          <p:cNvSpPr/>
          <p:nvPr/>
        </p:nvSpPr>
        <p:spPr>
          <a:xfrm>
            <a:off x="3799082" y="3126718"/>
            <a:ext cx="551543" cy="551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bg1"/>
                </a:solidFill>
                <a:latin typeface="Tajawal" panose="00000500000000000000" pitchFamily="2" charset="-78"/>
                <a:ea typeface="Lato Black" panose="020F0502020204030203" pitchFamily="34" charset="0"/>
                <a:cs typeface="Tajawal" panose="00000500000000000000" pitchFamily="2" charset="-78"/>
              </a:rPr>
              <a:t>3</a:t>
            </a:r>
          </a:p>
        </p:txBody>
      </p:sp>
      <p:sp>
        <p:nvSpPr>
          <p:cNvPr id="11" name="Oval 10"/>
          <p:cNvSpPr/>
          <p:nvPr/>
        </p:nvSpPr>
        <p:spPr>
          <a:xfrm>
            <a:off x="3799082" y="4136600"/>
            <a:ext cx="551543" cy="551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bg1"/>
                </a:solidFill>
                <a:latin typeface="Tajawal" panose="00000500000000000000" pitchFamily="2" charset="-78"/>
                <a:ea typeface="Lato Black" panose="020F0502020204030203" pitchFamily="34" charset="0"/>
                <a:cs typeface="Tajawal" panose="00000500000000000000" pitchFamily="2" charset="-78"/>
              </a:rPr>
              <a:t>4</a:t>
            </a:r>
          </a:p>
        </p:txBody>
      </p:sp>
      <p:sp>
        <p:nvSpPr>
          <p:cNvPr id="12" name="Rectangle 11"/>
          <p:cNvSpPr/>
          <p:nvPr/>
        </p:nvSpPr>
        <p:spPr>
          <a:xfrm>
            <a:off x="851572" y="3158704"/>
            <a:ext cx="2767512" cy="487569"/>
          </a:xfrm>
          <a:prstGeom prst="rect">
            <a:avLst/>
          </a:prstGeom>
        </p:spPr>
        <p:txBody>
          <a:bodyPr wrap="square">
            <a:spAutoFit/>
          </a:bodyPr>
          <a:lstStyle/>
          <a:p>
            <a:pPr algn="justLow" rtl="1">
              <a:lnSpc>
                <a:spcPct val="107000"/>
              </a:lnSpc>
              <a:spcAft>
                <a:spcPts val="0"/>
              </a:spcAft>
            </a:pPr>
            <a:r>
              <a:rPr lang="ar-EG" sz="120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endParaRPr>
          </a:p>
        </p:txBody>
      </p:sp>
      <p:sp>
        <p:nvSpPr>
          <p:cNvPr id="13" name="Rectangle 12"/>
          <p:cNvSpPr/>
          <p:nvPr/>
        </p:nvSpPr>
        <p:spPr>
          <a:xfrm>
            <a:off x="851572" y="4168586"/>
            <a:ext cx="2767512" cy="487569"/>
          </a:xfrm>
          <a:prstGeom prst="rect">
            <a:avLst/>
          </a:prstGeom>
        </p:spPr>
        <p:txBody>
          <a:bodyPr wrap="square">
            <a:spAutoFit/>
          </a:bodyPr>
          <a:lstStyle/>
          <a:p>
            <a:pPr algn="justLow" rtl="1">
              <a:lnSpc>
                <a:spcPct val="107000"/>
              </a:lnSpc>
              <a:spcAft>
                <a:spcPts val="0"/>
              </a:spcAft>
            </a:pPr>
            <a:r>
              <a:rPr lang="ar-EG" sz="120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endParaRPr>
          </a:p>
        </p:txBody>
      </p:sp>
      <p:sp>
        <p:nvSpPr>
          <p:cNvPr id="14" name="Oval 13"/>
          <p:cNvSpPr/>
          <p:nvPr/>
        </p:nvSpPr>
        <p:spPr>
          <a:xfrm>
            <a:off x="3799082" y="5210456"/>
            <a:ext cx="551543" cy="551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bg1"/>
                </a:solidFill>
                <a:latin typeface="Tajawal" panose="00000500000000000000" pitchFamily="2" charset="-78"/>
                <a:ea typeface="Lato Black" panose="020F0502020204030203" pitchFamily="34" charset="0"/>
                <a:cs typeface="Tajawal" panose="00000500000000000000" pitchFamily="2" charset="-78"/>
              </a:rPr>
              <a:t>5</a:t>
            </a:r>
          </a:p>
        </p:txBody>
      </p:sp>
      <p:sp>
        <p:nvSpPr>
          <p:cNvPr id="16" name="Rectangle 15"/>
          <p:cNvSpPr/>
          <p:nvPr/>
        </p:nvSpPr>
        <p:spPr>
          <a:xfrm>
            <a:off x="851572" y="5242442"/>
            <a:ext cx="2767512" cy="487569"/>
          </a:xfrm>
          <a:prstGeom prst="rect">
            <a:avLst/>
          </a:prstGeom>
        </p:spPr>
        <p:txBody>
          <a:bodyPr wrap="square">
            <a:spAutoFit/>
          </a:bodyPr>
          <a:lstStyle/>
          <a:p>
            <a:pPr algn="justLow" rtl="1">
              <a:lnSpc>
                <a:spcPct val="107000"/>
              </a:lnSpc>
              <a:spcAft>
                <a:spcPts val="0"/>
              </a:spcAft>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p>
        </p:txBody>
      </p:sp>
      <p:pic>
        <p:nvPicPr>
          <p:cNvPr id="20" name="Picture Placeholder 19"/>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74" r="3174"/>
          <a:stretch>
            <a:fillRect/>
          </a:stretch>
        </p:blipFill>
        <p:spPr/>
      </p:pic>
      <p:pic>
        <p:nvPicPr>
          <p:cNvPr id="21" name="Picture Placeholder 20"/>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630" r="630"/>
          <a:stretch>
            <a:fillRect/>
          </a:stretch>
        </p:blipFill>
        <p:spPr/>
      </p:pic>
    </p:spTree>
    <p:extLst>
      <p:ext uri="{BB962C8B-B14F-4D97-AF65-F5344CB8AC3E}">
        <p14:creationId xmlns:p14="http://schemas.microsoft.com/office/powerpoint/2010/main" val="1633042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صورة 5" descr="صورة تحتوي على داخلي, طعام&#10;&#10;تم إنشاء الوصف تلقائياً">
            <a:extLst>
              <a:ext uri="{FF2B5EF4-FFF2-40B4-BE49-F238E27FC236}">
                <a16:creationId xmlns:a16="http://schemas.microsoft.com/office/drawing/2014/main" id="{967265B9-78BB-4582-9C1D-0429CE99CB3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43" b="43"/>
          <a:stretch>
            <a:fillRect/>
          </a:stretch>
        </p:blipFill>
        <p:spPr/>
      </p:pic>
      <p:sp>
        <p:nvSpPr>
          <p:cNvPr id="3" name="Rectangle 2"/>
          <p:cNvSpPr/>
          <p:nvPr/>
        </p:nvSpPr>
        <p:spPr>
          <a:xfrm>
            <a:off x="0" y="0"/>
            <a:ext cx="3723249" cy="5472332"/>
          </a:xfrm>
          <a:prstGeom prst="rect">
            <a:avLst/>
          </a:prstGeom>
          <a:ln>
            <a:noFill/>
          </a:ln>
          <a:effectLst>
            <a:outerShdw blurRad="241300" dir="5400000" sx="101000" sy="101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grpSp>
        <p:nvGrpSpPr>
          <p:cNvPr id="11" name="Group 10"/>
          <p:cNvGrpSpPr/>
          <p:nvPr/>
        </p:nvGrpSpPr>
        <p:grpSpPr>
          <a:xfrm>
            <a:off x="6703200" y="4777517"/>
            <a:ext cx="4816179" cy="307239"/>
            <a:chOff x="6161742" y="1339106"/>
            <a:chExt cx="2459317" cy="307239"/>
          </a:xfrm>
        </p:grpSpPr>
        <p:sp>
          <p:nvSpPr>
            <p:cNvPr id="12" name="Rounded Rectangle 11"/>
            <p:cNvSpPr/>
            <p:nvPr/>
          </p:nvSpPr>
          <p:spPr>
            <a:xfrm rot="10800000" flipV="1">
              <a:off x="6161742" y="1531131"/>
              <a:ext cx="2459317"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Tajawal" panose="00000500000000000000" pitchFamily="2" charset="-78"/>
                <a:cs typeface="Tajawal" panose="00000500000000000000" pitchFamily="2" charset="-78"/>
              </a:endParaRPr>
            </a:p>
          </p:txBody>
        </p:sp>
        <p:sp>
          <p:nvSpPr>
            <p:cNvPr id="13" name="Rounded Rectangle 12"/>
            <p:cNvSpPr/>
            <p:nvPr/>
          </p:nvSpPr>
          <p:spPr>
            <a:xfrm flipV="1">
              <a:off x="6161748" y="1531131"/>
              <a:ext cx="1873529" cy="1152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latin typeface="Tajawal" panose="00000500000000000000" pitchFamily="2" charset="-78"/>
                <a:cs typeface="Tajawal" panose="00000500000000000000" pitchFamily="2" charset="-78"/>
              </a:endParaRPr>
            </a:p>
          </p:txBody>
        </p:sp>
        <p:sp>
          <p:nvSpPr>
            <p:cNvPr id="14" name="Rectangle 13"/>
            <p:cNvSpPr/>
            <p:nvPr/>
          </p:nvSpPr>
          <p:spPr>
            <a:xfrm>
              <a:off x="8489387" y="1339106"/>
              <a:ext cx="122783" cy="161583"/>
            </a:xfrm>
            <a:prstGeom prst="rect">
              <a:avLst/>
            </a:prstGeom>
          </p:spPr>
          <p:txBody>
            <a:bodyPr wrap="none" lIns="0" tIns="0" rIns="0" bIns="0" anchor="ctr">
              <a:spAutoFit/>
            </a:bodyPr>
            <a:lstStyle/>
            <a:p>
              <a:pPr algn="r"/>
              <a:r>
                <a:rPr lang="en-US" sz="1050" b="1" dirty="0">
                  <a:solidFill>
                    <a:schemeClr val="tx1">
                      <a:lumMod val="50000"/>
                      <a:lumOff val="50000"/>
                    </a:schemeClr>
                  </a:solidFill>
                  <a:latin typeface="Tajawal" panose="00000500000000000000" pitchFamily="2" charset="-78"/>
                  <a:cs typeface="Tajawal" panose="00000500000000000000" pitchFamily="2" charset="-78"/>
                </a:rPr>
                <a:t>80%</a:t>
              </a:r>
            </a:p>
          </p:txBody>
        </p:sp>
      </p:grpSp>
      <p:sp>
        <p:nvSpPr>
          <p:cNvPr id="24" name="Rectangle 5">
            <a:extLst>
              <a:ext uri="{FF2B5EF4-FFF2-40B4-BE49-F238E27FC236}">
                <a16:creationId xmlns:a16="http://schemas.microsoft.com/office/drawing/2014/main" id="{59B5B0F9-CC62-4D65-AA09-9D28BD15FB89}"/>
              </a:ext>
            </a:extLst>
          </p:cNvPr>
          <p:cNvSpPr/>
          <p:nvPr/>
        </p:nvSpPr>
        <p:spPr>
          <a:xfrm>
            <a:off x="6662120" y="2958890"/>
            <a:ext cx="4997153"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25" name="Rectangle 8">
            <a:extLst>
              <a:ext uri="{FF2B5EF4-FFF2-40B4-BE49-F238E27FC236}">
                <a16:creationId xmlns:a16="http://schemas.microsoft.com/office/drawing/2014/main" id="{EAD812DC-1606-42CF-85D7-D6F664E14124}"/>
              </a:ext>
            </a:extLst>
          </p:cNvPr>
          <p:cNvSpPr/>
          <p:nvPr/>
        </p:nvSpPr>
        <p:spPr>
          <a:xfrm>
            <a:off x="6662119" y="4021823"/>
            <a:ext cx="4997153"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26" name="Rectangle 10">
            <a:extLst>
              <a:ext uri="{FF2B5EF4-FFF2-40B4-BE49-F238E27FC236}">
                <a16:creationId xmlns:a16="http://schemas.microsoft.com/office/drawing/2014/main" id="{671BE190-E1FD-461B-B4C8-729962F91DD5}"/>
              </a:ext>
            </a:extLst>
          </p:cNvPr>
          <p:cNvSpPr/>
          <p:nvPr/>
        </p:nvSpPr>
        <p:spPr>
          <a:xfrm flipV="1">
            <a:off x="11371225" y="1455674"/>
            <a:ext cx="516488" cy="1200329"/>
          </a:xfrm>
          <a:prstGeom prst="rect">
            <a:avLst/>
          </a:prstGeom>
        </p:spPr>
        <p:txBody>
          <a:bodyPr wrap="none">
            <a:spAutoFit/>
          </a:bodyPr>
          <a:lstStyle/>
          <a:p>
            <a:pPr algn="l" rtl="1"/>
            <a:r>
              <a:rPr lang="id-ID" sz="7200" b="1" dirty="0">
                <a:solidFill>
                  <a:schemeClr val="bg1">
                    <a:lumMod val="65000"/>
                  </a:schemeClr>
                </a:solidFill>
                <a:latin typeface="Tajawal" panose="00000500000000000000" pitchFamily="2" charset="-78"/>
                <a:ea typeface="Lato Black" panose="020F0502020204030203" pitchFamily="34" charset="0"/>
                <a:cs typeface="Tajawal" panose="00000500000000000000" pitchFamily="2" charset="-78"/>
              </a:rPr>
              <a:t>“</a:t>
            </a:r>
            <a:endParaRPr lang="id-ID" sz="7200" dirty="0">
              <a:solidFill>
                <a:schemeClr val="bg1">
                  <a:lumMod val="65000"/>
                </a:schemeClr>
              </a:solidFill>
              <a:latin typeface="Tajawal" panose="00000500000000000000" pitchFamily="2" charset="-78"/>
              <a:ea typeface="Lato Black" panose="020F0502020204030203" pitchFamily="34" charset="0"/>
              <a:cs typeface="Tajawal" panose="00000500000000000000" pitchFamily="2" charset="-78"/>
            </a:endParaRPr>
          </a:p>
        </p:txBody>
      </p:sp>
      <p:sp>
        <p:nvSpPr>
          <p:cNvPr id="27" name="Rectangle 7">
            <a:extLst>
              <a:ext uri="{FF2B5EF4-FFF2-40B4-BE49-F238E27FC236}">
                <a16:creationId xmlns:a16="http://schemas.microsoft.com/office/drawing/2014/main" id="{D26BFADF-B817-4A13-AB59-81E9D1188ED2}"/>
              </a:ext>
            </a:extLst>
          </p:cNvPr>
          <p:cNvSpPr/>
          <p:nvPr/>
        </p:nvSpPr>
        <p:spPr>
          <a:xfrm>
            <a:off x="6734976" y="2124493"/>
            <a:ext cx="4752629" cy="685124"/>
          </a:xfrm>
          <a:prstGeom prst="rect">
            <a:avLst/>
          </a:prstGeom>
        </p:spPr>
        <p:txBody>
          <a:bodyPr wrap="square">
            <a:spAutoFit/>
          </a:bodyPr>
          <a:lstStyle/>
          <a:p>
            <a:pPr algn="just" rtl="1">
              <a:lnSpc>
                <a:spcPct val="107000"/>
              </a:lnSpc>
              <a:spcAft>
                <a:spcPts val="0"/>
              </a:spcAft>
            </a:pPr>
            <a:r>
              <a:rPr lang="ar-EG" sz="36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د. محمد عزيز</a:t>
            </a:r>
            <a:endParaRPr lang="id-ID" sz="36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28" name="Rectangle 5">
            <a:extLst>
              <a:ext uri="{FF2B5EF4-FFF2-40B4-BE49-F238E27FC236}">
                <a16:creationId xmlns:a16="http://schemas.microsoft.com/office/drawing/2014/main" id="{AC1DF5BD-F920-4B23-835F-C440D21D47E5}"/>
              </a:ext>
            </a:extLst>
          </p:cNvPr>
          <p:cNvSpPr/>
          <p:nvPr/>
        </p:nvSpPr>
        <p:spPr>
          <a:xfrm>
            <a:off x="10490362" y="3642385"/>
            <a:ext cx="1168910" cy="276999"/>
          </a:xfrm>
          <a:prstGeom prst="rect">
            <a:avLst/>
          </a:prstGeom>
        </p:spPr>
        <p:txBody>
          <a:bodyPr wrap="none">
            <a:spAutoFit/>
          </a:bodyPr>
          <a:lstStyle/>
          <a:p>
            <a:pPr algn="l" rtl="1"/>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فاصل ضعه هنا</a:t>
            </a:r>
            <a:endParaRPr lang="id-ID" sz="1200" dirty="0">
              <a:solidFill>
                <a:schemeClr val="tx1">
                  <a:lumMod val="65000"/>
                  <a:lumOff val="35000"/>
                </a:schemeClr>
              </a:solidFill>
              <a:latin typeface="Tajawal" panose="00000500000000000000" pitchFamily="2" charset="-78"/>
              <a:cs typeface="Tajawal" panose="00000500000000000000" pitchFamily="2" charset="-78"/>
            </a:endParaRPr>
          </a:p>
        </p:txBody>
      </p:sp>
      <p:pic>
        <p:nvPicPr>
          <p:cNvPr id="8" name="عنصر نائب للصورة 7" descr="صورة تحتوي على شخص, رجل, داخلي, حائط&#10;&#10;تم إنشاء الوصف تلقائياً">
            <a:extLst>
              <a:ext uri="{FF2B5EF4-FFF2-40B4-BE49-F238E27FC236}">
                <a16:creationId xmlns:a16="http://schemas.microsoft.com/office/drawing/2014/main" id="{3A5149B2-2440-4012-81CC-2C36852222F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 b="22"/>
          <a:stretch>
            <a:fillRect/>
          </a:stretch>
        </p:blipFill>
        <p:spPr/>
      </p:pic>
    </p:spTree>
    <p:extLst>
      <p:ext uri="{BB962C8B-B14F-4D97-AF65-F5344CB8AC3E}">
        <p14:creationId xmlns:p14="http://schemas.microsoft.com/office/powerpoint/2010/main" val="4291666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11057" r="11057"/>
          <a:stretch>
            <a:fillRect/>
          </a:stretch>
        </p:blipFill>
        <p:spPr/>
      </p:pic>
      <p:pic>
        <p:nvPicPr>
          <p:cNvPr id="35" name="Picture Placeholder 34"/>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l="16839" r="16839"/>
          <a:stretch>
            <a:fillRect/>
          </a:stretch>
        </p:blipFill>
        <p:spPr/>
      </p:pic>
      <p:pic>
        <p:nvPicPr>
          <p:cNvPr id="37" name="Picture Placeholder 36"/>
          <p:cNvPicPr>
            <a:picLocks noGrp="1" noChangeAspect="1"/>
          </p:cNvPicPr>
          <p:nvPr>
            <p:ph type="pic" sz="quarter" idx="21"/>
          </p:nvPr>
        </p:nvPicPr>
        <p:blipFill>
          <a:blip r:embed="rId4" cstate="print">
            <a:extLst>
              <a:ext uri="{28A0092B-C50C-407E-A947-70E740481C1C}">
                <a14:useLocalDpi xmlns:a14="http://schemas.microsoft.com/office/drawing/2010/main" val="0"/>
              </a:ext>
            </a:extLst>
          </a:blip>
          <a:srcRect l="16771" r="16771"/>
          <a:stretch>
            <a:fillRect/>
          </a:stretch>
        </p:blipFill>
        <p:spPr/>
      </p:pic>
      <p:pic>
        <p:nvPicPr>
          <p:cNvPr id="32" name="Picture Placeholder 31"/>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6793" r="16793"/>
          <a:stretch>
            <a:fillRect/>
          </a:stretch>
        </p:blipFill>
        <p:spPr/>
      </p:pic>
      <p:pic>
        <p:nvPicPr>
          <p:cNvPr id="33" name="Picture Placeholder 32"/>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l="16736" r="16736"/>
          <a:stretch>
            <a:fillRect/>
          </a:stretch>
        </p:blipFill>
        <p:spPr/>
      </p:pic>
      <p:sp>
        <p:nvSpPr>
          <p:cNvPr id="39" name="Rectangle 38"/>
          <p:cNvSpPr/>
          <p:nvPr/>
        </p:nvSpPr>
        <p:spPr>
          <a:xfrm>
            <a:off x="1233715" y="987418"/>
            <a:ext cx="2438400" cy="2438400"/>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42" name="Rectangle 41"/>
          <p:cNvSpPr/>
          <p:nvPr/>
        </p:nvSpPr>
        <p:spPr>
          <a:xfrm>
            <a:off x="1363738" y="2128247"/>
            <a:ext cx="2308375" cy="322845"/>
          </a:xfrm>
          <a:prstGeom prst="rect">
            <a:avLst/>
          </a:prstGeom>
        </p:spPr>
        <p:txBody>
          <a:bodyPr wrap="square">
            <a:spAutoFit/>
          </a:bodyPr>
          <a:lstStyle/>
          <a:p>
            <a:pPr algn="ctr">
              <a:lnSpc>
                <a:spcPct val="107000"/>
              </a:lnSpc>
              <a:spcAft>
                <a:spcPts val="0"/>
              </a:spcAft>
            </a:pPr>
            <a:r>
              <a:rPr lang="ar-EG" sz="1400" b="1" dirty="0">
                <a:solidFill>
                  <a:schemeClr val="bg1"/>
                </a:solidFill>
                <a:latin typeface="Tajawal Black" panose="00000500000000000000" pitchFamily="2" charset="-78"/>
                <a:ea typeface="Lato" panose="020F0502020204030203" pitchFamily="34" charset="0"/>
                <a:cs typeface="Tajawal Black" panose="00000500000000000000" pitchFamily="2" charset="-78"/>
              </a:rPr>
              <a:t>تحقق من الأسنان</a:t>
            </a:r>
            <a:endParaRPr lang="id-ID" sz="1600" b="1" dirty="0">
              <a:solidFill>
                <a:schemeClr val="bg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43" name="Rectangle 42"/>
          <p:cNvSpPr/>
          <p:nvPr/>
        </p:nvSpPr>
        <p:spPr>
          <a:xfrm>
            <a:off x="1363738" y="2507272"/>
            <a:ext cx="2308376" cy="487569"/>
          </a:xfrm>
          <a:prstGeom prst="rect">
            <a:avLst/>
          </a:prstGeom>
        </p:spPr>
        <p:txBody>
          <a:bodyPr wrap="square">
            <a:spAutoFit/>
          </a:bodyPr>
          <a:lstStyle/>
          <a:p>
            <a:pPr algn="ctr">
              <a:lnSpc>
                <a:spcPct val="107000"/>
              </a:lnSpc>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id-ID"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6110516" y="3425818"/>
            <a:ext cx="2438400" cy="2438400"/>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45" name="Rectangle 44"/>
          <p:cNvSpPr/>
          <p:nvPr/>
        </p:nvSpPr>
        <p:spPr>
          <a:xfrm>
            <a:off x="6240539" y="4566647"/>
            <a:ext cx="2308375" cy="322845"/>
          </a:xfrm>
          <a:prstGeom prst="rect">
            <a:avLst/>
          </a:prstGeom>
        </p:spPr>
        <p:txBody>
          <a:bodyPr wrap="square">
            <a:spAutoFit/>
          </a:bodyPr>
          <a:lstStyle/>
          <a:p>
            <a:pPr algn="ctr">
              <a:lnSpc>
                <a:spcPct val="107000"/>
              </a:lnSpc>
              <a:spcAft>
                <a:spcPts val="0"/>
              </a:spcAft>
            </a:pPr>
            <a:r>
              <a:rPr lang="ar-EG" sz="1400" b="1" dirty="0">
                <a:solidFill>
                  <a:schemeClr val="bg1"/>
                </a:solidFill>
                <a:latin typeface="Tajawal Black" panose="00000500000000000000" pitchFamily="2" charset="-78"/>
                <a:ea typeface="Lato" panose="020F0502020204030203" pitchFamily="34" charset="0"/>
                <a:cs typeface="Tajawal Black" panose="00000500000000000000" pitchFamily="2" charset="-78"/>
              </a:rPr>
              <a:t>تحقق من الأسنان</a:t>
            </a:r>
            <a:endParaRPr lang="id-ID" sz="1600" b="1" dirty="0">
              <a:solidFill>
                <a:schemeClr val="bg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46" name="Rectangle 45"/>
          <p:cNvSpPr/>
          <p:nvPr/>
        </p:nvSpPr>
        <p:spPr>
          <a:xfrm>
            <a:off x="6240539" y="4945672"/>
            <a:ext cx="2308376" cy="487569"/>
          </a:xfrm>
          <a:prstGeom prst="rect">
            <a:avLst/>
          </a:prstGeom>
        </p:spPr>
        <p:txBody>
          <a:bodyPr wrap="square">
            <a:spAutoFit/>
          </a:bodyPr>
          <a:lstStyle/>
          <a:p>
            <a:pPr algn="ctr">
              <a:lnSpc>
                <a:spcPct val="107000"/>
              </a:lnSpc>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id-ID"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0" name="Picture Placeholder 35"/>
          <p:cNvPicPr>
            <a:picLocks noGrp="1" noChangeAspect="1"/>
          </p:cNvPicPr>
          <p:nvPr>
            <p:ph type="pic" sz="quarter" idx="19"/>
          </p:nvPr>
        </p:nvPicPr>
        <p:blipFill>
          <a:blip r:embed="rId7" cstate="print">
            <a:extLst>
              <a:ext uri="{28A0092B-C50C-407E-A947-70E740481C1C}">
                <a14:useLocalDpi xmlns:a14="http://schemas.microsoft.com/office/drawing/2010/main" val="0"/>
              </a:ext>
            </a:extLst>
          </a:blip>
          <a:srcRect l="16994" r="16994"/>
          <a:stretch>
            <a:fillRect/>
          </a:stretch>
        </p:blipFill>
        <p:spPr/>
      </p:pic>
      <p:pic>
        <p:nvPicPr>
          <p:cNvPr id="52" name="Picture Placeholder 37"/>
          <p:cNvPicPr>
            <a:picLocks noGrp="1" noChangeAspect="1"/>
          </p:cNvPicPr>
          <p:nvPr>
            <p:ph type="pic" sz="quarter" idx="17"/>
          </p:nvPr>
        </p:nvPicPr>
        <p:blipFill>
          <a:blip r:embed="rId8" cstate="print">
            <a:extLst>
              <a:ext uri="{28A0092B-C50C-407E-A947-70E740481C1C}">
                <a14:useLocalDpi xmlns:a14="http://schemas.microsoft.com/office/drawing/2010/main" val="0"/>
              </a:ext>
            </a:extLst>
          </a:blip>
          <a:srcRect l="16825" r="16825"/>
          <a:stretch>
            <a:fillRect/>
          </a:stretch>
        </p:blipFill>
        <p:spPr/>
      </p:pic>
      <p:pic>
        <p:nvPicPr>
          <p:cNvPr id="53" name="Picture Placeholder 33"/>
          <p:cNvPicPr>
            <a:picLocks noGrp="1" noChangeAspect="1"/>
          </p:cNvPicPr>
          <p:nvPr>
            <p:ph type="pic" sz="quarter" idx="16"/>
          </p:nvPr>
        </p:nvPicPr>
        <p:blipFill>
          <a:blip r:embed="rId9" cstate="print">
            <a:extLst>
              <a:ext uri="{28A0092B-C50C-407E-A947-70E740481C1C}">
                <a14:useLocalDpi xmlns:a14="http://schemas.microsoft.com/office/drawing/2010/main" val="0"/>
              </a:ext>
            </a:extLst>
          </a:blip>
          <a:srcRect l="16701" r="16701"/>
          <a:stretch>
            <a:fillRect/>
          </a:stretch>
        </p:blipFill>
        <p:spPr>
          <a:custGeom>
            <a:avLst/>
            <a:gdLst>
              <a:gd name="connsiteX0" fmla="*/ 0 w 2438400"/>
              <a:gd name="connsiteY0" fmla="*/ 0 h 2438400"/>
              <a:gd name="connsiteX1" fmla="*/ 2438400 w 2438400"/>
              <a:gd name="connsiteY1" fmla="*/ 0 h 2438400"/>
              <a:gd name="connsiteX2" fmla="*/ 2438400 w 2438400"/>
              <a:gd name="connsiteY2" fmla="*/ 2438400 h 2438400"/>
              <a:gd name="connsiteX3" fmla="*/ 0 w 24384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2438400" h="2438400">
                <a:moveTo>
                  <a:pt x="0" y="0"/>
                </a:moveTo>
                <a:lnTo>
                  <a:pt x="2438400" y="0"/>
                </a:lnTo>
                <a:lnTo>
                  <a:pt x="2438400" y="2438400"/>
                </a:lnTo>
                <a:lnTo>
                  <a:pt x="0" y="2438400"/>
                </a:lnTo>
                <a:close/>
              </a:path>
            </a:pathLst>
          </a:custGeom>
        </p:spPr>
      </p:pic>
      <p:sp>
        <p:nvSpPr>
          <p:cNvPr id="54" name="Rectangle 53"/>
          <p:cNvSpPr/>
          <p:nvPr/>
        </p:nvSpPr>
        <p:spPr>
          <a:xfrm>
            <a:off x="8548916" y="987418"/>
            <a:ext cx="2438400" cy="2438400"/>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55" name="Rectangle 54"/>
          <p:cNvSpPr/>
          <p:nvPr/>
        </p:nvSpPr>
        <p:spPr>
          <a:xfrm>
            <a:off x="8678939" y="2128247"/>
            <a:ext cx="2308375" cy="322845"/>
          </a:xfrm>
          <a:prstGeom prst="rect">
            <a:avLst/>
          </a:prstGeom>
        </p:spPr>
        <p:txBody>
          <a:bodyPr wrap="square">
            <a:spAutoFit/>
          </a:bodyPr>
          <a:lstStyle/>
          <a:p>
            <a:pPr algn="ctr">
              <a:lnSpc>
                <a:spcPct val="107000"/>
              </a:lnSpc>
              <a:spcAft>
                <a:spcPts val="0"/>
              </a:spcAft>
            </a:pPr>
            <a:r>
              <a:rPr lang="ar-EG" sz="1400" b="1" dirty="0">
                <a:solidFill>
                  <a:schemeClr val="bg1"/>
                </a:solidFill>
                <a:latin typeface="Tajawal Black" panose="00000500000000000000" pitchFamily="2" charset="-78"/>
                <a:ea typeface="Lato" panose="020F0502020204030203" pitchFamily="34" charset="0"/>
                <a:cs typeface="Tajawal Black" panose="00000500000000000000" pitchFamily="2" charset="-78"/>
              </a:rPr>
              <a:t>تحقق من الأسنان</a:t>
            </a:r>
            <a:endParaRPr lang="id-ID" sz="1600" b="1" dirty="0">
              <a:solidFill>
                <a:schemeClr val="bg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56" name="Rectangle 55"/>
          <p:cNvSpPr/>
          <p:nvPr/>
        </p:nvSpPr>
        <p:spPr>
          <a:xfrm>
            <a:off x="8678939" y="2507272"/>
            <a:ext cx="2308376" cy="484363"/>
          </a:xfrm>
          <a:prstGeom prst="rect">
            <a:avLst/>
          </a:prstGeom>
        </p:spPr>
        <p:txBody>
          <a:bodyPr wrap="square">
            <a:spAutoFit/>
          </a:bodyPr>
          <a:lstStyle/>
          <a:p>
            <a:pPr algn="ctr">
              <a:lnSpc>
                <a:spcPct val="107000"/>
              </a:lnSpc>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id-ID"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57" name="Group 56"/>
          <p:cNvGrpSpPr/>
          <p:nvPr/>
        </p:nvGrpSpPr>
        <p:grpSpPr>
          <a:xfrm>
            <a:off x="2294177" y="1589236"/>
            <a:ext cx="317475" cy="374275"/>
            <a:chOff x="9977437" y="7715250"/>
            <a:chExt cx="2182814" cy="2573338"/>
          </a:xfrm>
          <a:solidFill>
            <a:schemeClr val="bg1"/>
          </a:solidFill>
        </p:grpSpPr>
        <p:sp>
          <p:nvSpPr>
            <p:cNvPr id="58" name="Freeform 452"/>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59" name="Freeform 453"/>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60" name="Group 59"/>
          <p:cNvGrpSpPr/>
          <p:nvPr/>
        </p:nvGrpSpPr>
        <p:grpSpPr>
          <a:xfrm>
            <a:off x="9675222" y="1621938"/>
            <a:ext cx="315807" cy="341573"/>
            <a:chOff x="13919201" y="8112125"/>
            <a:chExt cx="2276474" cy="2462213"/>
          </a:xfrm>
          <a:solidFill>
            <a:schemeClr val="bg1"/>
          </a:solidFill>
        </p:grpSpPr>
        <p:sp>
          <p:nvSpPr>
            <p:cNvPr id="61" name="Freeform 470"/>
            <p:cNvSpPr>
              <a:spLocks/>
            </p:cNvSpPr>
            <p:nvPr/>
          </p:nvSpPr>
          <p:spPr bwMode="auto">
            <a:xfrm>
              <a:off x="14136688" y="10391775"/>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62" name="Freeform 471"/>
            <p:cNvSpPr>
              <a:spLocks/>
            </p:cNvSpPr>
            <p:nvPr/>
          </p:nvSpPr>
          <p:spPr bwMode="auto">
            <a:xfrm>
              <a:off x="14170025" y="8743950"/>
              <a:ext cx="107950" cy="153988"/>
            </a:xfrm>
            <a:custGeom>
              <a:avLst/>
              <a:gdLst>
                <a:gd name="T0" fmla="*/ 42 w 44"/>
                <a:gd name="T1" fmla="*/ 21 h 62"/>
                <a:gd name="T2" fmla="*/ 21 w 44"/>
                <a:gd name="T3" fmla="*/ 0 h 62"/>
                <a:gd name="T4" fmla="*/ 0 w 44"/>
                <a:gd name="T5" fmla="*/ 21 h 62"/>
                <a:gd name="T6" fmla="*/ 1 w 44"/>
                <a:gd name="T7" fmla="*/ 41 h 62"/>
                <a:gd name="T8" fmla="*/ 7 w 44"/>
                <a:gd name="T9" fmla="*/ 56 h 62"/>
                <a:gd name="T10" fmla="*/ 22 w 44"/>
                <a:gd name="T11" fmla="*/ 62 h 62"/>
                <a:gd name="T12" fmla="*/ 37 w 44"/>
                <a:gd name="T13" fmla="*/ 56 h 62"/>
                <a:gd name="T14" fmla="*/ 43 w 44"/>
                <a:gd name="T15" fmla="*/ 41 h 62"/>
                <a:gd name="T16" fmla="*/ 42 w 44"/>
                <a:gd name="T17"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2">
                  <a:moveTo>
                    <a:pt x="42" y="21"/>
                  </a:moveTo>
                  <a:cubicBezTo>
                    <a:pt x="43" y="9"/>
                    <a:pt x="32" y="0"/>
                    <a:pt x="21" y="0"/>
                  </a:cubicBezTo>
                  <a:cubicBezTo>
                    <a:pt x="9" y="0"/>
                    <a:pt x="0" y="9"/>
                    <a:pt x="0" y="21"/>
                  </a:cubicBezTo>
                  <a:cubicBezTo>
                    <a:pt x="0" y="27"/>
                    <a:pt x="0" y="34"/>
                    <a:pt x="1" y="41"/>
                  </a:cubicBezTo>
                  <a:cubicBezTo>
                    <a:pt x="2" y="47"/>
                    <a:pt x="3" y="51"/>
                    <a:pt x="7" y="56"/>
                  </a:cubicBezTo>
                  <a:cubicBezTo>
                    <a:pt x="11" y="60"/>
                    <a:pt x="16" y="62"/>
                    <a:pt x="22" y="62"/>
                  </a:cubicBezTo>
                  <a:cubicBezTo>
                    <a:pt x="28" y="62"/>
                    <a:pt x="33" y="60"/>
                    <a:pt x="37" y="56"/>
                  </a:cubicBezTo>
                  <a:cubicBezTo>
                    <a:pt x="40" y="52"/>
                    <a:pt x="44" y="46"/>
                    <a:pt x="43" y="41"/>
                  </a:cubicBezTo>
                  <a:cubicBezTo>
                    <a:pt x="42" y="34"/>
                    <a:pt x="42" y="27"/>
                    <a:pt x="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63" name="Freeform 472"/>
            <p:cNvSpPr>
              <a:spLocks noEditPoints="1"/>
            </p:cNvSpPr>
            <p:nvPr/>
          </p:nvSpPr>
          <p:spPr bwMode="auto">
            <a:xfrm>
              <a:off x="13919201" y="8112125"/>
              <a:ext cx="2276474" cy="2462213"/>
            </a:xfrm>
            <a:custGeom>
              <a:avLst/>
              <a:gdLst>
                <a:gd name="T0" fmla="*/ 809 w 918"/>
                <a:gd name="T1" fmla="*/ 13 h 995"/>
                <a:gd name="T2" fmla="*/ 208 w 918"/>
                <a:gd name="T3" fmla="*/ 3 h 995"/>
                <a:gd name="T4" fmla="*/ 5 w 918"/>
                <a:gd name="T5" fmla="*/ 144 h 995"/>
                <a:gd name="T6" fmla="*/ 48 w 918"/>
                <a:gd name="T7" fmla="*/ 491 h 995"/>
                <a:gd name="T8" fmla="*/ 48 w 918"/>
                <a:gd name="T9" fmla="*/ 570 h 995"/>
                <a:gd name="T10" fmla="*/ 88 w 918"/>
                <a:gd name="T11" fmla="*/ 921 h 995"/>
                <a:gd name="T12" fmla="*/ 88 w 918"/>
                <a:gd name="T13" fmla="*/ 922 h 995"/>
                <a:gd name="T14" fmla="*/ 102 w 918"/>
                <a:gd name="T15" fmla="*/ 949 h 995"/>
                <a:gd name="T16" fmla="*/ 302 w 918"/>
                <a:gd name="T17" fmla="*/ 910 h 995"/>
                <a:gd name="T18" fmla="*/ 433 w 918"/>
                <a:gd name="T19" fmla="*/ 639 h 995"/>
                <a:gd name="T20" fmla="*/ 446 w 918"/>
                <a:gd name="T21" fmla="*/ 620 h 995"/>
                <a:gd name="T22" fmla="*/ 459 w 918"/>
                <a:gd name="T23" fmla="*/ 606 h 995"/>
                <a:gd name="T24" fmla="*/ 464 w 918"/>
                <a:gd name="T25" fmla="*/ 604 h 995"/>
                <a:gd name="T26" fmla="*/ 476 w 918"/>
                <a:gd name="T27" fmla="*/ 616 h 995"/>
                <a:gd name="T28" fmla="*/ 482 w 918"/>
                <a:gd name="T29" fmla="*/ 624 h 995"/>
                <a:gd name="T30" fmla="*/ 665 w 918"/>
                <a:gd name="T31" fmla="*/ 976 h 995"/>
                <a:gd name="T32" fmla="*/ 838 w 918"/>
                <a:gd name="T33" fmla="*/ 922 h 995"/>
                <a:gd name="T34" fmla="*/ 874 w 918"/>
                <a:gd name="T35" fmla="*/ 514 h 995"/>
                <a:gd name="T36" fmla="*/ 915 w 918"/>
                <a:gd name="T37" fmla="*/ 248 h 995"/>
                <a:gd name="T38" fmla="*/ 864 w 918"/>
                <a:gd name="T39" fmla="*/ 335 h 995"/>
                <a:gd name="T40" fmla="*/ 835 w 918"/>
                <a:gd name="T41" fmla="*/ 580 h 995"/>
                <a:gd name="T42" fmla="*/ 796 w 918"/>
                <a:gd name="T43" fmla="*/ 912 h 995"/>
                <a:gd name="T44" fmla="*/ 795 w 918"/>
                <a:gd name="T45" fmla="*/ 919 h 995"/>
                <a:gd name="T46" fmla="*/ 787 w 918"/>
                <a:gd name="T47" fmla="*/ 929 h 995"/>
                <a:gd name="T48" fmla="*/ 754 w 918"/>
                <a:gd name="T49" fmla="*/ 944 h 995"/>
                <a:gd name="T50" fmla="*/ 701 w 918"/>
                <a:gd name="T51" fmla="*/ 949 h 995"/>
                <a:gd name="T52" fmla="*/ 696 w 918"/>
                <a:gd name="T53" fmla="*/ 946 h 995"/>
                <a:gd name="T54" fmla="*/ 681 w 918"/>
                <a:gd name="T55" fmla="*/ 932 h 995"/>
                <a:gd name="T56" fmla="*/ 659 w 918"/>
                <a:gd name="T57" fmla="*/ 901 h 995"/>
                <a:gd name="T58" fmla="*/ 516 w 918"/>
                <a:gd name="T59" fmla="*/ 600 h 995"/>
                <a:gd name="T60" fmla="*/ 313 w 918"/>
                <a:gd name="T61" fmla="*/ 790 h 995"/>
                <a:gd name="T62" fmla="*/ 238 w 918"/>
                <a:gd name="T63" fmla="*/ 933 h 995"/>
                <a:gd name="T64" fmla="*/ 225 w 918"/>
                <a:gd name="T65" fmla="*/ 947 h 995"/>
                <a:gd name="T66" fmla="*/ 219 w 918"/>
                <a:gd name="T67" fmla="*/ 950 h 995"/>
                <a:gd name="T68" fmla="*/ 141 w 918"/>
                <a:gd name="T69" fmla="*/ 927 h 995"/>
                <a:gd name="T70" fmla="*/ 130 w 918"/>
                <a:gd name="T71" fmla="*/ 916 h 995"/>
                <a:gd name="T72" fmla="*/ 108 w 918"/>
                <a:gd name="T73" fmla="*/ 819 h 995"/>
                <a:gd name="T74" fmla="*/ 90 w 918"/>
                <a:gd name="T75" fmla="*/ 486 h 995"/>
                <a:gd name="T76" fmla="*/ 45 w 918"/>
                <a:gd name="T77" fmla="*/ 248 h 995"/>
                <a:gd name="T78" fmla="*/ 60 w 918"/>
                <a:gd name="T79" fmla="*/ 93 h 995"/>
                <a:gd name="T80" fmla="*/ 65 w 918"/>
                <a:gd name="T81" fmla="*/ 83 h 995"/>
                <a:gd name="T82" fmla="*/ 76 w 918"/>
                <a:gd name="T83" fmla="*/ 72 h 995"/>
                <a:gd name="T84" fmla="*/ 95 w 918"/>
                <a:gd name="T85" fmla="*/ 60 h 995"/>
                <a:gd name="T86" fmla="*/ 129 w 918"/>
                <a:gd name="T87" fmla="*/ 50 h 995"/>
                <a:gd name="T88" fmla="*/ 157 w 918"/>
                <a:gd name="T89" fmla="*/ 46 h 995"/>
                <a:gd name="T90" fmla="*/ 469 w 918"/>
                <a:gd name="T91" fmla="*/ 81 h 995"/>
                <a:gd name="T92" fmla="*/ 664 w 918"/>
                <a:gd name="T93" fmla="*/ 50 h 995"/>
                <a:gd name="T94" fmla="*/ 784 w 918"/>
                <a:gd name="T95" fmla="*/ 51 h 995"/>
                <a:gd name="T96" fmla="*/ 824 w 918"/>
                <a:gd name="T97" fmla="*/ 60 h 995"/>
                <a:gd name="T98" fmla="*/ 842 w 918"/>
                <a:gd name="T99" fmla="*/ 67 h 995"/>
                <a:gd name="T100" fmla="*/ 854 w 918"/>
                <a:gd name="T101" fmla="*/ 75 h 995"/>
                <a:gd name="T102" fmla="*/ 860 w 918"/>
                <a:gd name="T103" fmla="*/ 83 h 995"/>
                <a:gd name="T104" fmla="*/ 871 w 918"/>
                <a:gd name="T105" fmla="*/ 125 h 995"/>
                <a:gd name="T106" fmla="*/ 874 w 918"/>
                <a:gd name="T107" fmla="*/ 154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8" h="995">
                  <a:moveTo>
                    <a:pt x="915" y="139"/>
                  </a:moveTo>
                  <a:cubicBezTo>
                    <a:pt x="913" y="114"/>
                    <a:pt x="909" y="88"/>
                    <a:pt x="898" y="64"/>
                  </a:cubicBezTo>
                  <a:cubicBezTo>
                    <a:pt x="882" y="31"/>
                    <a:pt x="841" y="19"/>
                    <a:pt x="809" y="13"/>
                  </a:cubicBezTo>
                  <a:cubicBezTo>
                    <a:pt x="744" y="0"/>
                    <a:pt x="677" y="5"/>
                    <a:pt x="612" y="13"/>
                  </a:cubicBezTo>
                  <a:cubicBezTo>
                    <a:pt x="562" y="20"/>
                    <a:pt x="512" y="29"/>
                    <a:pt x="463" y="39"/>
                  </a:cubicBezTo>
                  <a:cubicBezTo>
                    <a:pt x="379" y="22"/>
                    <a:pt x="294" y="5"/>
                    <a:pt x="208" y="3"/>
                  </a:cubicBezTo>
                  <a:cubicBezTo>
                    <a:pt x="162" y="1"/>
                    <a:pt x="114" y="4"/>
                    <a:pt x="72" y="24"/>
                  </a:cubicBezTo>
                  <a:cubicBezTo>
                    <a:pt x="56" y="33"/>
                    <a:pt x="41" y="44"/>
                    <a:pt x="30" y="59"/>
                  </a:cubicBezTo>
                  <a:cubicBezTo>
                    <a:pt x="13" y="83"/>
                    <a:pt x="9" y="116"/>
                    <a:pt x="5" y="144"/>
                  </a:cubicBezTo>
                  <a:cubicBezTo>
                    <a:pt x="0" y="185"/>
                    <a:pt x="1" y="226"/>
                    <a:pt x="4" y="267"/>
                  </a:cubicBezTo>
                  <a:cubicBezTo>
                    <a:pt x="8" y="317"/>
                    <a:pt x="16" y="367"/>
                    <a:pt x="27" y="416"/>
                  </a:cubicBezTo>
                  <a:cubicBezTo>
                    <a:pt x="33" y="441"/>
                    <a:pt x="40" y="466"/>
                    <a:pt x="48" y="491"/>
                  </a:cubicBezTo>
                  <a:cubicBezTo>
                    <a:pt x="49" y="495"/>
                    <a:pt x="53" y="502"/>
                    <a:pt x="53" y="507"/>
                  </a:cubicBezTo>
                  <a:cubicBezTo>
                    <a:pt x="52" y="513"/>
                    <a:pt x="51" y="520"/>
                    <a:pt x="51" y="527"/>
                  </a:cubicBezTo>
                  <a:cubicBezTo>
                    <a:pt x="49" y="541"/>
                    <a:pt x="49" y="556"/>
                    <a:pt x="48" y="570"/>
                  </a:cubicBezTo>
                  <a:cubicBezTo>
                    <a:pt x="46" y="620"/>
                    <a:pt x="47" y="670"/>
                    <a:pt x="52" y="720"/>
                  </a:cubicBezTo>
                  <a:cubicBezTo>
                    <a:pt x="58" y="784"/>
                    <a:pt x="68" y="848"/>
                    <a:pt x="85" y="910"/>
                  </a:cubicBezTo>
                  <a:cubicBezTo>
                    <a:pt x="86" y="913"/>
                    <a:pt x="87" y="917"/>
                    <a:pt x="88" y="921"/>
                  </a:cubicBezTo>
                  <a:cubicBezTo>
                    <a:pt x="87" y="918"/>
                    <a:pt x="88" y="919"/>
                    <a:pt x="88" y="921"/>
                  </a:cubicBezTo>
                  <a:cubicBezTo>
                    <a:pt x="88" y="922"/>
                    <a:pt x="89" y="922"/>
                    <a:pt x="89" y="922"/>
                  </a:cubicBezTo>
                  <a:cubicBezTo>
                    <a:pt x="89" y="922"/>
                    <a:pt x="88" y="922"/>
                    <a:pt x="88" y="922"/>
                  </a:cubicBezTo>
                  <a:cubicBezTo>
                    <a:pt x="89" y="922"/>
                    <a:pt x="89" y="924"/>
                    <a:pt x="89" y="925"/>
                  </a:cubicBezTo>
                  <a:cubicBezTo>
                    <a:pt x="89" y="926"/>
                    <a:pt x="89" y="927"/>
                    <a:pt x="90" y="928"/>
                  </a:cubicBezTo>
                  <a:cubicBezTo>
                    <a:pt x="92" y="936"/>
                    <a:pt x="97" y="943"/>
                    <a:pt x="102" y="949"/>
                  </a:cubicBezTo>
                  <a:cubicBezTo>
                    <a:pt x="128" y="980"/>
                    <a:pt x="176" y="990"/>
                    <a:pt x="214" y="992"/>
                  </a:cubicBezTo>
                  <a:cubicBezTo>
                    <a:pt x="235" y="992"/>
                    <a:pt x="251" y="983"/>
                    <a:pt x="264" y="967"/>
                  </a:cubicBezTo>
                  <a:cubicBezTo>
                    <a:pt x="280" y="950"/>
                    <a:pt x="291" y="930"/>
                    <a:pt x="302" y="910"/>
                  </a:cubicBezTo>
                  <a:cubicBezTo>
                    <a:pt x="331" y="858"/>
                    <a:pt x="353" y="803"/>
                    <a:pt x="378" y="749"/>
                  </a:cubicBezTo>
                  <a:cubicBezTo>
                    <a:pt x="390" y="723"/>
                    <a:pt x="402" y="697"/>
                    <a:pt x="415" y="671"/>
                  </a:cubicBezTo>
                  <a:cubicBezTo>
                    <a:pt x="421" y="661"/>
                    <a:pt x="427" y="650"/>
                    <a:pt x="433" y="639"/>
                  </a:cubicBezTo>
                  <a:cubicBezTo>
                    <a:pt x="436" y="635"/>
                    <a:pt x="439" y="631"/>
                    <a:pt x="442" y="627"/>
                  </a:cubicBezTo>
                  <a:cubicBezTo>
                    <a:pt x="443" y="625"/>
                    <a:pt x="444" y="623"/>
                    <a:pt x="446" y="621"/>
                  </a:cubicBezTo>
                  <a:cubicBezTo>
                    <a:pt x="446" y="620"/>
                    <a:pt x="446" y="620"/>
                    <a:pt x="446" y="620"/>
                  </a:cubicBezTo>
                  <a:cubicBezTo>
                    <a:pt x="447" y="619"/>
                    <a:pt x="448" y="618"/>
                    <a:pt x="448" y="618"/>
                  </a:cubicBezTo>
                  <a:cubicBezTo>
                    <a:pt x="450" y="615"/>
                    <a:pt x="453" y="612"/>
                    <a:pt x="456" y="609"/>
                  </a:cubicBezTo>
                  <a:cubicBezTo>
                    <a:pt x="457" y="608"/>
                    <a:pt x="458" y="607"/>
                    <a:pt x="459" y="606"/>
                  </a:cubicBezTo>
                  <a:cubicBezTo>
                    <a:pt x="460" y="606"/>
                    <a:pt x="460" y="605"/>
                    <a:pt x="461" y="605"/>
                  </a:cubicBezTo>
                  <a:cubicBezTo>
                    <a:pt x="461" y="605"/>
                    <a:pt x="462" y="604"/>
                    <a:pt x="463" y="604"/>
                  </a:cubicBezTo>
                  <a:cubicBezTo>
                    <a:pt x="463" y="604"/>
                    <a:pt x="464" y="604"/>
                    <a:pt x="464" y="604"/>
                  </a:cubicBezTo>
                  <a:cubicBezTo>
                    <a:pt x="464" y="604"/>
                    <a:pt x="465" y="605"/>
                    <a:pt x="465" y="605"/>
                  </a:cubicBezTo>
                  <a:cubicBezTo>
                    <a:pt x="466" y="606"/>
                    <a:pt x="467" y="607"/>
                    <a:pt x="468" y="608"/>
                  </a:cubicBezTo>
                  <a:cubicBezTo>
                    <a:pt x="471" y="610"/>
                    <a:pt x="473" y="613"/>
                    <a:pt x="476" y="616"/>
                  </a:cubicBezTo>
                  <a:cubicBezTo>
                    <a:pt x="476" y="616"/>
                    <a:pt x="476" y="616"/>
                    <a:pt x="476" y="616"/>
                  </a:cubicBezTo>
                  <a:cubicBezTo>
                    <a:pt x="476" y="617"/>
                    <a:pt x="477" y="617"/>
                    <a:pt x="477" y="617"/>
                  </a:cubicBezTo>
                  <a:cubicBezTo>
                    <a:pt x="479" y="620"/>
                    <a:pt x="480" y="622"/>
                    <a:pt x="482" y="624"/>
                  </a:cubicBezTo>
                  <a:cubicBezTo>
                    <a:pt x="511" y="668"/>
                    <a:pt x="530" y="720"/>
                    <a:pt x="551" y="768"/>
                  </a:cubicBezTo>
                  <a:cubicBezTo>
                    <a:pt x="574" y="822"/>
                    <a:pt x="595" y="876"/>
                    <a:pt x="625" y="926"/>
                  </a:cubicBezTo>
                  <a:cubicBezTo>
                    <a:pt x="636" y="944"/>
                    <a:pt x="648" y="963"/>
                    <a:pt x="665" y="976"/>
                  </a:cubicBezTo>
                  <a:cubicBezTo>
                    <a:pt x="673" y="982"/>
                    <a:pt x="681" y="988"/>
                    <a:pt x="691" y="990"/>
                  </a:cubicBezTo>
                  <a:cubicBezTo>
                    <a:pt x="709" y="995"/>
                    <a:pt x="731" y="991"/>
                    <a:pt x="749" y="988"/>
                  </a:cubicBezTo>
                  <a:cubicBezTo>
                    <a:pt x="783" y="982"/>
                    <a:pt x="834" y="962"/>
                    <a:pt x="838" y="922"/>
                  </a:cubicBezTo>
                  <a:cubicBezTo>
                    <a:pt x="849" y="890"/>
                    <a:pt x="855" y="855"/>
                    <a:pt x="861" y="822"/>
                  </a:cubicBezTo>
                  <a:cubicBezTo>
                    <a:pt x="876" y="734"/>
                    <a:pt x="881" y="643"/>
                    <a:pt x="877" y="554"/>
                  </a:cubicBezTo>
                  <a:cubicBezTo>
                    <a:pt x="876" y="540"/>
                    <a:pt x="875" y="527"/>
                    <a:pt x="874" y="514"/>
                  </a:cubicBezTo>
                  <a:cubicBezTo>
                    <a:pt x="873" y="500"/>
                    <a:pt x="879" y="485"/>
                    <a:pt x="882" y="472"/>
                  </a:cubicBezTo>
                  <a:cubicBezTo>
                    <a:pt x="888" y="445"/>
                    <a:pt x="893" y="419"/>
                    <a:pt x="898" y="392"/>
                  </a:cubicBezTo>
                  <a:cubicBezTo>
                    <a:pt x="906" y="344"/>
                    <a:pt x="912" y="296"/>
                    <a:pt x="915" y="248"/>
                  </a:cubicBezTo>
                  <a:cubicBezTo>
                    <a:pt x="918" y="212"/>
                    <a:pt x="918" y="175"/>
                    <a:pt x="915" y="139"/>
                  </a:cubicBezTo>
                  <a:close/>
                  <a:moveTo>
                    <a:pt x="875" y="207"/>
                  </a:moveTo>
                  <a:cubicBezTo>
                    <a:pt x="874" y="250"/>
                    <a:pt x="870" y="293"/>
                    <a:pt x="864" y="335"/>
                  </a:cubicBezTo>
                  <a:cubicBezTo>
                    <a:pt x="857" y="389"/>
                    <a:pt x="846" y="442"/>
                    <a:pt x="833" y="494"/>
                  </a:cubicBezTo>
                  <a:cubicBezTo>
                    <a:pt x="830" y="509"/>
                    <a:pt x="832" y="523"/>
                    <a:pt x="833" y="537"/>
                  </a:cubicBezTo>
                  <a:cubicBezTo>
                    <a:pt x="834" y="551"/>
                    <a:pt x="835" y="566"/>
                    <a:pt x="835" y="580"/>
                  </a:cubicBezTo>
                  <a:cubicBezTo>
                    <a:pt x="836" y="605"/>
                    <a:pt x="836" y="631"/>
                    <a:pt x="835" y="656"/>
                  </a:cubicBezTo>
                  <a:cubicBezTo>
                    <a:pt x="833" y="730"/>
                    <a:pt x="825" y="797"/>
                    <a:pt x="808" y="868"/>
                  </a:cubicBezTo>
                  <a:cubicBezTo>
                    <a:pt x="805" y="883"/>
                    <a:pt x="801" y="898"/>
                    <a:pt x="796" y="912"/>
                  </a:cubicBezTo>
                  <a:cubicBezTo>
                    <a:pt x="796" y="914"/>
                    <a:pt x="795" y="916"/>
                    <a:pt x="795" y="918"/>
                  </a:cubicBezTo>
                  <a:cubicBezTo>
                    <a:pt x="795" y="918"/>
                    <a:pt x="795" y="918"/>
                    <a:pt x="795" y="918"/>
                  </a:cubicBezTo>
                  <a:cubicBezTo>
                    <a:pt x="795" y="919"/>
                    <a:pt x="795" y="919"/>
                    <a:pt x="795" y="919"/>
                  </a:cubicBezTo>
                  <a:cubicBezTo>
                    <a:pt x="795" y="920"/>
                    <a:pt x="793" y="922"/>
                    <a:pt x="792" y="923"/>
                  </a:cubicBezTo>
                  <a:cubicBezTo>
                    <a:pt x="791" y="925"/>
                    <a:pt x="789" y="926"/>
                    <a:pt x="788" y="928"/>
                  </a:cubicBezTo>
                  <a:cubicBezTo>
                    <a:pt x="788" y="928"/>
                    <a:pt x="787" y="928"/>
                    <a:pt x="787" y="929"/>
                  </a:cubicBezTo>
                  <a:cubicBezTo>
                    <a:pt x="787" y="928"/>
                    <a:pt x="785" y="930"/>
                    <a:pt x="784" y="931"/>
                  </a:cubicBezTo>
                  <a:cubicBezTo>
                    <a:pt x="781" y="932"/>
                    <a:pt x="778" y="934"/>
                    <a:pt x="775" y="936"/>
                  </a:cubicBezTo>
                  <a:cubicBezTo>
                    <a:pt x="769" y="939"/>
                    <a:pt x="764" y="941"/>
                    <a:pt x="754" y="944"/>
                  </a:cubicBezTo>
                  <a:cubicBezTo>
                    <a:pt x="745" y="946"/>
                    <a:pt x="736" y="948"/>
                    <a:pt x="727" y="948"/>
                  </a:cubicBezTo>
                  <a:cubicBezTo>
                    <a:pt x="721" y="949"/>
                    <a:pt x="715" y="949"/>
                    <a:pt x="709" y="949"/>
                  </a:cubicBezTo>
                  <a:cubicBezTo>
                    <a:pt x="708" y="949"/>
                    <a:pt x="702" y="949"/>
                    <a:pt x="701" y="949"/>
                  </a:cubicBezTo>
                  <a:cubicBezTo>
                    <a:pt x="701" y="949"/>
                    <a:pt x="700" y="949"/>
                    <a:pt x="700" y="949"/>
                  </a:cubicBezTo>
                  <a:cubicBezTo>
                    <a:pt x="700" y="949"/>
                    <a:pt x="700" y="949"/>
                    <a:pt x="700" y="949"/>
                  </a:cubicBezTo>
                  <a:cubicBezTo>
                    <a:pt x="698" y="948"/>
                    <a:pt x="697" y="947"/>
                    <a:pt x="696" y="946"/>
                  </a:cubicBezTo>
                  <a:cubicBezTo>
                    <a:pt x="695" y="946"/>
                    <a:pt x="694" y="945"/>
                    <a:pt x="693" y="945"/>
                  </a:cubicBezTo>
                  <a:cubicBezTo>
                    <a:pt x="690" y="942"/>
                    <a:pt x="688" y="940"/>
                    <a:pt x="685" y="937"/>
                  </a:cubicBezTo>
                  <a:cubicBezTo>
                    <a:pt x="684" y="935"/>
                    <a:pt x="682" y="934"/>
                    <a:pt x="681" y="932"/>
                  </a:cubicBezTo>
                  <a:cubicBezTo>
                    <a:pt x="680" y="931"/>
                    <a:pt x="679" y="930"/>
                    <a:pt x="678" y="929"/>
                  </a:cubicBezTo>
                  <a:cubicBezTo>
                    <a:pt x="678" y="929"/>
                    <a:pt x="678" y="929"/>
                    <a:pt x="678" y="929"/>
                  </a:cubicBezTo>
                  <a:cubicBezTo>
                    <a:pt x="671" y="920"/>
                    <a:pt x="665" y="910"/>
                    <a:pt x="659" y="901"/>
                  </a:cubicBezTo>
                  <a:cubicBezTo>
                    <a:pt x="645" y="877"/>
                    <a:pt x="634" y="852"/>
                    <a:pt x="622" y="827"/>
                  </a:cubicBezTo>
                  <a:cubicBezTo>
                    <a:pt x="597" y="772"/>
                    <a:pt x="576" y="716"/>
                    <a:pt x="550" y="661"/>
                  </a:cubicBezTo>
                  <a:cubicBezTo>
                    <a:pt x="540" y="640"/>
                    <a:pt x="529" y="619"/>
                    <a:pt x="516" y="600"/>
                  </a:cubicBezTo>
                  <a:cubicBezTo>
                    <a:pt x="506" y="584"/>
                    <a:pt x="493" y="568"/>
                    <a:pt x="474" y="563"/>
                  </a:cubicBezTo>
                  <a:cubicBezTo>
                    <a:pt x="434" y="550"/>
                    <a:pt x="404" y="605"/>
                    <a:pt x="388" y="633"/>
                  </a:cubicBezTo>
                  <a:cubicBezTo>
                    <a:pt x="360" y="683"/>
                    <a:pt x="337" y="737"/>
                    <a:pt x="313" y="790"/>
                  </a:cubicBezTo>
                  <a:cubicBezTo>
                    <a:pt x="291" y="838"/>
                    <a:pt x="270" y="889"/>
                    <a:pt x="239" y="931"/>
                  </a:cubicBezTo>
                  <a:cubicBezTo>
                    <a:pt x="239" y="932"/>
                    <a:pt x="239" y="932"/>
                    <a:pt x="238" y="932"/>
                  </a:cubicBezTo>
                  <a:cubicBezTo>
                    <a:pt x="238" y="933"/>
                    <a:pt x="238" y="933"/>
                    <a:pt x="238" y="933"/>
                  </a:cubicBezTo>
                  <a:cubicBezTo>
                    <a:pt x="236" y="935"/>
                    <a:pt x="235" y="937"/>
                    <a:pt x="234" y="938"/>
                  </a:cubicBezTo>
                  <a:cubicBezTo>
                    <a:pt x="231" y="941"/>
                    <a:pt x="228" y="944"/>
                    <a:pt x="225" y="947"/>
                  </a:cubicBezTo>
                  <a:cubicBezTo>
                    <a:pt x="225" y="947"/>
                    <a:pt x="225" y="947"/>
                    <a:pt x="225" y="947"/>
                  </a:cubicBezTo>
                  <a:cubicBezTo>
                    <a:pt x="225" y="947"/>
                    <a:pt x="225" y="947"/>
                    <a:pt x="225" y="947"/>
                  </a:cubicBezTo>
                  <a:cubicBezTo>
                    <a:pt x="224" y="948"/>
                    <a:pt x="222" y="948"/>
                    <a:pt x="221" y="949"/>
                  </a:cubicBezTo>
                  <a:cubicBezTo>
                    <a:pt x="220" y="949"/>
                    <a:pt x="220" y="950"/>
                    <a:pt x="219" y="950"/>
                  </a:cubicBezTo>
                  <a:cubicBezTo>
                    <a:pt x="201" y="951"/>
                    <a:pt x="181" y="946"/>
                    <a:pt x="164" y="940"/>
                  </a:cubicBezTo>
                  <a:cubicBezTo>
                    <a:pt x="158" y="938"/>
                    <a:pt x="151" y="934"/>
                    <a:pt x="144" y="930"/>
                  </a:cubicBezTo>
                  <a:cubicBezTo>
                    <a:pt x="143" y="929"/>
                    <a:pt x="142" y="928"/>
                    <a:pt x="141" y="927"/>
                  </a:cubicBezTo>
                  <a:cubicBezTo>
                    <a:pt x="142" y="928"/>
                    <a:pt x="139" y="926"/>
                    <a:pt x="138" y="925"/>
                  </a:cubicBezTo>
                  <a:cubicBezTo>
                    <a:pt x="136" y="924"/>
                    <a:pt x="134" y="921"/>
                    <a:pt x="132" y="919"/>
                  </a:cubicBezTo>
                  <a:cubicBezTo>
                    <a:pt x="133" y="920"/>
                    <a:pt x="132" y="918"/>
                    <a:pt x="130" y="916"/>
                  </a:cubicBezTo>
                  <a:cubicBezTo>
                    <a:pt x="130" y="914"/>
                    <a:pt x="130" y="912"/>
                    <a:pt x="129" y="910"/>
                  </a:cubicBezTo>
                  <a:cubicBezTo>
                    <a:pt x="128" y="905"/>
                    <a:pt x="126" y="899"/>
                    <a:pt x="125" y="894"/>
                  </a:cubicBezTo>
                  <a:cubicBezTo>
                    <a:pt x="118" y="869"/>
                    <a:pt x="113" y="844"/>
                    <a:pt x="108" y="819"/>
                  </a:cubicBezTo>
                  <a:cubicBezTo>
                    <a:pt x="92" y="731"/>
                    <a:pt x="86" y="638"/>
                    <a:pt x="91" y="547"/>
                  </a:cubicBezTo>
                  <a:cubicBezTo>
                    <a:pt x="92" y="533"/>
                    <a:pt x="94" y="520"/>
                    <a:pt x="95" y="507"/>
                  </a:cubicBezTo>
                  <a:cubicBezTo>
                    <a:pt x="96" y="499"/>
                    <a:pt x="93" y="493"/>
                    <a:pt x="90" y="486"/>
                  </a:cubicBezTo>
                  <a:cubicBezTo>
                    <a:pt x="88" y="479"/>
                    <a:pt x="86" y="472"/>
                    <a:pt x="84" y="465"/>
                  </a:cubicBezTo>
                  <a:cubicBezTo>
                    <a:pt x="76" y="440"/>
                    <a:pt x="70" y="415"/>
                    <a:pt x="64" y="389"/>
                  </a:cubicBezTo>
                  <a:cubicBezTo>
                    <a:pt x="54" y="343"/>
                    <a:pt x="48" y="295"/>
                    <a:pt x="45" y="248"/>
                  </a:cubicBezTo>
                  <a:cubicBezTo>
                    <a:pt x="44" y="226"/>
                    <a:pt x="43" y="205"/>
                    <a:pt x="44" y="184"/>
                  </a:cubicBezTo>
                  <a:cubicBezTo>
                    <a:pt x="45" y="166"/>
                    <a:pt x="47" y="148"/>
                    <a:pt x="49" y="134"/>
                  </a:cubicBezTo>
                  <a:cubicBezTo>
                    <a:pt x="51" y="120"/>
                    <a:pt x="55" y="106"/>
                    <a:pt x="60" y="93"/>
                  </a:cubicBezTo>
                  <a:cubicBezTo>
                    <a:pt x="60" y="93"/>
                    <a:pt x="60" y="93"/>
                    <a:pt x="60" y="93"/>
                  </a:cubicBezTo>
                  <a:cubicBezTo>
                    <a:pt x="60" y="92"/>
                    <a:pt x="61" y="90"/>
                    <a:pt x="62" y="89"/>
                  </a:cubicBezTo>
                  <a:cubicBezTo>
                    <a:pt x="63" y="87"/>
                    <a:pt x="64" y="85"/>
                    <a:pt x="65" y="83"/>
                  </a:cubicBezTo>
                  <a:cubicBezTo>
                    <a:pt x="66" y="82"/>
                    <a:pt x="67" y="81"/>
                    <a:pt x="67" y="80"/>
                  </a:cubicBezTo>
                  <a:cubicBezTo>
                    <a:pt x="69" y="78"/>
                    <a:pt x="70" y="77"/>
                    <a:pt x="72" y="75"/>
                  </a:cubicBezTo>
                  <a:cubicBezTo>
                    <a:pt x="73" y="74"/>
                    <a:pt x="74" y="73"/>
                    <a:pt x="76" y="72"/>
                  </a:cubicBezTo>
                  <a:cubicBezTo>
                    <a:pt x="76" y="72"/>
                    <a:pt x="76" y="72"/>
                    <a:pt x="76" y="72"/>
                  </a:cubicBezTo>
                  <a:cubicBezTo>
                    <a:pt x="79" y="69"/>
                    <a:pt x="82" y="67"/>
                    <a:pt x="86" y="65"/>
                  </a:cubicBezTo>
                  <a:cubicBezTo>
                    <a:pt x="89" y="64"/>
                    <a:pt x="92" y="62"/>
                    <a:pt x="95" y="60"/>
                  </a:cubicBezTo>
                  <a:cubicBezTo>
                    <a:pt x="96" y="60"/>
                    <a:pt x="97" y="59"/>
                    <a:pt x="98" y="59"/>
                  </a:cubicBezTo>
                  <a:cubicBezTo>
                    <a:pt x="99" y="58"/>
                    <a:pt x="102" y="57"/>
                    <a:pt x="103" y="57"/>
                  </a:cubicBezTo>
                  <a:cubicBezTo>
                    <a:pt x="111" y="54"/>
                    <a:pt x="120" y="51"/>
                    <a:pt x="129" y="50"/>
                  </a:cubicBezTo>
                  <a:cubicBezTo>
                    <a:pt x="133" y="49"/>
                    <a:pt x="137" y="48"/>
                    <a:pt x="142" y="47"/>
                  </a:cubicBezTo>
                  <a:cubicBezTo>
                    <a:pt x="143" y="47"/>
                    <a:pt x="147" y="47"/>
                    <a:pt x="148" y="47"/>
                  </a:cubicBezTo>
                  <a:cubicBezTo>
                    <a:pt x="151" y="46"/>
                    <a:pt x="154" y="46"/>
                    <a:pt x="157" y="46"/>
                  </a:cubicBezTo>
                  <a:cubicBezTo>
                    <a:pt x="228" y="40"/>
                    <a:pt x="298" y="51"/>
                    <a:pt x="366" y="63"/>
                  </a:cubicBezTo>
                  <a:cubicBezTo>
                    <a:pt x="392" y="68"/>
                    <a:pt x="418" y="73"/>
                    <a:pt x="444" y="78"/>
                  </a:cubicBezTo>
                  <a:cubicBezTo>
                    <a:pt x="452" y="80"/>
                    <a:pt x="461" y="83"/>
                    <a:pt x="469" y="81"/>
                  </a:cubicBezTo>
                  <a:cubicBezTo>
                    <a:pt x="476" y="80"/>
                    <a:pt x="482" y="78"/>
                    <a:pt x="489" y="77"/>
                  </a:cubicBezTo>
                  <a:cubicBezTo>
                    <a:pt x="503" y="74"/>
                    <a:pt x="517" y="71"/>
                    <a:pt x="531" y="68"/>
                  </a:cubicBezTo>
                  <a:cubicBezTo>
                    <a:pt x="575" y="60"/>
                    <a:pt x="619" y="54"/>
                    <a:pt x="664" y="50"/>
                  </a:cubicBezTo>
                  <a:cubicBezTo>
                    <a:pt x="697" y="48"/>
                    <a:pt x="730" y="47"/>
                    <a:pt x="763" y="49"/>
                  </a:cubicBezTo>
                  <a:cubicBezTo>
                    <a:pt x="769" y="49"/>
                    <a:pt x="775" y="50"/>
                    <a:pt x="781" y="51"/>
                  </a:cubicBezTo>
                  <a:cubicBezTo>
                    <a:pt x="782" y="51"/>
                    <a:pt x="783" y="51"/>
                    <a:pt x="784" y="51"/>
                  </a:cubicBezTo>
                  <a:cubicBezTo>
                    <a:pt x="784" y="51"/>
                    <a:pt x="785" y="51"/>
                    <a:pt x="786" y="51"/>
                  </a:cubicBezTo>
                  <a:cubicBezTo>
                    <a:pt x="789" y="52"/>
                    <a:pt x="792" y="52"/>
                    <a:pt x="795" y="53"/>
                  </a:cubicBezTo>
                  <a:cubicBezTo>
                    <a:pt x="805" y="55"/>
                    <a:pt x="815" y="57"/>
                    <a:pt x="824" y="60"/>
                  </a:cubicBezTo>
                  <a:cubicBezTo>
                    <a:pt x="828" y="61"/>
                    <a:pt x="831" y="62"/>
                    <a:pt x="835" y="64"/>
                  </a:cubicBezTo>
                  <a:cubicBezTo>
                    <a:pt x="836" y="64"/>
                    <a:pt x="836" y="64"/>
                    <a:pt x="836" y="64"/>
                  </a:cubicBezTo>
                  <a:cubicBezTo>
                    <a:pt x="838" y="65"/>
                    <a:pt x="840" y="66"/>
                    <a:pt x="842" y="67"/>
                  </a:cubicBezTo>
                  <a:cubicBezTo>
                    <a:pt x="845" y="69"/>
                    <a:pt x="848" y="70"/>
                    <a:pt x="850" y="72"/>
                  </a:cubicBezTo>
                  <a:cubicBezTo>
                    <a:pt x="851" y="72"/>
                    <a:pt x="852" y="73"/>
                    <a:pt x="852" y="73"/>
                  </a:cubicBezTo>
                  <a:cubicBezTo>
                    <a:pt x="853" y="74"/>
                    <a:pt x="853" y="74"/>
                    <a:pt x="854" y="75"/>
                  </a:cubicBezTo>
                  <a:cubicBezTo>
                    <a:pt x="855" y="76"/>
                    <a:pt x="856" y="77"/>
                    <a:pt x="857" y="78"/>
                  </a:cubicBezTo>
                  <a:cubicBezTo>
                    <a:pt x="857" y="78"/>
                    <a:pt x="857" y="78"/>
                    <a:pt x="857" y="78"/>
                  </a:cubicBezTo>
                  <a:cubicBezTo>
                    <a:pt x="858" y="80"/>
                    <a:pt x="859" y="81"/>
                    <a:pt x="860" y="83"/>
                  </a:cubicBezTo>
                  <a:cubicBezTo>
                    <a:pt x="860" y="84"/>
                    <a:pt x="862" y="87"/>
                    <a:pt x="862" y="88"/>
                  </a:cubicBezTo>
                  <a:cubicBezTo>
                    <a:pt x="866" y="97"/>
                    <a:pt x="868" y="106"/>
                    <a:pt x="869" y="116"/>
                  </a:cubicBezTo>
                  <a:cubicBezTo>
                    <a:pt x="870" y="119"/>
                    <a:pt x="871" y="122"/>
                    <a:pt x="871" y="125"/>
                  </a:cubicBezTo>
                  <a:cubicBezTo>
                    <a:pt x="871" y="125"/>
                    <a:pt x="871" y="127"/>
                    <a:pt x="871" y="127"/>
                  </a:cubicBezTo>
                  <a:cubicBezTo>
                    <a:pt x="871" y="128"/>
                    <a:pt x="872" y="130"/>
                    <a:pt x="872" y="131"/>
                  </a:cubicBezTo>
                  <a:cubicBezTo>
                    <a:pt x="873" y="139"/>
                    <a:pt x="873" y="146"/>
                    <a:pt x="874" y="154"/>
                  </a:cubicBezTo>
                  <a:cubicBezTo>
                    <a:pt x="875" y="172"/>
                    <a:pt x="875" y="189"/>
                    <a:pt x="875"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64" name="Freeform 473"/>
            <p:cNvSpPr>
              <a:spLocks/>
            </p:cNvSpPr>
            <p:nvPr/>
          </p:nvSpPr>
          <p:spPr bwMode="auto">
            <a:xfrm>
              <a:off x="14170025" y="8358188"/>
              <a:ext cx="398462" cy="341313"/>
            </a:xfrm>
            <a:custGeom>
              <a:avLst/>
              <a:gdLst>
                <a:gd name="T0" fmla="*/ 134 w 161"/>
                <a:gd name="T1" fmla="*/ 1 h 138"/>
                <a:gd name="T2" fmla="*/ 2 w 161"/>
                <a:gd name="T3" fmla="*/ 109 h 138"/>
                <a:gd name="T4" fmla="*/ 17 w 161"/>
                <a:gd name="T5" fmla="*/ 135 h 138"/>
                <a:gd name="T6" fmla="*/ 43 w 161"/>
                <a:gd name="T7" fmla="*/ 121 h 138"/>
                <a:gd name="T8" fmla="*/ 134 w 161"/>
                <a:gd name="T9" fmla="*/ 43 h 138"/>
                <a:gd name="T10" fmla="*/ 134 w 161"/>
                <a:gd name="T11" fmla="*/ 1 h 138"/>
              </a:gdLst>
              <a:ahLst/>
              <a:cxnLst>
                <a:cxn ang="0">
                  <a:pos x="T0" y="T1"/>
                </a:cxn>
                <a:cxn ang="0">
                  <a:pos x="T2" y="T3"/>
                </a:cxn>
                <a:cxn ang="0">
                  <a:pos x="T4" y="T5"/>
                </a:cxn>
                <a:cxn ang="0">
                  <a:pos x="T6" y="T7"/>
                </a:cxn>
                <a:cxn ang="0">
                  <a:pos x="T8" y="T9"/>
                </a:cxn>
                <a:cxn ang="0">
                  <a:pos x="T10" y="T11"/>
                </a:cxn>
              </a:cxnLst>
              <a:rect l="0" t="0" r="r" b="b"/>
              <a:pathLst>
                <a:path w="161" h="138">
                  <a:moveTo>
                    <a:pt x="134" y="1"/>
                  </a:moveTo>
                  <a:cubicBezTo>
                    <a:pt x="70" y="1"/>
                    <a:pt x="14" y="47"/>
                    <a:pt x="2" y="109"/>
                  </a:cubicBezTo>
                  <a:cubicBezTo>
                    <a:pt x="0" y="121"/>
                    <a:pt x="5" y="132"/>
                    <a:pt x="17" y="135"/>
                  </a:cubicBezTo>
                  <a:cubicBezTo>
                    <a:pt x="27" y="138"/>
                    <a:pt x="41" y="132"/>
                    <a:pt x="43" y="121"/>
                  </a:cubicBezTo>
                  <a:cubicBezTo>
                    <a:pt x="51" y="75"/>
                    <a:pt x="88" y="44"/>
                    <a:pt x="134" y="43"/>
                  </a:cubicBezTo>
                  <a:cubicBezTo>
                    <a:pt x="161" y="43"/>
                    <a:pt x="161" y="0"/>
                    <a:pt x="13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65" name="Group 64"/>
          <p:cNvGrpSpPr/>
          <p:nvPr/>
        </p:nvGrpSpPr>
        <p:grpSpPr>
          <a:xfrm>
            <a:off x="7240291" y="3960307"/>
            <a:ext cx="218814" cy="427426"/>
            <a:chOff x="8509001" y="3883026"/>
            <a:chExt cx="1293813" cy="2527300"/>
          </a:xfrm>
          <a:solidFill>
            <a:schemeClr val="bg1"/>
          </a:solidFill>
        </p:grpSpPr>
        <p:sp>
          <p:nvSpPr>
            <p:cNvPr id="66" name="Freeform 89"/>
            <p:cNvSpPr>
              <a:spLocks/>
            </p:cNvSpPr>
            <p:nvPr/>
          </p:nvSpPr>
          <p:spPr bwMode="auto">
            <a:xfrm>
              <a:off x="8534401" y="5121276"/>
              <a:ext cx="1268413" cy="1289050"/>
            </a:xfrm>
            <a:custGeom>
              <a:avLst/>
              <a:gdLst>
                <a:gd name="T0" fmla="*/ 290 w 511"/>
                <a:gd name="T1" fmla="*/ 38 h 521"/>
                <a:gd name="T2" fmla="*/ 260 w 511"/>
                <a:gd name="T3" fmla="*/ 59 h 521"/>
                <a:gd name="T4" fmla="*/ 258 w 511"/>
                <a:gd name="T5" fmla="*/ 60 h 521"/>
                <a:gd name="T6" fmla="*/ 249 w 511"/>
                <a:gd name="T7" fmla="*/ 61 h 521"/>
                <a:gd name="T8" fmla="*/ 247 w 511"/>
                <a:gd name="T9" fmla="*/ 61 h 521"/>
                <a:gd name="T10" fmla="*/ 240 w 511"/>
                <a:gd name="T11" fmla="*/ 58 h 521"/>
                <a:gd name="T12" fmla="*/ 167 w 511"/>
                <a:gd name="T13" fmla="*/ 17 h 521"/>
                <a:gd name="T14" fmla="*/ 12 w 511"/>
                <a:gd name="T15" fmla="*/ 183 h 521"/>
                <a:gd name="T16" fmla="*/ 37 w 511"/>
                <a:gd name="T17" fmla="*/ 489 h 521"/>
                <a:gd name="T18" fmla="*/ 81 w 511"/>
                <a:gd name="T19" fmla="*/ 291 h 521"/>
                <a:gd name="T20" fmla="*/ 52 w 511"/>
                <a:gd name="T21" fmla="*/ 202 h 521"/>
                <a:gd name="T22" fmla="*/ 78 w 511"/>
                <a:gd name="T23" fmla="*/ 160 h 521"/>
                <a:gd name="T24" fmla="*/ 97 w 511"/>
                <a:gd name="T25" fmla="*/ 156 h 521"/>
                <a:gd name="T26" fmla="*/ 104 w 511"/>
                <a:gd name="T27" fmla="*/ 158 h 521"/>
                <a:gd name="T28" fmla="*/ 112 w 511"/>
                <a:gd name="T29" fmla="*/ 162 h 521"/>
                <a:gd name="T30" fmla="*/ 121 w 511"/>
                <a:gd name="T31" fmla="*/ 266 h 521"/>
                <a:gd name="T32" fmla="*/ 106 w 511"/>
                <a:gd name="T33" fmla="*/ 489 h 521"/>
                <a:gd name="T34" fmla="*/ 150 w 511"/>
                <a:gd name="T35" fmla="*/ 336 h 521"/>
                <a:gd name="T36" fmla="*/ 170 w 511"/>
                <a:gd name="T37" fmla="*/ 492 h 521"/>
                <a:gd name="T38" fmla="*/ 198 w 511"/>
                <a:gd name="T39" fmla="*/ 352 h 521"/>
                <a:gd name="T40" fmla="*/ 170 w 511"/>
                <a:gd name="T41" fmla="*/ 269 h 521"/>
                <a:gd name="T42" fmla="*/ 93 w 511"/>
                <a:gd name="T43" fmla="*/ 112 h 521"/>
                <a:gd name="T44" fmla="*/ 70 w 511"/>
                <a:gd name="T45" fmla="*/ 107 h 521"/>
                <a:gd name="T46" fmla="*/ 130 w 511"/>
                <a:gd name="T47" fmla="*/ 60 h 521"/>
                <a:gd name="T48" fmla="*/ 149 w 511"/>
                <a:gd name="T49" fmla="*/ 58 h 521"/>
                <a:gd name="T50" fmla="*/ 177 w 511"/>
                <a:gd name="T51" fmla="*/ 67 h 521"/>
                <a:gd name="T52" fmla="*/ 251 w 511"/>
                <a:gd name="T53" fmla="*/ 105 h 521"/>
                <a:gd name="T54" fmla="*/ 323 w 511"/>
                <a:gd name="T55" fmla="*/ 69 h 521"/>
                <a:gd name="T56" fmla="*/ 335 w 511"/>
                <a:gd name="T57" fmla="*/ 62 h 521"/>
                <a:gd name="T58" fmla="*/ 345 w 511"/>
                <a:gd name="T59" fmla="*/ 59 h 521"/>
                <a:gd name="T60" fmla="*/ 357 w 511"/>
                <a:gd name="T61" fmla="*/ 59 h 521"/>
                <a:gd name="T62" fmla="*/ 395 w 511"/>
                <a:gd name="T63" fmla="*/ 70 h 521"/>
                <a:gd name="T64" fmla="*/ 439 w 511"/>
                <a:gd name="T65" fmla="*/ 132 h 521"/>
                <a:gd name="T66" fmla="*/ 440 w 511"/>
                <a:gd name="T67" fmla="*/ 149 h 521"/>
                <a:gd name="T68" fmla="*/ 439 w 511"/>
                <a:gd name="T69" fmla="*/ 152 h 521"/>
                <a:gd name="T70" fmla="*/ 435 w 511"/>
                <a:gd name="T71" fmla="*/ 165 h 521"/>
                <a:gd name="T72" fmla="*/ 421 w 511"/>
                <a:gd name="T73" fmla="*/ 191 h 521"/>
                <a:gd name="T74" fmla="*/ 341 w 511"/>
                <a:gd name="T75" fmla="*/ 273 h 521"/>
                <a:gd name="T76" fmla="*/ 319 w 511"/>
                <a:gd name="T77" fmla="*/ 358 h 521"/>
                <a:gd name="T78" fmla="*/ 365 w 511"/>
                <a:gd name="T79" fmla="*/ 489 h 521"/>
                <a:gd name="T80" fmla="*/ 364 w 511"/>
                <a:gd name="T81" fmla="*/ 320 h 521"/>
                <a:gd name="T82" fmla="*/ 364 w 511"/>
                <a:gd name="T83" fmla="*/ 315 h 521"/>
                <a:gd name="T84" fmla="*/ 378 w 511"/>
                <a:gd name="T85" fmla="*/ 299 h 521"/>
                <a:gd name="T86" fmla="*/ 472 w 511"/>
                <a:gd name="T87" fmla="*/ 18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 h="521">
                  <a:moveTo>
                    <a:pt x="347" y="15"/>
                  </a:moveTo>
                  <a:cubicBezTo>
                    <a:pt x="326" y="16"/>
                    <a:pt x="307" y="26"/>
                    <a:pt x="290" y="38"/>
                  </a:cubicBezTo>
                  <a:cubicBezTo>
                    <a:pt x="283" y="43"/>
                    <a:pt x="277" y="48"/>
                    <a:pt x="270" y="53"/>
                  </a:cubicBezTo>
                  <a:cubicBezTo>
                    <a:pt x="267" y="55"/>
                    <a:pt x="264" y="57"/>
                    <a:pt x="260" y="59"/>
                  </a:cubicBezTo>
                  <a:cubicBezTo>
                    <a:pt x="260" y="59"/>
                    <a:pt x="260" y="59"/>
                    <a:pt x="260" y="59"/>
                  </a:cubicBezTo>
                  <a:cubicBezTo>
                    <a:pt x="259" y="59"/>
                    <a:pt x="259" y="59"/>
                    <a:pt x="258" y="60"/>
                  </a:cubicBezTo>
                  <a:cubicBezTo>
                    <a:pt x="257" y="60"/>
                    <a:pt x="253" y="61"/>
                    <a:pt x="253" y="61"/>
                  </a:cubicBezTo>
                  <a:cubicBezTo>
                    <a:pt x="251" y="61"/>
                    <a:pt x="250" y="61"/>
                    <a:pt x="249" y="61"/>
                  </a:cubicBezTo>
                  <a:cubicBezTo>
                    <a:pt x="248" y="61"/>
                    <a:pt x="248" y="61"/>
                    <a:pt x="248" y="61"/>
                  </a:cubicBezTo>
                  <a:cubicBezTo>
                    <a:pt x="248" y="61"/>
                    <a:pt x="247" y="61"/>
                    <a:pt x="247" y="61"/>
                  </a:cubicBezTo>
                  <a:cubicBezTo>
                    <a:pt x="245" y="60"/>
                    <a:pt x="244" y="60"/>
                    <a:pt x="243" y="59"/>
                  </a:cubicBezTo>
                  <a:cubicBezTo>
                    <a:pt x="244" y="60"/>
                    <a:pt x="240" y="58"/>
                    <a:pt x="240" y="58"/>
                  </a:cubicBezTo>
                  <a:cubicBezTo>
                    <a:pt x="232" y="54"/>
                    <a:pt x="225" y="49"/>
                    <a:pt x="218" y="43"/>
                  </a:cubicBezTo>
                  <a:cubicBezTo>
                    <a:pt x="202" y="32"/>
                    <a:pt x="187" y="21"/>
                    <a:pt x="167" y="17"/>
                  </a:cubicBezTo>
                  <a:cubicBezTo>
                    <a:pt x="85" y="0"/>
                    <a:pt x="4" y="83"/>
                    <a:pt x="20" y="163"/>
                  </a:cubicBezTo>
                  <a:cubicBezTo>
                    <a:pt x="17" y="169"/>
                    <a:pt x="14" y="176"/>
                    <a:pt x="12" y="183"/>
                  </a:cubicBezTo>
                  <a:cubicBezTo>
                    <a:pt x="0" y="222"/>
                    <a:pt x="9" y="270"/>
                    <a:pt x="37" y="300"/>
                  </a:cubicBezTo>
                  <a:cubicBezTo>
                    <a:pt x="37" y="489"/>
                    <a:pt x="37" y="489"/>
                    <a:pt x="37" y="489"/>
                  </a:cubicBezTo>
                  <a:cubicBezTo>
                    <a:pt x="37" y="517"/>
                    <a:pt x="81" y="517"/>
                    <a:pt x="81" y="489"/>
                  </a:cubicBezTo>
                  <a:cubicBezTo>
                    <a:pt x="81" y="291"/>
                    <a:pt x="81" y="291"/>
                    <a:pt x="81" y="291"/>
                  </a:cubicBezTo>
                  <a:cubicBezTo>
                    <a:pt x="81" y="278"/>
                    <a:pt x="69" y="271"/>
                    <a:pt x="63" y="262"/>
                  </a:cubicBezTo>
                  <a:cubicBezTo>
                    <a:pt x="51" y="245"/>
                    <a:pt x="48" y="222"/>
                    <a:pt x="52" y="202"/>
                  </a:cubicBezTo>
                  <a:cubicBezTo>
                    <a:pt x="54" y="192"/>
                    <a:pt x="57" y="185"/>
                    <a:pt x="62" y="177"/>
                  </a:cubicBezTo>
                  <a:cubicBezTo>
                    <a:pt x="66" y="170"/>
                    <a:pt x="72" y="164"/>
                    <a:pt x="78" y="160"/>
                  </a:cubicBezTo>
                  <a:cubicBezTo>
                    <a:pt x="85" y="156"/>
                    <a:pt x="88" y="156"/>
                    <a:pt x="96" y="156"/>
                  </a:cubicBezTo>
                  <a:cubicBezTo>
                    <a:pt x="96" y="156"/>
                    <a:pt x="97" y="156"/>
                    <a:pt x="97" y="156"/>
                  </a:cubicBezTo>
                  <a:cubicBezTo>
                    <a:pt x="97" y="156"/>
                    <a:pt x="98" y="156"/>
                    <a:pt x="98" y="156"/>
                  </a:cubicBezTo>
                  <a:cubicBezTo>
                    <a:pt x="100" y="157"/>
                    <a:pt x="102" y="157"/>
                    <a:pt x="104" y="158"/>
                  </a:cubicBezTo>
                  <a:cubicBezTo>
                    <a:pt x="102" y="157"/>
                    <a:pt x="107" y="159"/>
                    <a:pt x="107" y="159"/>
                  </a:cubicBezTo>
                  <a:cubicBezTo>
                    <a:pt x="108" y="160"/>
                    <a:pt x="113" y="163"/>
                    <a:pt x="112" y="162"/>
                  </a:cubicBezTo>
                  <a:cubicBezTo>
                    <a:pt x="126" y="173"/>
                    <a:pt x="134" y="190"/>
                    <a:pt x="136" y="208"/>
                  </a:cubicBezTo>
                  <a:cubicBezTo>
                    <a:pt x="138" y="228"/>
                    <a:pt x="133" y="251"/>
                    <a:pt x="121" y="266"/>
                  </a:cubicBezTo>
                  <a:cubicBezTo>
                    <a:pt x="115" y="274"/>
                    <a:pt x="106" y="279"/>
                    <a:pt x="106" y="291"/>
                  </a:cubicBezTo>
                  <a:cubicBezTo>
                    <a:pt x="106" y="489"/>
                    <a:pt x="106" y="489"/>
                    <a:pt x="106" y="489"/>
                  </a:cubicBezTo>
                  <a:cubicBezTo>
                    <a:pt x="106" y="517"/>
                    <a:pt x="150" y="517"/>
                    <a:pt x="150" y="489"/>
                  </a:cubicBezTo>
                  <a:cubicBezTo>
                    <a:pt x="150" y="336"/>
                    <a:pt x="150" y="336"/>
                    <a:pt x="150" y="336"/>
                  </a:cubicBezTo>
                  <a:cubicBezTo>
                    <a:pt x="153" y="348"/>
                    <a:pt x="155" y="360"/>
                    <a:pt x="157" y="373"/>
                  </a:cubicBezTo>
                  <a:cubicBezTo>
                    <a:pt x="165" y="412"/>
                    <a:pt x="170" y="450"/>
                    <a:pt x="170" y="492"/>
                  </a:cubicBezTo>
                  <a:cubicBezTo>
                    <a:pt x="170" y="521"/>
                    <a:pt x="214" y="521"/>
                    <a:pt x="214" y="492"/>
                  </a:cubicBezTo>
                  <a:cubicBezTo>
                    <a:pt x="214" y="445"/>
                    <a:pt x="207" y="398"/>
                    <a:pt x="198" y="352"/>
                  </a:cubicBezTo>
                  <a:cubicBezTo>
                    <a:pt x="194" y="333"/>
                    <a:pt x="190" y="313"/>
                    <a:pt x="183" y="295"/>
                  </a:cubicBezTo>
                  <a:cubicBezTo>
                    <a:pt x="180" y="286"/>
                    <a:pt x="176" y="276"/>
                    <a:pt x="170" y="269"/>
                  </a:cubicBezTo>
                  <a:cubicBezTo>
                    <a:pt x="181" y="243"/>
                    <a:pt x="182" y="213"/>
                    <a:pt x="176" y="186"/>
                  </a:cubicBezTo>
                  <a:cubicBezTo>
                    <a:pt x="166" y="147"/>
                    <a:pt x="135" y="113"/>
                    <a:pt x="93" y="112"/>
                  </a:cubicBezTo>
                  <a:cubicBezTo>
                    <a:pt x="84" y="112"/>
                    <a:pt x="75" y="114"/>
                    <a:pt x="66" y="117"/>
                  </a:cubicBezTo>
                  <a:cubicBezTo>
                    <a:pt x="68" y="113"/>
                    <a:pt x="69" y="111"/>
                    <a:pt x="70" y="107"/>
                  </a:cubicBezTo>
                  <a:cubicBezTo>
                    <a:pt x="79" y="90"/>
                    <a:pt x="90" y="79"/>
                    <a:pt x="106" y="70"/>
                  </a:cubicBezTo>
                  <a:cubicBezTo>
                    <a:pt x="114" y="65"/>
                    <a:pt x="120" y="63"/>
                    <a:pt x="130" y="60"/>
                  </a:cubicBezTo>
                  <a:cubicBezTo>
                    <a:pt x="136" y="59"/>
                    <a:pt x="137" y="59"/>
                    <a:pt x="142" y="59"/>
                  </a:cubicBezTo>
                  <a:cubicBezTo>
                    <a:pt x="144" y="58"/>
                    <a:pt x="147" y="58"/>
                    <a:pt x="149" y="58"/>
                  </a:cubicBezTo>
                  <a:cubicBezTo>
                    <a:pt x="150" y="58"/>
                    <a:pt x="157" y="59"/>
                    <a:pt x="156" y="59"/>
                  </a:cubicBezTo>
                  <a:cubicBezTo>
                    <a:pt x="165" y="60"/>
                    <a:pt x="168" y="62"/>
                    <a:pt x="177" y="67"/>
                  </a:cubicBezTo>
                  <a:cubicBezTo>
                    <a:pt x="185" y="72"/>
                    <a:pt x="192" y="78"/>
                    <a:pt x="199" y="84"/>
                  </a:cubicBezTo>
                  <a:cubicBezTo>
                    <a:pt x="214" y="95"/>
                    <a:pt x="231" y="104"/>
                    <a:pt x="251" y="105"/>
                  </a:cubicBezTo>
                  <a:cubicBezTo>
                    <a:pt x="270" y="105"/>
                    <a:pt x="287" y="95"/>
                    <a:pt x="302" y="84"/>
                  </a:cubicBezTo>
                  <a:cubicBezTo>
                    <a:pt x="309" y="78"/>
                    <a:pt x="315" y="73"/>
                    <a:pt x="323" y="69"/>
                  </a:cubicBezTo>
                  <a:cubicBezTo>
                    <a:pt x="326" y="66"/>
                    <a:pt x="330" y="64"/>
                    <a:pt x="334" y="62"/>
                  </a:cubicBezTo>
                  <a:cubicBezTo>
                    <a:pt x="334" y="62"/>
                    <a:pt x="335" y="62"/>
                    <a:pt x="335" y="62"/>
                  </a:cubicBezTo>
                  <a:cubicBezTo>
                    <a:pt x="335" y="62"/>
                    <a:pt x="336" y="61"/>
                    <a:pt x="337" y="61"/>
                  </a:cubicBezTo>
                  <a:cubicBezTo>
                    <a:pt x="340" y="60"/>
                    <a:pt x="342" y="59"/>
                    <a:pt x="345" y="59"/>
                  </a:cubicBezTo>
                  <a:cubicBezTo>
                    <a:pt x="343" y="59"/>
                    <a:pt x="349" y="58"/>
                    <a:pt x="349" y="58"/>
                  </a:cubicBezTo>
                  <a:cubicBezTo>
                    <a:pt x="352" y="58"/>
                    <a:pt x="355" y="58"/>
                    <a:pt x="357" y="59"/>
                  </a:cubicBezTo>
                  <a:cubicBezTo>
                    <a:pt x="363" y="59"/>
                    <a:pt x="364" y="59"/>
                    <a:pt x="369" y="60"/>
                  </a:cubicBezTo>
                  <a:cubicBezTo>
                    <a:pt x="379" y="62"/>
                    <a:pt x="386" y="65"/>
                    <a:pt x="395" y="70"/>
                  </a:cubicBezTo>
                  <a:cubicBezTo>
                    <a:pt x="411" y="79"/>
                    <a:pt x="422" y="91"/>
                    <a:pt x="431" y="107"/>
                  </a:cubicBezTo>
                  <a:cubicBezTo>
                    <a:pt x="434" y="114"/>
                    <a:pt x="437" y="123"/>
                    <a:pt x="439" y="132"/>
                  </a:cubicBezTo>
                  <a:cubicBezTo>
                    <a:pt x="439" y="135"/>
                    <a:pt x="440" y="139"/>
                    <a:pt x="440" y="144"/>
                  </a:cubicBezTo>
                  <a:cubicBezTo>
                    <a:pt x="440" y="146"/>
                    <a:pt x="440" y="147"/>
                    <a:pt x="440" y="149"/>
                  </a:cubicBezTo>
                  <a:cubicBezTo>
                    <a:pt x="440" y="150"/>
                    <a:pt x="440" y="150"/>
                    <a:pt x="440" y="151"/>
                  </a:cubicBezTo>
                  <a:cubicBezTo>
                    <a:pt x="440" y="151"/>
                    <a:pt x="439" y="151"/>
                    <a:pt x="439" y="152"/>
                  </a:cubicBezTo>
                  <a:cubicBezTo>
                    <a:pt x="439" y="155"/>
                    <a:pt x="438" y="158"/>
                    <a:pt x="437" y="162"/>
                  </a:cubicBezTo>
                  <a:cubicBezTo>
                    <a:pt x="436" y="163"/>
                    <a:pt x="436" y="164"/>
                    <a:pt x="435" y="165"/>
                  </a:cubicBezTo>
                  <a:cubicBezTo>
                    <a:pt x="436" y="164"/>
                    <a:pt x="434" y="168"/>
                    <a:pt x="434" y="168"/>
                  </a:cubicBezTo>
                  <a:cubicBezTo>
                    <a:pt x="430" y="176"/>
                    <a:pt x="426" y="184"/>
                    <a:pt x="421" y="191"/>
                  </a:cubicBezTo>
                  <a:cubicBezTo>
                    <a:pt x="412" y="203"/>
                    <a:pt x="402" y="216"/>
                    <a:pt x="389" y="229"/>
                  </a:cubicBezTo>
                  <a:cubicBezTo>
                    <a:pt x="374" y="244"/>
                    <a:pt x="358" y="260"/>
                    <a:pt x="341" y="273"/>
                  </a:cubicBezTo>
                  <a:cubicBezTo>
                    <a:pt x="330" y="278"/>
                    <a:pt x="325" y="290"/>
                    <a:pt x="322" y="302"/>
                  </a:cubicBezTo>
                  <a:cubicBezTo>
                    <a:pt x="319" y="321"/>
                    <a:pt x="319" y="339"/>
                    <a:pt x="319" y="358"/>
                  </a:cubicBezTo>
                  <a:cubicBezTo>
                    <a:pt x="318" y="401"/>
                    <a:pt x="321" y="445"/>
                    <a:pt x="321" y="489"/>
                  </a:cubicBezTo>
                  <a:cubicBezTo>
                    <a:pt x="321" y="517"/>
                    <a:pt x="365" y="517"/>
                    <a:pt x="365" y="489"/>
                  </a:cubicBezTo>
                  <a:cubicBezTo>
                    <a:pt x="365" y="450"/>
                    <a:pt x="363" y="411"/>
                    <a:pt x="362" y="371"/>
                  </a:cubicBezTo>
                  <a:cubicBezTo>
                    <a:pt x="362" y="354"/>
                    <a:pt x="362" y="337"/>
                    <a:pt x="364" y="320"/>
                  </a:cubicBezTo>
                  <a:cubicBezTo>
                    <a:pt x="364" y="319"/>
                    <a:pt x="364" y="317"/>
                    <a:pt x="364" y="316"/>
                  </a:cubicBezTo>
                  <a:cubicBezTo>
                    <a:pt x="364" y="316"/>
                    <a:pt x="364" y="316"/>
                    <a:pt x="364" y="315"/>
                  </a:cubicBezTo>
                  <a:cubicBezTo>
                    <a:pt x="365" y="313"/>
                    <a:pt x="365" y="311"/>
                    <a:pt x="366" y="309"/>
                  </a:cubicBezTo>
                  <a:cubicBezTo>
                    <a:pt x="370" y="306"/>
                    <a:pt x="374" y="302"/>
                    <a:pt x="378" y="299"/>
                  </a:cubicBezTo>
                  <a:cubicBezTo>
                    <a:pt x="388" y="291"/>
                    <a:pt x="398" y="282"/>
                    <a:pt x="407" y="272"/>
                  </a:cubicBezTo>
                  <a:cubicBezTo>
                    <a:pt x="432" y="248"/>
                    <a:pt x="458" y="221"/>
                    <a:pt x="472" y="189"/>
                  </a:cubicBezTo>
                  <a:cubicBezTo>
                    <a:pt x="511" y="106"/>
                    <a:pt x="435" y="10"/>
                    <a:pt x="34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67" name="Freeform 90"/>
            <p:cNvSpPr>
              <a:spLocks noEditPoints="1"/>
            </p:cNvSpPr>
            <p:nvPr/>
          </p:nvSpPr>
          <p:spPr bwMode="auto">
            <a:xfrm>
              <a:off x="8509001" y="3883026"/>
              <a:ext cx="1247775" cy="1260475"/>
            </a:xfrm>
            <a:custGeom>
              <a:avLst/>
              <a:gdLst>
                <a:gd name="T0" fmla="*/ 220 w 502"/>
                <a:gd name="T1" fmla="*/ 479 h 510"/>
                <a:gd name="T2" fmla="*/ 235 w 502"/>
                <a:gd name="T3" fmla="*/ 468 h 510"/>
                <a:gd name="T4" fmla="*/ 249 w 502"/>
                <a:gd name="T5" fmla="*/ 459 h 510"/>
                <a:gd name="T6" fmla="*/ 258 w 502"/>
                <a:gd name="T7" fmla="*/ 456 h 510"/>
                <a:gd name="T8" fmla="*/ 264 w 502"/>
                <a:gd name="T9" fmla="*/ 456 h 510"/>
                <a:gd name="T10" fmla="*/ 271 w 502"/>
                <a:gd name="T11" fmla="*/ 458 h 510"/>
                <a:gd name="T12" fmla="*/ 273 w 502"/>
                <a:gd name="T13" fmla="*/ 459 h 510"/>
                <a:gd name="T14" fmla="*/ 288 w 502"/>
                <a:gd name="T15" fmla="*/ 469 h 510"/>
                <a:gd name="T16" fmla="*/ 291 w 502"/>
                <a:gd name="T17" fmla="*/ 472 h 510"/>
                <a:gd name="T18" fmla="*/ 464 w 502"/>
                <a:gd name="T19" fmla="*/ 454 h 510"/>
                <a:gd name="T20" fmla="*/ 423 w 502"/>
                <a:gd name="T21" fmla="*/ 250 h 510"/>
                <a:gd name="T22" fmla="*/ 376 w 502"/>
                <a:gd name="T23" fmla="*/ 208 h 510"/>
                <a:gd name="T24" fmla="*/ 375 w 502"/>
                <a:gd name="T25" fmla="*/ 204 h 510"/>
                <a:gd name="T26" fmla="*/ 374 w 502"/>
                <a:gd name="T27" fmla="*/ 151 h 510"/>
                <a:gd name="T28" fmla="*/ 334 w 502"/>
                <a:gd name="T29" fmla="*/ 28 h 510"/>
                <a:gd name="T30" fmla="*/ 333 w 502"/>
                <a:gd name="T31" fmla="*/ 214 h 510"/>
                <a:gd name="T32" fmla="*/ 391 w 502"/>
                <a:gd name="T33" fmla="*/ 280 h 510"/>
                <a:gd name="T34" fmla="*/ 416 w 502"/>
                <a:gd name="T35" fmla="*/ 307 h 510"/>
                <a:gd name="T36" fmla="*/ 424 w 502"/>
                <a:gd name="T37" fmla="*/ 317 h 510"/>
                <a:gd name="T38" fmla="*/ 443 w 502"/>
                <a:gd name="T39" fmla="*/ 347 h 510"/>
                <a:gd name="T40" fmla="*/ 447 w 502"/>
                <a:gd name="T41" fmla="*/ 355 h 510"/>
                <a:gd name="T42" fmla="*/ 449 w 502"/>
                <a:gd name="T43" fmla="*/ 366 h 510"/>
                <a:gd name="T44" fmla="*/ 449 w 502"/>
                <a:gd name="T45" fmla="*/ 379 h 510"/>
                <a:gd name="T46" fmla="*/ 445 w 502"/>
                <a:gd name="T47" fmla="*/ 399 h 510"/>
                <a:gd name="T48" fmla="*/ 367 w 502"/>
                <a:gd name="T49" fmla="*/ 459 h 510"/>
                <a:gd name="T50" fmla="*/ 355 w 502"/>
                <a:gd name="T51" fmla="*/ 458 h 510"/>
                <a:gd name="T52" fmla="*/ 345 w 502"/>
                <a:gd name="T53" fmla="*/ 455 h 510"/>
                <a:gd name="T54" fmla="*/ 321 w 502"/>
                <a:gd name="T55" fmla="*/ 439 h 510"/>
                <a:gd name="T56" fmla="*/ 303 w 502"/>
                <a:gd name="T57" fmla="*/ 426 h 510"/>
                <a:gd name="T58" fmla="*/ 218 w 502"/>
                <a:gd name="T59" fmla="*/ 426 h 510"/>
                <a:gd name="T60" fmla="*/ 201 w 502"/>
                <a:gd name="T61" fmla="*/ 439 h 510"/>
                <a:gd name="T62" fmla="*/ 176 w 502"/>
                <a:gd name="T63" fmla="*/ 455 h 510"/>
                <a:gd name="T64" fmla="*/ 166 w 502"/>
                <a:gd name="T65" fmla="*/ 458 h 510"/>
                <a:gd name="T66" fmla="*/ 154 w 502"/>
                <a:gd name="T67" fmla="*/ 459 h 510"/>
                <a:gd name="T68" fmla="*/ 88 w 502"/>
                <a:gd name="T69" fmla="*/ 422 h 510"/>
                <a:gd name="T70" fmla="*/ 72 w 502"/>
                <a:gd name="T71" fmla="*/ 366 h 510"/>
                <a:gd name="T72" fmla="*/ 75 w 502"/>
                <a:gd name="T73" fmla="*/ 355 h 510"/>
                <a:gd name="T74" fmla="*/ 77 w 502"/>
                <a:gd name="T75" fmla="*/ 349 h 510"/>
                <a:gd name="T76" fmla="*/ 97 w 502"/>
                <a:gd name="T77" fmla="*/ 317 h 510"/>
                <a:gd name="T78" fmla="*/ 104 w 502"/>
                <a:gd name="T79" fmla="*/ 309 h 510"/>
                <a:gd name="T80" fmla="*/ 170 w 502"/>
                <a:gd name="T81" fmla="*/ 244 h 510"/>
                <a:gd name="T82" fmla="*/ 193 w 502"/>
                <a:gd name="T83" fmla="*/ 160 h 510"/>
                <a:gd name="T84" fmla="*/ 147 w 502"/>
                <a:gd name="T85" fmla="*/ 28 h 510"/>
                <a:gd name="T86" fmla="*/ 147 w 502"/>
                <a:gd name="T87" fmla="*/ 197 h 510"/>
                <a:gd name="T88" fmla="*/ 147 w 502"/>
                <a:gd name="T89" fmla="*/ 202 h 510"/>
                <a:gd name="T90" fmla="*/ 133 w 502"/>
                <a:gd name="T91" fmla="*/ 218 h 510"/>
                <a:gd name="T92" fmla="*/ 39 w 502"/>
                <a:gd name="T93" fmla="*/ 328 h 510"/>
                <a:gd name="T94" fmla="*/ 145 w 502"/>
                <a:gd name="T95" fmla="*/ 210 h 510"/>
                <a:gd name="T96" fmla="*/ 145 w 502"/>
                <a:gd name="T97" fmla="*/ 2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2" h="510">
                  <a:moveTo>
                    <a:pt x="164" y="502"/>
                  </a:moveTo>
                  <a:cubicBezTo>
                    <a:pt x="185" y="501"/>
                    <a:pt x="204" y="492"/>
                    <a:pt x="220" y="479"/>
                  </a:cubicBezTo>
                  <a:cubicBezTo>
                    <a:pt x="225" y="476"/>
                    <a:pt x="229" y="472"/>
                    <a:pt x="233" y="469"/>
                  </a:cubicBezTo>
                  <a:cubicBezTo>
                    <a:pt x="230" y="472"/>
                    <a:pt x="235" y="468"/>
                    <a:pt x="235" y="468"/>
                  </a:cubicBezTo>
                  <a:cubicBezTo>
                    <a:pt x="237" y="466"/>
                    <a:pt x="239" y="465"/>
                    <a:pt x="240" y="464"/>
                  </a:cubicBezTo>
                  <a:cubicBezTo>
                    <a:pt x="243" y="462"/>
                    <a:pt x="246" y="461"/>
                    <a:pt x="249" y="459"/>
                  </a:cubicBezTo>
                  <a:cubicBezTo>
                    <a:pt x="248" y="459"/>
                    <a:pt x="252" y="458"/>
                    <a:pt x="252" y="458"/>
                  </a:cubicBezTo>
                  <a:cubicBezTo>
                    <a:pt x="253" y="457"/>
                    <a:pt x="259" y="456"/>
                    <a:pt x="258" y="456"/>
                  </a:cubicBezTo>
                  <a:cubicBezTo>
                    <a:pt x="260" y="456"/>
                    <a:pt x="261" y="456"/>
                    <a:pt x="263" y="456"/>
                  </a:cubicBezTo>
                  <a:cubicBezTo>
                    <a:pt x="263" y="456"/>
                    <a:pt x="263" y="456"/>
                    <a:pt x="264" y="456"/>
                  </a:cubicBezTo>
                  <a:cubicBezTo>
                    <a:pt x="264" y="456"/>
                    <a:pt x="264" y="456"/>
                    <a:pt x="265" y="457"/>
                  </a:cubicBezTo>
                  <a:cubicBezTo>
                    <a:pt x="267" y="457"/>
                    <a:pt x="269" y="458"/>
                    <a:pt x="271" y="458"/>
                  </a:cubicBezTo>
                  <a:cubicBezTo>
                    <a:pt x="271" y="458"/>
                    <a:pt x="271" y="458"/>
                    <a:pt x="271" y="458"/>
                  </a:cubicBezTo>
                  <a:cubicBezTo>
                    <a:pt x="272" y="459"/>
                    <a:pt x="272" y="459"/>
                    <a:pt x="273" y="459"/>
                  </a:cubicBezTo>
                  <a:cubicBezTo>
                    <a:pt x="276" y="461"/>
                    <a:pt x="279" y="463"/>
                    <a:pt x="283" y="465"/>
                  </a:cubicBezTo>
                  <a:cubicBezTo>
                    <a:pt x="284" y="466"/>
                    <a:pt x="286" y="468"/>
                    <a:pt x="288" y="469"/>
                  </a:cubicBezTo>
                  <a:cubicBezTo>
                    <a:pt x="289" y="470"/>
                    <a:pt x="290" y="470"/>
                    <a:pt x="289" y="470"/>
                  </a:cubicBezTo>
                  <a:cubicBezTo>
                    <a:pt x="290" y="470"/>
                    <a:pt x="291" y="471"/>
                    <a:pt x="291" y="472"/>
                  </a:cubicBezTo>
                  <a:cubicBezTo>
                    <a:pt x="307" y="484"/>
                    <a:pt x="324" y="496"/>
                    <a:pt x="344" y="501"/>
                  </a:cubicBezTo>
                  <a:cubicBezTo>
                    <a:pt x="388" y="510"/>
                    <a:pt x="436" y="488"/>
                    <a:pt x="464" y="454"/>
                  </a:cubicBezTo>
                  <a:cubicBezTo>
                    <a:pt x="489" y="423"/>
                    <a:pt x="502" y="378"/>
                    <a:pt x="487" y="339"/>
                  </a:cubicBezTo>
                  <a:cubicBezTo>
                    <a:pt x="474" y="305"/>
                    <a:pt x="448" y="276"/>
                    <a:pt x="423" y="250"/>
                  </a:cubicBezTo>
                  <a:cubicBezTo>
                    <a:pt x="409" y="236"/>
                    <a:pt x="393" y="222"/>
                    <a:pt x="377" y="209"/>
                  </a:cubicBezTo>
                  <a:cubicBezTo>
                    <a:pt x="377" y="209"/>
                    <a:pt x="376" y="209"/>
                    <a:pt x="376" y="208"/>
                  </a:cubicBezTo>
                  <a:cubicBezTo>
                    <a:pt x="376" y="208"/>
                    <a:pt x="376" y="207"/>
                    <a:pt x="376" y="207"/>
                  </a:cubicBezTo>
                  <a:cubicBezTo>
                    <a:pt x="376" y="206"/>
                    <a:pt x="375" y="205"/>
                    <a:pt x="375" y="204"/>
                  </a:cubicBezTo>
                  <a:cubicBezTo>
                    <a:pt x="375" y="203"/>
                    <a:pt x="375" y="203"/>
                    <a:pt x="375" y="202"/>
                  </a:cubicBezTo>
                  <a:cubicBezTo>
                    <a:pt x="373" y="185"/>
                    <a:pt x="374" y="168"/>
                    <a:pt x="374" y="151"/>
                  </a:cubicBezTo>
                  <a:cubicBezTo>
                    <a:pt x="375" y="110"/>
                    <a:pt x="377" y="69"/>
                    <a:pt x="378" y="28"/>
                  </a:cubicBezTo>
                  <a:cubicBezTo>
                    <a:pt x="378" y="0"/>
                    <a:pt x="334" y="0"/>
                    <a:pt x="334" y="28"/>
                  </a:cubicBezTo>
                  <a:cubicBezTo>
                    <a:pt x="334" y="72"/>
                    <a:pt x="331" y="115"/>
                    <a:pt x="330" y="158"/>
                  </a:cubicBezTo>
                  <a:cubicBezTo>
                    <a:pt x="330" y="177"/>
                    <a:pt x="330" y="195"/>
                    <a:pt x="333" y="214"/>
                  </a:cubicBezTo>
                  <a:cubicBezTo>
                    <a:pt x="335" y="226"/>
                    <a:pt x="340" y="238"/>
                    <a:pt x="351" y="244"/>
                  </a:cubicBezTo>
                  <a:cubicBezTo>
                    <a:pt x="365" y="255"/>
                    <a:pt x="378" y="267"/>
                    <a:pt x="391" y="280"/>
                  </a:cubicBezTo>
                  <a:cubicBezTo>
                    <a:pt x="396" y="286"/>
                    <a:pt x="402" y="292"/>
                    <a:pt x="408" y="298"/>
                  </a:cubicBezTo>
                  <a:cubicBezTo>
                    <a:pt x="411" y="301"/>
                    <a:pt x="413" y="304"/>
                    <a:pt x="416" y="307"/>
                  </a:cubicBezTo>
                  <a:cubicBezTo>
                    <a:pt x="418" y="309"/>
                    <a:pt x="419" y="311"/>
                    <a:pt x="420" y="312"/>
                  </a:cubicBezTo>
                  <a:cubicBezTo>
                    <a:pt x="421" y="313"/>
                    <a:pt x="424" y="317"/>
                    <a:pt x="424" y="317"/>
                  </a:cubicBezTo>
                  <a:cubicBezTo>
                    <a:pt x="429" y="323"/>
                    <a:pt x="433" y="330"/>
                    <a:pt x="437" y="337"/>
                  </a:cubicBezTo>
                  <a:cubicBezTo>
                    <a:pt x="439" y="340"/>
                    <a:pt x="441" y="344"/>
                    <a:pt x="443" y="347"/>
                  </a:cubicBezTo>
                  <a:cubicBezTo>
                    <a:pt x="444" y="348"/>
                    <a:pt x="444" y="350"/>
                    <a:pt x="445" y="351"/>
                  </a:cubicBezTo>
                  <a:cubicBezTo>
                    <a:pt x="444" y="349"/>
                    <a:pt x="446" y="355"/>
                    <a:pt x="447" y="355"/>
                  </a:cubicBezTo>
                  <a:cubicBezTo>
                    <a:pt x="448" y="359"/>
                    <a:pt x="449" y="362"/>
                    <a:pt x="449" y="365"/>
                  </a:cubicBezTo>
                  <a:cubicBezTo>
                    <a:pt x="449" y="366"/>
                    <a:pt x="449" y="366"/>
                    <a:pt x="449" y="366"/>
                  </a:cubicBezTo>
                  <a:cubicBezTo>
                    <a:pt x="450" y="368"/>
                    <a:pt x="450" y="369"/>
                    <a:pt x="450" y="371"/>
                  </a:cubicBezTo>
                  <a:cubicBezTo>
                    <a:pt x="450" y="373"/>
                    <a:pt x="450" y="376"/>
                    <a:pt x="449" y="379"/>
                  </a:cubicBezTo>
                  <a:cubicBezTo>
                    <a:pt x="449" y="378"/>
                    <a:pt x="449" y="384"/>
                    <a:pt x="449" y="384"/>
                  </a:cubicBezTo>
                  <a:cubicBezTo>
                    <a:pt x="448" y="389"/>
                    <a:pt x="447" y="394"/>
                    <a:pt x="445" y="399"/>
                  </a:cubicBezTo>
                  <a:cubicBezTo>
                    <a:pt x="440" y="414"/>
                    <a:pt x="428" y="431"/>
                    <a:pt x="417" y="440"/>
                  </a:cubicBezTo>
                  <a:cubicBezTo>
                    <a:pt x="401" y="452"/>
                    <a:pt x="384" y="458"/>
                    <a:pt x="367" y="459"/>
                  </a:cubicBezTo>
                  <a:cubicBezTo>
                    <a:pt x="364" y="459"/>
                    <a:pt x="362" y="459"/>
                    <a:pt x="359" y="459"/>
                  </a:cubicBezTo>
                  <a:cubicBezTo>
                    <a:pt x="359" y="459"/>
                    <a:pt x="355" y="458"/>
                    <a:pt x="355" y="458"/>
                  </a:cubicBezTo>
                  <a:cubicBezTo>
                    <a:pt x="353" y="458"/>
                    <a:pt x="351" y="457"/>
                    <a:pt x="349" y="457"/>
                  </a:cubicBezTo>
                  <a:cubicBezTo>
                    <a:pt x="349" y="457"/>
                    <a:pt x="345" y="455"/>
                    <a:pt x="345" y="455"/>
                  </a:cubicBezTo>
                  <a:cubicBezTo>
                    <a:pt x="338" y="452"/>
                    <a:pt x="331" y="447"/>
                    <a:pt x="324" y="442"/>
                  </a:cubicBezTo>
                  <a:cubicBezTo>
                    <a:pt x="324" y="442"/>
                    <a:pt x="321" y="440"/>
                    <a:pt x="321" y="439"/>
                  </a:cubicBezTo>
                  <a:cubicBezTo>
                    <a:pt x="318" y="437"/>
                    <a:pt x="316" y="435"/>
                    <a:pt x="313" y="434"/>
                  </a:cubicBezTo>
                  <a:cubicBezTo>
                    <a:pt x="310" y="431"/>
                    <a:pt x="307" y="429"/>
                    <a:pt x="303" y="426"/>
                  </a:cubicBezTo>
                  <a:cubicBezTo>
                    <a:pt x="295" y="421"/>
                    <a:pt x="286" y="417"/>
                    <a:pt x="277" y="414"/>
                  </a:cubicBezTo>
                  <a:cubicBezTo>
                    <a:pt x="256" y="409"/>
                    <a:pt x="235" y="415"/>
                    <a:pt x="218" y="426"/>
                  </a:cubicBezTo>
                  <a:cubicBezTo>
                    <a:pt x="215" y="429"/>
                    <a:pt x="211" y="431"/>
                    <a:pt x="208" y="434"/>
                  </a:cubicBezTo>
                  <a:cubicBezTo>
                    <a:pt x="206" y="435"/>
                    <a:pt x="203" y="437"/>
                    <a:pt x="201" y="439"/>
                  </a:cubicBezTo>
                  <a:cubicBezTo>
                    <a:pt x="200" y="440"/>
                    <a:pt x="198" y="441"/>
                    <a:pt x="198" y="442"/>
                  </a:cubicBezTo>
                  <a:cubicBezTo>
                    <a:pt x="191" y="447"/>
                    <a:pt x="184" y="452"/>
                    <a:pt x="176" y="455"/>
                  </a:cubicBezTo>
                  <a:cubicBezTo>
                    <a:pt x="177" y="455"/>
                    <a:pt x="172" y="457"/>
                    <a:pt x="172" y="457"/>
                  </a:cubicBezTo>
                  <a:cubicBezTo>
                    <a:pt x="170" y="457"/>
                    <a:pt x="168" y="458"/>
                    <a:pt x="166" y="458"/>
                  </a:cubicBezTo>
                  <a:cubicBezTo>
                    <a:pt x="168" y="458"/>
                    <a:pt x="162" y="459"/>
                    <a:pt x="162" y="459"/>
                  </a:cubicBezTo>
                  <a:cubicBezTo>
                    <a:pt x="159" y="459"/>
                    <a:pt x="157" y="459"/>
                    <a:pt x="154" y="459"/>
                  </a:cubicBezTo>
                  <a:cubicBezTo>
                    <a:pt x="145" y="458"/>
                    <a:pt x="137" y="456"/>
                    <a:pt x="126" y="452"/>
                  </a:cubicBezTo>
                  <a:cubicBezTo>
                    <a:pt x="112" y="447"/>
                    <a:pt x="96" y="434"/>
                    <a:pt x="88" y="422"/>
                  </a:cubicBezTo>
                  <a:cubicBezTo>
                    <a:pt x="77" y="406"/>
                    <a:pt x="72" y="389"/>
                    <a:pt x="72" y="371"/>
                  </a:cubicBezTo>
                  <a:cubicBezTo>
                    <a:pt x="72" y="369"/>
                    <a:pt x="72" y="368"/>
                    <a:pt x="72" y="366"/>
                  </a:cubicBezTo>
                  <a:cubicBezTo>
                    <a:pt x="72" y="366"/>
                    <a:pt x="72" y="366"/>
                    <a:pt x="72" y="365"/>
                  </a:cubicBezTo>
                  <a:cubicBezTo>
                    <a:pt x="73" y="362"/>
                    <a:pt x="74" y="359"/>
                    <a:pt x="75" y="355"/>
                  </a:cubicBezTo>
                  <a:cubicBezTo>
                    <a:pt x="75" y="354"/>
                    <a:pt x="75" y="353"/>
                    <a:pt x="76" y="352"/>
                  </a:cubicBezTo>
                  <a:cubicBezTo>
                    <a:pt x="76" y="353"/>
                    <a:pt x="77" y="349"/>
                    <a:pt x="77" y="349"/>
                  </a:cubicBezTo>
                  <a:cubicBezTo>
                    <a:pt x="79" y="345"/>
                    <a:pt x="82" y="341"/>
                    <a:pt x="84" y="337"/>
                  </a:cubicBezTo>
                  <a:cubicBezTo>
                    <a:pt x="88" y="330"/>
                    <a:pt x="92" y="323"/>
                    <a:pt x="97" y="317"/>
                  </a:cubicBezTo>
                  <a:cubicBezTo>
                    <a:pt x="97" y="317"/>
                    <a:pt x="100" y="314"/>
                    <a:pt x="100" y="314"/>
                  </a:cubicBezTo>
                  <a:cubicBezTo>
                    <a:pt x="101" y="312"/>
                    <a:pt x="102" y="311"/>
                    <a:pt x="104" y="309"/>
                  </a:cubicBezTo>
                  <a:cubicBezTo>
                    <a:pt x="107" y="305"/>
                    <a:pt x="110" y="301"/>
                    <a:pt x="113" y="298"/>
                  </a:cubicBezTo>
                  <a:cubicBezTo>
                    <a:pt x="131" y="278"/>
                    <a:pt x="150" y="260"/>
                    <a:pt x="170" y="244"/>
                  </a:cubicBezTo>
                  <a:cubicBezTo>
                    <a:pt x="181" y="239"/>
                    <a:pt x="187" y="227"/>
                    <a:pt x="189" y="215"/>
                  </a:cubicBezTo>
                  <a:cubicBezTo>
                    <a:pt x="192" y="197"/>
                    <a:pt x="193" y="178"/>
                    <a:pt x="193" y="160"/>
                  </a:cubicBezTo>
                  <a:cubicBezTo>
                    <a:pt x="193" y="116"/>
                    <a:pt x="190" y="72"/>
                    <a:pt x="190" y="28"/>
                  </a:cubicBezTo>
                  <a:cubicBezTo>
                    <a:pt x="190" y="0"/>
                    <a:pt x="147" y="0"/>
                    <a:pt x="147" y="28"/>
                  </a:cubicBezTo>
                  <a:cubicBezTo>
                    <a:pt x="147" y="67"/>
                    <a:pt x="149" y="107"/>
                    <a:pt x="149" y="146"/>
                  </a:cubicBezTo>
                  <a:cubicBezTo>
                    <a:pt x="149" y="163"/>
                    <a:pt x="149" y="180"/>
                    <a:pt x="147" y="197"/>
                  </a:cubicBezTo>
                  <a:cubicBezTo>
                    <a:pt x="147" y="198"/>
                    <a:pt x="147" y="200"/>
                    <a:pt x="147" y="201"/>
                  </a:cubicBezTo>
                  <a:cubicBezTo>
                    <a:pt x="147" y="201"/>
                    <a:pt x="147" y="202"/>
                    <a:pt x="147" y="202"/>
                  </a:cubicBezTo>
                  <a:cubicBezTo>
                    <a:pt x="147" y="204"/>
                    <a:pt x="146" y="206"/>
                    <a:pt x="146" y="208"/>
                  </a:cubicBezTo>
                  <a:cubicBezTo>
                    <a:pt x="141" y="211"/>
                    <a:pt x="137" y="215"/>
                    <a:pt x="133" y="218"/>
                  </a:cubicBezTo>
                  <a:cubicBezTo>
                    <a:pt x="123" y="227"/>
                    <a:pt x="113" y="236"/>
                    <a:pt x="104" y="245"/>
                  </a:cubicBezTo>
                  <a:cubicBezTo>
                    <a:pt x="79" y="269"/>
                    <a:pt x="54" y="297"/>
                    <a:pt x="39" y="328"/>
                  </a:cubicBezTo>
                  <a:cubicBezTo>
                    <a:pt x="0" y="411"/>
                    <a:pt x="76" y="507"/>
                    <a:pt x="164" y="502"/>
                  </a:cubicBezTo>
                  <a:close/>
                  <a:moveTo>
                    <a:pt x="145" y="210"/>
                  </a:moveTo>
                  <a:cubicBezTo>
                    <a:pt x="145" y="210"/>
                    <a:pt x="145" y="211"/>
                    <a:pt x="145" y="211"/>
                  </a:cubicBezTo>
                  <a:cubicBezTo>
                    <a:pt x="144" y="212"/>
                    <a:pt x="143" y="212"/>
                    <a:pt x="145"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Tree>
    <p:extLst>
      <p:ext uri="{BB962C8B-B14F-4D97-AF65-F5344CB8AC3E}">
        <p14:creationId xmlns:p14="http://schemas.microsoft.com/office/powerpoint/2010/main" val="613609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5193" b="35193"/>
          <a:stretch>
            <a:fillRect/>
          </a:stretch>
        </p:blipFill>
        <p:spPr/>
      </p:pic>
      <p:sp>
        <p:nvSpPr>
          <p:cNvPr id="5" name="Rectangle 4"/>
          <p:cNvSpPr/>
          <p:nvPr/>
        </p:nvSpPr>
        <p:spPr>
          <a:xfrm>
            <a:off x="2299397" y="4070784"/>
            <a:ext cx="7286171" cy="1277914"/>
          </a:xfrm>
          <a:prstGeom prst="rect">
            <a:avLst/>
          </a:prstGeom>
        </p:spPr>
        <p:txBody>
          <a:bodyPr wrap="square">
            <a:spAutoFit/>
          </a:bodyPr>
          <a:lstStyle/>
          <a:p>
            <a:pPr algn="ctr" rtl="1">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مرض في كثير من الأحيان</a:t>
            </a:r>
          </a:p>
          <a:p>
            <a:pPr algn="ctr" rtl="1">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يحدث هذا العام</a:t>
            </a:r>
            <a:endParaRPr lang="id-ID" sz="32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6" name="Rectangle 5"/>
          <p:cNvSpPr/>
          <p:nvPr/>
        </p:nvSpPr>
        <p:spPr>
          <a:xfrm>
            <a:off x="2438399" y="5402050"/>
            <a:ext cx="7008165" cy="553357"/>
          </a:xfrm>
          <a:prstGeom prst="rect">
            <a:avLst/>
          </a:prstGeom>
        </p:spPr>
        <p:txBody>
          <a:bodyPr wrap="square">
            <a:spAutoFit/>
          </a:bodyPr>
          <a:lstStyle/>
          <a:p>
            <a:pPr algn="ctr" rtl="1">
              <a:lnSpc>
                <a:spcPct val="107000"/>
              </a:lnSpc>
            </a:pPr>
            <a:r>
              <a:rPr lang="ar-EG" sz="1400" dirty="0">
                <a:solidFill>
                  <a:schemeClr val="tx1">
                    <a:lumMod val="85000"/>
                    <a:lumOff val="1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حيث يمكنك أن تولد مثل هذا النص</a:t>
            </a:r>
          </a:p>
        </p:txBody>
      </p:sp>
      <p:sp>
        <p:nvSpPr>
          <p:cNvPr id="7" name="Rectangle 6"/>
          <p:cNvSpPr/>
          <p:nvPr/>
        </p:nvSpPr>
        <p:spPr>
          <a:xfrm>
            <a:off x="1045029" y="1233714"/>
            <a:ext cx="2104571" cy="2104571"/>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8" name="Rectangle 7"/>
          <p:cNvSpPr/>
          <p:nvPr/>
        </p:nvSpPr>
        <p:spPr>
          <a:xfrm>
            <a:off x="3718077" y="1233713"/>
            <a:ext cx="2104571" cy="2104571"/>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9" name="Rectangle 8"/>
          <p:cNvSpPr/>
          <p:nvPr/>
        </p:nvSpPr>
        <p:spPr>
          <a:xfrm>
            <a:off x="6391125" y="1233713"/>
            <a:ext cx="2104571" cy="2104571"/>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0" name="Rectangle 9"/>
          <p:cNvSpPr/>
          <p:nvPr/>
        </p:nvSpPr>
        <p:spPr>
          <a:xfrm>
            <a:off x="9064172" y="1233712"/>
            <a:ext cx="2104571" cy="2104571"/>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2" name="Rectangle 11"/>
          <p:cNvSpPr/>
          <p:nvPr/>
        </p:nvSpPr>
        <p:spPr>
          <a:xfrm>
            <a:off x="1279675" y="2317097"/>
            <a:ext cx="1664305" cy="487569"/>
          </a:xfrm>
          <a:prstGeom prst="rect">
            <a:avLst/>
          </a:prstGeom>
        </p:spPr>
        <p:txBody>
          <a:bodyPr wrap="square">
            <a:spAutoFit/>
          </a:bodyPr>
          <a:lstStyle/>
          <a:p>
            <a:pPr algn="ctr" rtl="1">
              <a:lnSpc>
                <a:spcPct val="107000"/>
              </a:lnSpc>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3938210" y="2317097"/>
            <a:ext cx="1664305" cy="487569"/>
          </a:xfrm>
          <a:prstGeom prst="rect">
            <a:avLst/>
          </a:prstGeom>
        </p:spPr>
        <p:txBody>
          <a:bodyPr wrap="square">
            <a:spAutoFit/>
          </a:bodyPr>
          <a:lstStyle/>
          <a:p>
            <a:pPr algn="ctr" rtl="1">
              <a:lnSpc>
                <a:spcPct val="107000"/>
              </a:lnSpc>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6611258" y="2317097"/>
            <a:ext cx="1664305" cy="487569"/>
          </a:xfrm>
          <a:prstGeom prst="rect">
            <a:avLst/>
          </a:prstGeom>
        </p:spPr>
        <p:txBody>
          <a:bodyPr wrap="square">
            <a:spAutoFit/>
          </a:bodyPr>
          <a:lstStyle/>
          <a:p>
            <a:pPr algn="ctr" rtl="1">
              <a:lnSpc>
                <a:spcPct val="107000"/>
              </a:lnSpc>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p:cNvSpPr/>
          <p:nvPr/>
        </p:nvSpPr>
        <p:spPr>
          <a:xfrm>
            <a:off x="9284304" y="2317097"/>
            <a:ext cx="1664305" cy="484363"/>
          </a:xfrm>
          <a:prstGeom prst="rect">
            <a:avLst/>
          </a:prstGeom>
        </p:spPr>
        <p:txBody>
          <a:bodyPr wrap="square">
            <a:spAutoFit/>
          </a:bodyPr>
          <a:lstStyle/>
          <a:p>
            <a:pPr algn="ctr" rtl="1">
              <a:lnSpc>
                <a:spcPct val="107000"/>
              </a:lnSpc>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7242394" y="1944406"/>
            <a:ext cx="402033" cy="236947"/>
            <a:chOff x="6223001" y="6015038"/>
            <a:chExt cx="2628900" cy="1549400"/>
          </a:xfrm>
          <a:solidFill>
            <a:schemeClr val="bg1"/>
          </a:solidFill>
        </p:grpSpPr>
        <p:sp>
          <p:nvSpPr>
            <p:cNvPr id="35" name="Freeform 166"/>
            <p:cNvSpPr>
              <a:spLocks/>
            </p:cNvSpPr>
            <p:nvPr/>
          </p:nvSpPr>
          <p:spPr bwMode="auto">
            <a:xfrm>
              <a:off x="7110413" y="6364288"/>
              <a:ext cx="474663" cy="407988"/>
            </a:xfrm>
            <a:custGeom>
              <a:avLst/>
              <a:gdLst>
                <a:gd name="T0" fmla="*/ 162 w 192"/>
                <a:gd name="T1" fmla="*/ 1 h 164"/>
                <a:gd name="T2" fmla="*/ 7 w 192"/>
                <a:gd name="T3" fmla="*/ 122 h 164"/>
                <a:gd name="T4" fmla="*/ 52 w 192"/>
                <a:gd name="T5" fmla="*/ 135 h 164"/>
                <a:gd name="T6" fmla="*/ 162 w 192"/>
                <a:gd name="T7" fmla="*/ 47 h 164"/>
                <a:gd name="T8" fmla="*/ 162 w 192"/>
                <a:gd name="T9" fmla="*/ 1 h 164"/>
              </a:gdLst>
              <a:ahLst/>
              <a:cxnLst>
                <a:cxn ang="0">
                  <a:pos x="T0" y="T1"/>
                </a:cxn>
                <a:cxn ang="0">
                  <a:pos x="T2" y="T3"/>
                </a:cxn>
                <a:cxn ang="0">
                  <a:pos x="T4" y="T5"/>
                </a:cxn>
                <a:cxn ang="0">
                  <a:pos x="T6" y="T7"/>
                </a:cxn>
                <a:cxn ang="0">
                  <a:pos x="T8" y="T9"/>
                </a:cxn>
              </a:cxnLst>
              <a:rect l="0" t="0" r="r" b="b"/>
              <a:pathLst>
                <a:path w="192" h="164">
                  <a:moveTo>
                    <a:pt x="162" y="1"/>
                  </a:moveTo>
                  <a:cubicBezTo>
                    <a:pt x="89" y="1"/>
                    <a:pt x="25" y="51"/>
                    <a:pt x="7" y="122"/>
                  </a:cubicBezTo>
                  <a:cubicBezTo>
                    <a:pt x="0" y="151"/>
                    <a:pt x="44" y="164"/>
                    <a:pt x="52" y="135"/>
                  </a:cubicBezTo>
                  <a:cubicBezTo>
                    <a:pt x="65" y="83"/>
                    <a:pt x="109" y="48"/>
                    <a:pt x="162" y="47"/>
                  </a:cubicBezTo>
                  <a:cubicBezTo>
                    <a:pt x="192" y="47"/>
                    <a:pt x="192" y="0"/>
                    <a:pt x="16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6" name="Freeform 167"/>
            <p:cNvSpPr>
              <a:spLocks noEditPoints="1"/>
            </p:cNvSpPr>
            <p:nvPr/>
          </p:nvSpPr>
          <p:spPr bwMode="auto">
            <a:xfrm>
              <a:off x="7335838" y="6584950"/>
              <a:ext cx="403225" cy="407988"/>
            </a:xfrm>
            <a:custGeom>
              <a:avLst/>
              <a:gdLst>
                <a:gd name="T0" fmla="*/ 81 w 163"/>
                <a:gd name="T1" fmla="*/ 1 h 164"/>
                <a:gd name="T2" fmla="*/ 0 w 163"/>
                <a:gd name="T3" fmla="*/ 79 h 164"/>
                <a:gd name="T4" fmla="*/ 0 w 163"/>
                <a:gd name="T5" fmla="*/ 82 h 164"/>
                <a:gd name="T6" fmla="*/ 0 w 163"/>
                <a:gd name="T7" fmla="*/ 86 h 164"/>
                <a:gd name="T8" fmla="*/ 81 w 163"/>
                <a:gd name="T9" fmla="*/ 163 h 164"/>
                <a:gd name="T10" fmla="*/ 162 w 163"/>
                <a:gd name="T11" fmla="*/ 82 h 164"/>
                <a:gd name="T12" fmla="*/ 81 w 163"/>
                <a:gd name="T13" fmla="*/ 1 h 164"/>
                <a:gd name="T14" fmla="*/ 81 w 163"/>
                <a:gd name="T15" fmla="*/ 117 h 164"/>
                <a:gd name="T16" fmla="*/ 46 w 163"/>
                <a:gd name="T17" fmla="*/ 82 h 164"/>
                <a:gd name="T18" fmla="*/ 81 w 163"/>
                <a:gd name="T19" fmla="*/ 48 h 164"/>
                <a:gd name="T20" fmla="*/ 115 w 163"/>
                <a:gd name="T21" fmla="*/ 82 h 164"/>
                <a:gd name="T22" fmla="*/ 81 w 163"/>
                <a:gd name="T23" fmla="*/ 11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64">
                  <a:moveTo>
                    <a:pt x="81" y="1"/>
                  </a:moveTo>
                  <a:cubicBezTo>
                    <a:pt x="37" y="0"/>
                    <a:pt x="3" y="37"/>
                    <a:pt x="0" y="79"/>
                  </a:cubicBezTo>
                  <a:cubicBezTo>
                    <a:pt x="0" y="80"/>
                    <a:pt x="0" y="81"/>
                    <a:pt x="0" y="82"/>
                  </a:cubicBezTo>
                  <a:cubicBezTo>
                    <a:pt x="0" y="84"/>
                    <a:pt x="0" y="85"/>
                    <a:pt x="0" y="86"/>
                  </a:cubicBezTo>
                  <a:cubicBezTo>
                    <a:pt x="3" y="129"/>
                    <a:pt x="37" y="162"/>
                    <a:pt x="81" y="163"/>
                  </a:cubicBezTo>
                  <a:cubicBezTo>
                    <a:pt x="126" y="164"/>
                    <a:pt x="161" y="126"/>
                    <a:pt x="162" y="82"/>
                  </a:cubicBezTo>
                  <a:cubicBezTo>
                    <a:pt x="163" y="38"/>
                    <a:pt x="124" y="2"/>
                    <a:pt x="81" y="1"/>
                  </a:cubicBezTo>
                  <a:close/>
                  <a:moveTo>
                    <a:pt x="81" y="117"/>
                  </a:moveTo>
                  <a:cubicBezTo>
                    <a:pt x="61" y="117"/>
                    <a:pt x="47" y="101"/>
                    <a:pt x="46" y="82"/>
                  </a:cubicBezTo>
                  <a:cubicBezTo>
                    <a:pt x="47" y="63"/>
                    <a:pt x="61" y="48"/>
                    <a:pt x="81" y="48"/>
                  </a:cubicBezTo>
                  <a:cubicBezTo>
                    <a:pt x="100" y="47"/>
                    <a:pt x="115" y="64"/>
                    <a:pt x="115" y="82"/>
                  </a:cubicBezTo>
                  <a:cubicBezTo>
                    <a:pt x="116" y="102"/>
                    <a:pt x="99" y="116"/>
                    <a:pt x="8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7" name="Freeform 168"/>
            <p:cNvSpPr>
              <a:spLocks noEditPoints="1"/>
            </p:cNvSpPr>
            <p:nvPr/>
          </p:nvSpPr>
          <p:spPr bwMode="auto">
            <a:xfrm>
              <a:off x="6223001" y="6015038"/>
              <a:ext cx="2628900" cy="1549400"/>
            </a:xfrm>
            <a:custGeom>
              <a:avLst/>
              <a:gdLst>
                <a:gd name="T0" fmla="*/ 1052 w 1061"/>
                <a:gd name="T1" fmla="*/ 296 h 625"/>
                <a:gd name="T2" fmla="*/ 987 w 1061"/>
                <a:gd name="T3" fmla="*/ 226 h 625"/>
                <a:gd name="T4" fmla="*/ 811 w 1061"/>
                <a:gd name="T5" fmla="*/ 90 h 625"/>
                <a:gd name="T6" fmla="*/ 559 w 1061"/>
                <a:gd name="T7" fmla="*/ 7 h 625"/>
                <a:gd name="T8" fmla="*/ 298 w 1061"/>
                <a:gd name="T9" fmla="*/ 64 h 625"/>
                <a:gd name="T10" fmla="*/ 103 w 1061"/>
                <a:gd name="T11" fmla="*/ 198 h 625"/>
                <a:gd name="T12" fmla="*/ 11 w 1061"/>
                <a:gd name="T13" fmla="*/ 292 h 625"/>
                <a:gd name="T14" fmla="*/ 7 w 1061"/>
                <a:gd name="T15" fmla="*/ 296 h 625"/>
                <a:gd name="T16" fmla="*/ 1 w 1061"/>
                <a:gd name="T17" fmla="*/ 312 h 625"/>
                <a:gd name="T18" fmla="*/ 7 w 1061"/>
                <a:gd name="T19" fmla="*/ 329 h 625"/>
                <a:gd name="T20" fmla="*/ 73 w 1061"/>
                <a:gd name="T21" fmla="*/ 399 h 625"/>
                <a:gd name="T22" fmla="*/ 249 w 1061"/>
                <a:gd name="T23" fmla="*/ 534 h 625"/>
                <a:gd name="T24" fmla="*/ 500 w 1061"/>
                <a:gd name="T25" fmla="*/ 618 h 625"/>
                <a:gd name="T26" fmla="*/ 762 w 1061"/>
                <a:gd name="T27" fmla="*/ 561 h 625"/>
                <a:gd name="T28" fmla="*/ 956 w 1061"/>
                <a:gd name="T29" fmla="*/ 427 h 625"/>
                <a:gd name="T30" fmla="*/ 1049 w 1061"/>
                <a:gd name="T31" fmla="*/ 333 h 625"/>
                <a:gd name="T32" fmla="*/ 1052 w 1061"/>
                <a:gd name="T33" fmla="*/ 329 h 625"/>
                <a:gd name="T34" fmla="*/ 1052 w 1061"/>
                <a:gd name="T35" fmla="*/ 296 h 625"/>
                <a:gd name="T36" fmla="*/ 954 w 1061"/>
                <a:gd name="T37" fmla="*/ 366 h 625"/>
                <a:gd name="T38" fmla="*/ 783 w 1061"/>
                <a:gd name="T39" fmla="*/ 497 h 625"/>
                <a:gd name="T40" fmla="*/ 543 w 1061"/>
                <a:gd name="T41" fmla="*/ 572 h 625"/>
                <a:gd name="T42" fmla="*/ 299 w 1061"/>
                <a:gd name="T43" fmla="*/ 509 h 625"/>
                <a:gd name="T44" fmla="*/ 196 w 1061"/>
                <a:gd name="T45" fmla="*/ 444 h 625"/>
                <a:gd name="T46" fmla="*/ 178 w 1061"/>
                <a:gd name="T47" fmla="*/ 429 h 625"/>
                <a:gd name="T48" fmla="*/ 156 w 1061"/>
                <a:gd name="T49" fmla="*/ 411 h 625"/>
                <a:gd name="T50" fmla="*/ 119 w 1061"/>
                <a:gd name="T51" fmla="*/ 378 h 625"/>
                <a:gd name="T52" fmla="*/ 54 w 1061"/>
                <a:gd name="T53" fmla="*/ 312 h 625"/>
                <a:gd name="T54" fmla="*/ 106 w 1061"/>
                <a:gd name="T55" fmla="*/ 259 h 625"/>
                <a:gd name="T56" fmla="*/ 277 w 1061"/>
                <a:gd name="T57" fmla="*/ 128 h 625"/>
                <a:gd name="T58" fmla="*/ 516 w 1061"/>
                <a:gd name="T59" fmla="*/ 53 h 625"/>
                <a:gd name="T60" fmla="*/ 761 w 1061"/>
                <a:gd name="T61" fmla="*/ 116 h 625"/>
                <a:gd name="T62" fmla="*/ 863 w 1061"/>
                <a:gd name="T63" fmla="*/ 181 h 625"/>
                <a:gd name="T64" fmla="*/ 882 w 1061"/>
                <a:gd name="T65" fmla="*/ 195 h 625"/>
                <a:gd name="T66" fmla="*/ 903 w 1061"/>
                <a:gd name="T67" fmla="*/ 213 h 625"/>
                <a:gd name="T68" fmla="*/ 940 w 1061"/>
                <a:gd name="T69" fmla="*/ 246 h 625"/>
                <a:gd name="T70" fmla="*/ 1005 w 1061"/>
                <a:gd name="T71" fmla="*/ 312 h 625"/>
                <a:gd name="T72" fmla="*/ 954 w 1061"/>
                <a:gd name="T73" fmla="*/ 36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1" h="625">
                  <a:moveTo>
                    <a:pt x="1052" y="296"/>
                  </a:moveTo>
                  <a:cubicBezTo>
                    <a:pt x="1032" y="271"/>
                    <a:pt x="1009" y="248"/>
                    <a:pt x="987" y="226"/>
                  </a:cubicBezTo>
                  <a:cubicBezTo>
                    <a:pt x="933" y="174"/>
                    <a:pt x="874" y="128"/>
                    <a:pt x="811" y="90"/>
                  </a:cubicBezTo>
                  <a:cubicBezTo>
                    <a:pt x="734" y="45"/>
                    <a:pt x="649" y="13"/>
                    <a:pt x="559" y="7"/>
                  </a:cubicBezTo>
                  <a:cubicBezTo>
                    <a:pt x="469" y="0"/>
                    <a:pt x="379" y="25"/>
                    <a:pt x="298" y="64"/>
                  </a:cubicBezTo>
                  <a:cubicBezTo>
                    <a:pt x="227" y="98"/>
                    <a:pt x="162" y="145"/>
                    <a:pt x="103" y="198"/>
                  </a:cubicBezTo>
                  <a:cubicBezTo>
                    <a:pt x="70" y="227"/>
                    <a:pt x="39" y="258"/>
                    <a:pt x="11" y="292"/>
                  </a:cubicBezTo>
                  <a:cubicBezTo>
                    <a:pt x="10" y="293"/>
                    <a:pt x="8" y="294"/>
                    <a:pt x="7" y="296"/>
                  </a:cubicBezTo>
                  <a:cubicBezTo>
                    <a:pt x="2" y="301"/>
                    <a:pt x="0" y="307"/>
                    <a:pt x="1" y="312"/>
                  </a:cubicBezTo>
                  <a:cubicBezTo>
                    <a:pt x="0" y="318"/>
                    <a:pt x="2" y="324"/>
                    <a:pt x="7" y="329"/>
                  </a:cubicBezTo>
                  <a:cubicBezTo>
                    <a:pt x="27" y="354"/>
                    <a:pt x="50" y="377"/>
                    <a:pt x="73" y="399"/>
                  </a:cubicBezTo>
                  <a:cubicBezTo>
                    <a:pt x="126" y="450"/>
                    <a:pt x="185" y="497"/>
                    <a:pt x="249" y="534"/>
                  </a:cubicBezTo>
                  <a:cubicBezTo>
                    <a:pt x="326" y="580"/>
                    <a:pt x="411" y="611"/>
                    <a:pt x="500" y="618"/>
                  </a:cubicBezTo>
                  <a:cubicBezTo>
                    <a:pt x="591" y="625"/>
                    <a:pt x="681" y="600"/>
                    <a:pt x="762" y="561"/>
                  </a:cubicBezTo>
                  <a:cubicBezTo>
                    <a:pt x="833" y="526"/>
                    <a:pt x="897" y="479"/>
                    <a:pt x="956" y="427"/>
                  </a:cubicBezTo>
                  <a:cubicBezTo>
                    <a:pt x="989" y="398"/>
                    <a:pt x="1021" y="367"/>
                    <a:pt x="1049" y="333"/>
                  </a:cubicBezTo>
                  <a:cubicBezTo>
                    <a:pt x="1050" y="332"/>
                    <a:pt x="1051" y="330"/>
                    <a:pt x="1052" y="329"/>
                  </a:cubicBezTo>
                  <a:cubicBezTo>
                    <a:pt x="1061" y="318"/>
                    <a:pt x="1061" y="307"/>
                    <a:pt x="1052" y="296"/>
                  </a:cubicBezTo>
                  <a:close/>
                  <a:moveTo>
                    <a:pt x="954" y="366"/>
                  </a:moveTo>
                  <a:cubicBezTo>
                    <a:pt x="900" y="418"/>
                    <a:pt x="847" y="459"/>
                    <a:pt x="783" y="497"/>
                  </a:cubicBezTo>
                  <a:cubicBezTo>
                    <a:pt x="709" y="539"/>
                    <a:pt x="628" y="569"/>
                    <a:pt x="543" y="572"/>
                  </a:cubicBezTo>
                  <a:cubicBezTo>
                    <a:pt x="457" y="575"/>
                    <a:pt x="374" y="549"/>
                    <a:pt x="299" y="509"/>
                  </a:cubicBezTo>
                  <a:cubicBezTo>
                    <a:pt x="263" y="490"/>
                    <a:pt x="229" y="468"/>
                    <a:pt x="196" y="444"/>
                  </a:cubicBezTo>
                  <a:cubicBezTo>
                    <a:pt x="188" y="437"/>
                    <a:pt x="186" y="436"/>
                    <a:pt x="178" y="429"/>
                  </a:cubicBezTo>
                  <a:cubicBezTo>
                    <a:pt x="171" y="423"/>
                    <a:pt x="163" y="417"/>
                    <a:pt x="156" y="411"/>
                  </a:cubicBezTo>
                  <a:cubicBezTo>
                    <a:pt x="143" y="401"/>
                    <a:pt x="131" y="390"/>
                    <a:pt x="119" y="378"/>
                  </a:cubicBezTo>
                  <a:cubicBezTo>
                    <a:pt x="96" y="357"/>
                    <a:pt x="74" y="336"/>
                    <a:pt x="54" y="312"/>
                  </a:cubicBezTo>
                  <a:cubicBezTo>
                    <a:pt x="70" y="294"/>
                    <a:pt x="88" y="276"/>
                    <a:pt x="106" y="259"/>
                  </a:cubicBezTo>
                  <a:cubicBezTo>
                    <a:pt x="160" y="207"/>
                    <a:pt x="212" y="166"/>
                    <a:pt x="277" y="128"/>
                  </a:cubicBezTo>
                  <a:cubicBezTo>
                    <a:pt x="350" y="85"/>
                    <a:pt x="432" y="56"/>
                    <a:pt x="516" y="53"/>
                  </a:cubicBezTo>
                  <a:cubicBezTo>
                    <a:pt x="602" y="50"/>
                    <a:pt x="686" y="76"/>
                    <a:pt x="761" y="116"/>
                  </a:cubicBezTo>
                  <a:cubicBezTo>
                    <a:pt x="797" y="135"/>
                    <a:pt x="831" y="157"/>
                    <a:pt x="863" y="181"/>
                  </a:cubicBezTo>
                  <a:cubicBezTo>
                    <a:pt x="872" y="188"/>
                    <a:pt x="874" y="189"/>
                    <a:pt x="882" y="195"/>
                  </a:cubicBezTo>
                  <a:cubicBezTo>
                    <a:pt x="889" y="201"/>
                    <a:pt x="896" y="207"/>
                    <a:pt x="903" y="213"/>
                  </a:cubicBezTo>
                  <a:cubicBezTo>
                    <a:pt x="916" y="224"/>
                    <a:pt x="928" y="235"/>
                    <a:pt x="940" y="246"/>
                  </a:cubicBezTo>
                  <a:cubicBezTo>
                    <a:pt x="963" y="267"/>
                    <a:pt x="985" y="289"/>
                    <a:pt x="1005" y="312"/>
                  </a:cubicBezTo>
                  <a:cubicBezTo>
                    <a:pt x="989" y="331"/>
                    <a:pt x="971" y="349"/>
                    <a:pt x="954"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8" name="Freeform 169"/>
            <p:cNvSpPr>
              <a:spLocks noEditPoints="1"/>
            </p:cNvSpPr>
            <p:nvPr/>
          </p:nvSpPr>
          <p:spPr bwMode="auto">
            <a:xfrm>
              <a:off x="6918326" y="6143625"/>
              <a:ext cx="1262063" cy="1300163"/>
            </a:xfrm>
            <a:custGeom>
              <a:avLst/>
              <a:gdLst>
                <a:gd name="T0" fmla="*/ 321 w 509"/>
                <a:gd name="T1" fmla="*/ 23 h 524"/>
                <a:gd name="T2" fmla="*/ 101 w 509"/>
                <a:gd name="T3" fmla="*/ 61 h 524"/>
                <a:gd name="T4" fmla="*/ 0 w 509"/>
                <a:gd name="T5" fmla="*/ 260 h 524"/>
                <a:gd name="T6" fmla="*/ 135 w 509"/>
                <a:gd name="T7" fmla="*/ 481 h 524"/>
                <a:gd name="T8" fmla="*/ 397 w 509"/>
                <a:gd name="T9" fmla="*/ 460 h 524"/>
                <a:gd name="T10" fmla="*/ 493 w 509"/>
                <a:gd name="T11" fmla="*/ 214 h 524"/>
                <a:gd name="T12" fmla="*/ 321 w 509"/>
                <a:gd name="T13" fmla="*/ 23 h 524"/>
                <a:gd name="T14" fmla="*/ 427 w 509"/>
                <a:gd name="T15" fmla="*/ 355 h 524"/>
                <a:gd name="T16" fmla="*/ 222 w 509"/>
                <a:gd name="T17" fmla="*/ 461 h 524"/>
                <a:gd name="T18" fmla="*/ 97 w 509"/>
                <a:gd name="T19" fmla="*/ 394 h 524"/>
                <a:gd name="T20" fmla="*/ 47 w 509"/>
                <a:gd name="T21" fmla="*/ 260 h 524"/>
                <a:gd name="T22" fmla="*/ 84 w 509"/>
                <a:gd name="T23" fmla="*/ 144 h 524"/>
                <a:gd name="T24" fmla="*/ 175 w 509"/>
                <a:gd name="T25" fmla="*/ 73 h 524"/>
                <a:gd name="T26" fmla="*/ 400 w 509"/>
                <a:gd name="T27" fmla="*/ 127 h 524"/>
                <a:gd name="T28" fmla="*/ 427 w 509"/>
                <a:gd name="T29" fmla="*/ 35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24">
                  <a:moveTo>
                    <a:pt x="321" y="23"/>
                  </a:moveTo>
                  <a:cubicBezTo>
                    <a:pt x="247" y="0"/>
                    <a:pt x="163" y="15"/>
                    <a:pt x="101" y="61"/>
                  </a:cubicBezTo>
                  <a:cubicBezTo>
                    <a:pt x="38" y="108"/>
                    <a:pt x="1" y="182"/>
                    <a:pt x="0" y="260"/>
                  </a:cubicBezTo>
                  <a:cubicBezTo>
                    <a:pt x="1" y="353"/>
                    <a:pt x="53" y="439"/>
                    <a:pt x="135" y="481"/>
                  </a:cubicBezTo>
                  <a:cubicBezTo>
                    <a:pt x="218" y="524"/>
                    <a:pt x="322" y="516"/>
                    <a:pt x="397" y="460"/>
                  </a:cubicBezTo>
                  <a:cubicBezTo>
                    <a:pt x="473" y="402"/>
                    <a:pt x="509" y="308"/>
                    <a:pt x="493" y="214"/>
                  </a:cubicBezTo>
                  <a:cubicBezTo>
                    <a:pt x="477" y="124"/>
                    <a:pt x="407" y="49"/>
                    <a:pt x="321" y="23"/>
                  </a:cubicBezTo>
                  <a:close/>
                  <a:moveTo>
                    <a:pt x="427" y="355"/>
                  </a:moveTo>
                  <a:cubicBezTo>
                    <a:pt x="387" y="430"/>
                    <a:pt x="306" y="470"/>
                    <a:pt x="222" y="461"/>
                  </a:cubicBezTo>
                  <a:cubicBezTo>
                    <a:pt x="175" y="455"/>
                    <a:pt x="130" y="430"/>
                    <a:pt x="97" y="394"/>
                  </a:cubicBezTo>
                  <a:cubicBezTo>
                    <a:pt x="65" y="358"/>
                    <a:pt x="47" y="309"/>
                    <a:pt x="47" y="260"/>
                  </a:cubicBezTo>
                  <a:cubicBezTo>
                    <a:pt x="47" y="218"/>
                    <a:pt x="59" y="180"/>
                    <a:pt x="84" y="144"/>
                  </a:cubicBezTo>
                  <a:cubicBezTo>
                    <a:pt x="105" y="113"/>
                    <a:pt x="140" y="86"/>
                    <a:pt x="175" y="73"/>
                  </a:cubicBezTo>
                  <a:cubicBezTo>
                    <a:pt x="255" y="41"/>
                    <a:pt x="343" y="64"/>
                    <a:pt x="400" y="127"/>
                  </a:cubicBezTo>
                  <a:cubicBezTo>
                    <a:pt x="455" y="188"/>
                    <a:pt x="466" y="282"/>
                    <a:pt x="427"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39" name="Freeform 82"/>
          <p:cNvSpPr>
            <a:spLocks noEditPoints="1"/>
          </p:cNvSpPr>
          <p:nvPr/>
        </p:nvSpPr>
        <p:spPr bwMode="auto">
          <a:xfrm>
            <a:off x="9967916" y="1884470"/>
            <a:ext cx="297080" cy="340425"/>
          </a:xfrm>
          <a:custGeom>
            <a:avLst/>
            <a:gdLst>
              <a:gd name="T0" fmla="*/ 674 w 961"/>
              <a:gd name="T1" fmla="*/ 5 h 1104"/>
              <a:gd name="T2" fmla="*/ 366 w 961"/>
              <a:gd name="T3" fmla="*/ 158 h 1104"/>
              <a:gd name="T4" fmla="*/ 89 w 961"/>
              <a:gd name="T5" fmla="*/ 274 h 1104"/>
              <a:gd name="T6" fmla="*/ 264 w 961"/>
              <a:gd name="T7" fmla="*/ 1024 h 1104"/>
              <a:gd name="T8" fmla="*/ 832 w 961"/>
              <a:gd name="T9" fmla="*/ 726 h 1104"/>
              <a:gd name="T10" fmla="*/ 836 w 961"/>
              <a:gd name="T11" fmla="*/ 33 h 1104"/>
              <a:gd name="T12" fmla="*/ 737 w 961"/>
              <a:gd name="T13" fmla="*/ 80 h 1104"/>
              <a:gd name="T14" fmla="*/ 382 w 961"/>
              <a:gd name="T15" fmla="*/ 1003 h 1104"/>
              <a:gd name="T16" fmla="*/ 332 w 961"/>
              <a:gd name="T17" fmla="*/ 1002 h 1104"/>
              <a:gd name="T18" fmla="*/ 277 w 961"/>
              <a:gd name="T19" fmla="*/ 973 h 1104"/>
              <a:gd name="T20" fmla="*/ 121 w 961"/>
              <a:gd name="T21" fmla="*/ 319 h 1104"/>
              <a:gd name="T22" fmla="*/ 265 w 961"/>
              <a:gd name="T23" fmla="*/ 628 h 1104"/>
              <a:gd name="T24" fmla="*/ 294 w 961"/>
              <a:gd name="T25" fmla="*/ 695 h 1104"/>
              <a:gd name="T26" fmla="*/ 295 w 961"/>
              <a:gd name="T27" fmla="*/ 706 h 1104"/>
              <a:gd name="T28" fmla="*/ 331 w 961"/>
              <a:gd name="T29" fmla="*/ 850 h 1104"/>
              <a:gd name="T30" fmla="*/ 337 w 961"/>
              <a:gd name="T31" fmla="*/ 730 h 1104"/>
              <a:gd name="T32" fmla="*/ 397 w 961"/>
              <a:gd name="T33" fmla="*/ 718 h 1104"/>
              <a:gd name="T34" fmla="*/ 486 w 961"/>
              <a:gd name="T35" fmla="*/ 720 h 1104"/>
              <a:gd name="T36" fmla="*/ 515 w 961"/>
              <a:gd name="T37" fmla="*/ 760 h 1104"/>
              <a:gd name="T38" fmla="*/ 523 w 961"/>
              <a:gd name="T39" fmla="*/ 785 h 1104"/>
              <a:gd name="T40" fmla="*/ 436 w 961"/>
              <a:gd name="T41" fmla="*/ 635 h 1104"/>
              <a:gd name="T42" fmla="*/ 291 w 961"/>
              <a:gd name="T43" fmla="*/ 586 h 1104"/>
              <a:gd name="T44" fmla="*/ 262 w 961"/>
              <a:gd name="T45" fmla="*/ 566 h 1104"/>
              <a:gd name="T46" fmla="*/ 250 w 961"/>
              <a:gd name="T47" fmla="*/ 534 h 1104"/>
              <a:gd name="T48" fmla="*/ 252 w 961"/>
              <a:gd name="T49" fmla="*/ 450 h 1104"/>
              <a:gd name="T50" fmla="*/ 623 w 961"/>
              <a:gd name="T51" fmla="*/ 471 h 1104"/>
              <a:gd name="T52" fmla="*/ 651 w 961"/>
              <a:gd name="T53" fmla="*/ 499 h 1104"/>
              <a:gd name="T54" fmla="*/ 671 w 961"/>
              <a:gd name="T55" fmla="*/ 534 h 1104"/>
              <a:gd name="T56" fmla="*/ 683 w 961"/>
              <a:gd name="T57" fmla="*/ 582 h 1104"/>
              <a:gd name="T58" fmla="*/ 680 w 961"/>
              <a:gd name="T59" fmla="*/ 663 h 1104"/>
              <a:gd name="T60" fmla="*/ 508 w 961"/>
              <a:gd name="T61" fmla="*/ 944 h 1104"/>
              <a:gd name="T62" fmla="*/ 890 w 961"/>
              <a:gd name="T63" fmla="*/ 130 h 1104"/>
              <a:gd name="T64" fmla="*/ 729 w 961"/>
              <a:gd name="T65" fmla="*/ 298 h 1104"/>
              <a:gd name="T66" fmla="*/ 544 w 961"/>
              <a:gd name="T67" fmla="*/ 1029 h 1104"/>
              <a:gd name="T68" fmla="*/ 487 w 961"/>
              <a:gd name="T69" fmla="*/ 1046 h 1104"/>
              <a:gd name="T70" fmla="*/ 428 w 961"/>
              <a:gd name="T71" fmla="*/ 1047 h 1104"/>
              <a:gd name="T72" fmla="*/ 606 w 961"/>
              <a:gd name="T73" fmla="*/ 407 h 1104"/>
              <a:gd name="T74" fmla="*/ 344 w 961"/>
              <a:gd name="T75" fmla="*/ 382 h 1104"/>
              <a:gd name="T76" fmla="*/ 256 w 961"/>
              <a:gd name="T77" fmla="*/ 360 h 1104"/>
              <a:gd name="T78" fmla="*/ 196 w 961"/>
              <a:gd name="T79" fmla="*/ 325 h 1104"/>
              <a:gd name="T80" fmla="*/ 139 w 961"/>
              <a:gd name="T81" fmla="*/ 262 h 1104"/>
              <a:gd name="T82" fmla="*/ 127 w 961"/>
              <a:gd name="T83" fmla="*/ 243 h 1104"/>
              <a:gd name="T84" fmla="*/ 123 w 961"/>
              <a:gd name="T85" fmla="*/ 220 h 1104"/>
              <a:gd name="T86" fmla="*/ 154 w 961"/>
              <a:gd name="T87" fmla="*/ 176 h 1104"/>
              <a:gd name="T88" fmla="*/ 237 w 961"/>
              <a:gd name="T89" fmla="*/ 127 h 1104"/>
              <a:gd name="T90" fmla="*/ 280 w 961"/>
              <a:gd name="T91" fmla="*/ 119 h 1104"/>
              <a:gd name="T92" fmla="*/ 300 w 961"/>
              <a:gd name="T93" fmla="*/ 125 h 1104"/>
              <a:gd name="T94" fmla="*/ 313 w 961"/>
              <a:gd name="T95" fmla="*/ 143 h 1104"/>
              <a:gd name="T96" fmla="*/ 467 w 961"/>
              <a:gd name="T97" fmla="*/ 196 h 1104"/>
              <a:gd name="T98" fmla="*/ 681 w 961"/>
              <a:gd name="T99" fmla="*/ 52 h 1104"/>
              <a:gd name="T100" fmla="*/ 733 w 961"/>
              <a:gd name="T101" fmla="*/ 85 h 1104"/>
              <a:gd name="T102" fmla="*/ 849 w 961"/>
              <a:gd name="T103" fmla="*/ 79 h 1104"/>
              <a:gd name="T104" fmla="*/ 868 w 961"/>
              <a:gd name="T105" fmla="*/ 86 h 1104"/>
              <a:gd name="T106" fmla="*/ 887 w 961"/>
              <a:gd name="T107" fmla="*/ 106 h 1104"/>
              <a:gd name="T108" fmla="*/ 892 w 961"/>
              <a:gd name="T109" fmla="*/ 12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1" h="1104">
                <a:moveTo>
                  <a:pt x="836" y="33"/>
                </a:moveTo>
                <a:cubicBezTo>
                  <a:pt x="835" y="33"/>
                  <a:pt x="834" y="34"/>
                  <a:pt x="833" y="34"/>
                </a:cubicBezTo>
                <a:cubicBezTo>
                  <a:pt x="813" y="40"/>
                  <a:pt x="793" y="49"/>
                  <a:pt x="774" y="58"/>
                </a:cubicBezTo>
                <a:cubicBezTo>
                  <a:pt x="767" y="46"/>
                  <a:pt x="756" y="36"/>
                  <a:pt x="746" y="27"/>
                </a:cubicBezTo>
                <a:cubicBezTo>
                  <a:pt x="726" y="9"/>
                  <a:pt x="701" y="0"/>
                  <a:pt x="674" y="5"/>
                </a:cubicBezTo>
                <a:cubicBezTo>
                  <a:pt x="667" y="6"/>
                  <a:pt x="660" y="9"/>
                  <a:pt x="654" y="13"/>
                </a:cubicBezTo>
                <a:cubicBezTo>
                  <a:pt x="650" y="15"/>
                  <a:pt x="639" y="23"/>
                  <a:pt x="650" y="16"/>
                </a:cubicBezTo>
                <a:cubicBezTo>
                  <a:pt x="610" y="42"/>
                  <a:pt x="571" y="69"/>
                  <a:pt x="531" y="96"/>
                </a:cubicBezTo>
                <a:cubicBezTo>
                  <a:pt x="503" y="115"/>
                  <a:pt x="475" y="134"/>
                  <a:pt x="447" y="153"/>
                </a:cubicBezTo>
                <a:cubicBezTo>
                  <a:pt x="420" y="153"/>
                  <a:pt x="393" y="155"/>
                  <a:pt x="366" y="158"/>
                </a:cubicBezTo>
                <a:cubicBezTo>
                  <a:pt x="361" y="127"/>
                  <a:pt x="348" y="96"/>
                  <a:pt x="319" y="80"/>
                </a:cubicBezTo>
                <a:cubicBezTo>
                  <a:pt x="286" y="64"/>
                  <a:pt x="248" y="71"/>
                  <a:pt x="216" y="84"/>
                </a:cubicBezTo>
                <a:cubicBezTo>
                  <a:pt x="197" y="92"/>
                  <a:pt x="179" y="102"/>
                  <a:pt x="161" y="113"/>
                </a:cubicBezTo>
                <a:cubicBezTo>
                  <a:pt x="140" y="126"/>
                  <a:pt x="119" y="140"/>
                  <a:pt x="103" y="158"/>
                </a:cubicBezTo>
                <a:cubicBezTo>
                  <a:pt x="73" y="191"/>
                  <a:pt x="67" y="235"/>
                  <a:pt x="89" y="274"/>
                </a:cubicBezTo>
                <a:cubicBezTo>
                  <a:pt x="90" y="276"/>
                  <a:pt x="91" y="278"/>
                  <a:pt x="92" y="280"/>
                </a:cubicBezTo>
                <a:cubicBezTo>
                  <a:pt x="28" y="347"/>
                  <a:pt x="0" y="438"/>
                  <a:pt x="4" y="531"/>
                </a:cubicBezTo>
                <a:cubicBezTo>
                  <a:pt x="8" y="625"/>
                  <a:pt x="39" y="717"/>
                  <a:pt x="82" y="800"/>
                </a:cubicBezTo>
                <a:cubicBezTo>
                  <a:pt x="125" y="882"/>
                  <a:pt x="183" y="959"/>
                  <a:pt x="255" y="1017"/>
                </a:cubicBezTo>
                <a:cubicBezTo>
                  <a:pt x="258" y="1019"/>
                  <a:pt x="261" y="1021"/>
                  <a:pt x="264" y="1024"/>
                </a:cubicBezTo>
                <a:cubicBezTo>
                  <a:pt x="265" y="1025"/>
                  <a:pt x="267" y="1026"/>
                  <a:pt x="268" y="1027"/>
                </a:cubicBezTo>
                <a:cubicBezTo>
                  <a:pt x="268" y="1027"/>
                  <a:pt x="268" y="1027"/>
                  <a:pt x="269" y="1027"/>
                </a:cubicBezTo>
                <a:cubicBezTo>
                  <a:pt x="330" y="1072"/>
                  <a:pt x="404" y="1104"/>
                  <a:pt x="482" y="1095"/>
                </a:cubicBezTo>
                <a:cubicBezTo>
                  <a:pt x="567" y="1085"/>
                  <a:pt x="640" y="1035"/>
                  <a:pt x="696" y="972"/>
                </a:cubicBezTo>
                <a:cubicBezTo>
                  <a:pt x="758" y="902"/>
                  <a:pt x="803" y="816"/>
                  <a:pt x="832" y="726"/>
                </a:cubicBezTo>
                <a:cubicBezTo>
                  <a:pt x="878" y="581"/>
                  <a:pt x="883" y="404"/>
                  <a:pt x="780" y="283"/>
                </a:cubicBezTo>
                <a:cubicBezTo>
                  <a:pt x="802" y="260"/>
                  <a:pt x="826" y="241"/>
                  <a:pt x="852" y="222"/>
                </a:cubicBezTo>
                <a:cubicBezTo>
                  <a:pt x="867" y="212"/>
                  <a:pt x="882" y="202"/>
                  <a:pt x="896" y="191"/>
                </a:cubicBezTo>
                <a:cubicBezTo>
                  <a:pt x="910" y="180"/>
                  <a:pt x="924" y="169"/>
                  <a:pt x="932" y="153"/>
                </a:cubicBezTo>
                <a:cubicBezTo>
                  <a:pt x="961" y="97"/>
                  <a:pt x="897" y="20"/>
                  <a:pt x="836" y="33"/>
                </a:cubicBezTo>
                <a:close/>
                <a:moveTo>
                  <a:pt x="741" y="77"/>
                </a:moveTo>
                <a:cubicBezTo>
                  <a:pt x="740" y="79"/>
                  <a:pt x="738" y="80"/>
                  <a:pt x="737" y="81"/>
                </a:cubicBezTo>
                <a:cubicBezTo>
                  <a:pt x="737" y="80"/>
                  <a:pt x="737" y="80"/>
                  <a:pt x="738" y="80"/>
                </a:cubicBezTo>
                <a:cubicBezTo>
                  <a:pt x="738" y="79"/>
                  <a:pt x="740" y="79"/>
                  <a:pt x="741" y="77"/>
                </a:cubicBezTo>
                <a:close/>
                <a:moveTo>
                  <a:pt x="737" y="80"/>
                </a:moveTo>
                <a:cubicBezTo>
                  <a:pt x="736" y="82"/>
                  <a:pt x="735" y="82"/>
                  <a:pt x="737" y="80"/>
                </a:cubicBezTo>
                <a:close/>
                <a:moveTo>
                  <a:pt x="735" y="83"/>
                </a:moveTo>
                <a:cubicBezTo>
                  <a:pt x="736" y="80"/>
                  <a:pt x="736" y="81"/>
                  <a:pt x="735" y="83"/>
                </a:cubicBezTo>
                <a:close/>
                <a:moveTo>
                  <a:pt x="389" y="1002"/>
                </a:moveTo>
                <a:cubicBezTo>
                  <a:pt x="387" y="1002"/>
                  <a:pt x="384" y="1003"/>
                  <a:pt x="382" y="1003"/>
                </a:cubicBezTo>
                <a:cubicBezTo>
                  <a:pt x="384" y="1003"/>
                  <a:pt x="377" y="1004"/>
                  <a:pt x="376" y="1004"/>
                </a:cubicBezTo>
                <a:cubicBezTo>
                  <a:pt x="366" y="1005"/>
                  <a:pt x="355" y="1005"/>
                  <a:pt x="344" y="1004"/>
                </a:cubicBezTo>
                <a:cubicBezTo>
                  <a:pt x="343" y="1004"/>
                  <a:pt x="342" y="1004"/>
                  <a:pt x="341" y="1004"/>
                </a:cubicBezTo>
                <a:cubicBezTo>
                  <a:pt x="341" y="1003"/>
                  <a:pt x="341" y="1003"/>
                  <a:pt x="340" y="1003"/>
                </a:cubicBezTo>
                <a:cubicBezTo>
                  <a:pt x="338" y="1003"/>
                  <a:pt x="335" y="1002"/>
                  <a:pt x="332" y="1002"/>
                </a:cubicBezTo>
                <a:cubicBezTo>
                  <a:pt x="327" y="1001"/>
                  <a:pt x="322" y="999"/>
                  <a:pt x="317" y="998"/>
                </a:cubicBezTo>
                <a:cubicBezTo>
                  <a:pt x="315" y="997"/>
                  <a:pt x="313" y="996"/>
                  <a:pt x="311" y="996"/>
                </a:cubicBezTo>
                <a:cubicBezTo>
                  <a:pt x="313" y="996"/>
                  <a:pt x="307" y="994"/>
                  <a:pt x="306" y="993"/>
                </a:cubicBezTo>
                <a:cubicBezTo>
                  <a:pt x="301" y="991"/>
                  <a:pt x="297" y="988"/>
                  <a:pt x="292" y="986"/>
                </a:cubicBezTo>
                <a:cubicBezTo>
                  <a:pt x="287" y="982"/>
                  <a:pt x="282" y="978"/>
                  <a:pt x="277" y="973"/>
                </a:cubicBezTo>
                <a:cubicBezTo>
                  <a:pt x="243" y="945"/>
                  <a:pt x="212" y="911"/>
                  <a:pt x="187" y="877"/>
                </a:cubicBezTo>
                <a:cubicBezTo>
                  <a:pt x="130" y="802"/>
                  <a:pt x="89" y="717"/>
                  <a:pt x="67" y="627"/>
                </a:cubicBezTo>
                <a:cubicBezTo>
                  <a:pt x="59" y="598"/>
                  <a:pt x="55" y="572"/>
                  <a:pt x="53" y="544"/>
                </a:cubicBezTo>
                <a:cubicBezTo>
                  <a:pt x="50" y="513"/>
                  <a:pt x="51" y="481"/>
                  <a:pt x="57" y="450"/>
                </a:cubicBezTo>
                <a:cubicBezTo>
                  <a:pt x="66" y="400"/>
                  <a:pt x="88" y="356"/>
                  <a:pt x="121" y="319"/>
                </a:cubicBezTo>
                <a:cubicBezTo>
                  <a:pt x="147" y="350"/>
                  <a:pt x="180" y="375"/>
                  <a:pt x="216" y="393"/>
                </a:cubicBezTo>
                <a:cubicBezTo>
                  <a:pt x="216" y="394"/>
                  <a:pt x="216" y="395"/>
                  <a:pt x="215" y="396"/>
                </a:cubicBezTo>
                <a:cubicBezTo>
                  <a:pt x="208" y="422"/>
                  <a:pt x="204" y="449"/>
                  <a:pt x="201" y="476"/>
                </a:cubicBezTo>
                <a:cubicBezTo>
                  <a:pt x="197" y="518"/>
                  <a:pt x="200" y="565"/>
                  <a:pt x="228" y="599"/>
                </a:cubicBezTo>
                <a:cubicBezTo>
                  <a:pt x="238" y="611"/>
                  <a:pt x="251" y="621"/>
                  <a:pt x="265" y="628"/>
                </a:cubicBezTo>
                <a:cubicBezTo>
                  <a:pt x="270" y="636"/>
                  <a:pt x="274" y="645"/>
                  <a:pt x="278" y="653"/>
                </a:cubicBezTo>
                <a:cubicBezTo>
                  <a:pt x="281" y="658"/>
                  <a:pt x="282" y="662"/>
                  <a:pt x="285" y="667"/>
                </a:cubicBezTo>
                <a:cubicBezTo>
                  <a:pt x="285" y="667"/>
                  <a:pt x="287" y="672"/>
                  <a:pt x="287" y="672"/>
                </a:cubicBezTo>
                <a:cubicBezTo>
                  <a:pt x="288" y="675"/>
                  <a:pt x="289" y="678"/>
                  <a:pt x="290" y="680"/>
                </a:cubicBezTo>
                <a:cubicBezTo>
                  <a:pt x="292" y="685"/>
                  <a:pt x="293" y="690"/>
                  <a:pt x="294" y="695"/>
                </a:cubicBezTo>
                <a:cubicBezTo>
                  <a:pt x="295" y="697"/>
                  <a:pt x="295" y="698"/>
                  <a:pt x="295" y="699"/>
                </a:cubicBezTo>
                <a:cubicBezTo>
                  <a:pt x="295" y="699"/>
                  <a:pt x="295" y="703"/>
                  <a:pt x="296" y="704"/>
                </a:cubicBezTo>
                <a:cubicBezTo>
                  <a:pt x="296" y="705"/>
                  <a:pt x="296" y="705"/>
                  <a:pt x="296" y="706"/>
                </a:cubicBezTo>
                <a:cubicBezTo>
                  <a:pt x="295" y="706"/>
                  <a:pt x="295" y="706"/>
                  <a:pt x="295" y="706"/>
                </a:cubicBezTo>
                <a:cubicBezTo>
                  <a:pt x="295" y="703"/>
                  <a:pt x="294" y="708"/>
                  <a:pt x="295" y="706"/>
                </a:cubicBezTo>
                <a:cubicBezTo>
                  <a:pt x="294" y="709"/>
                  <a:pt x="291" y="712"/>
                  <a:pt x="290" y="715"/>
                </a:cubicBezTo>
                <a:cubicBezTo>
                  <a:pt x="283" y="727"/>
                  <a:pt x="279" y="741"/>
                  <a:pt x="276" y="754"/>
                </a:cubicBezTo>
                <a:cubicBezTo>
                  <a:pt x="268" y="790"/>
                  <a:pt x="272" y="828"/>
                  <a:pt x="285" y="863"/>
                </a:cubicBezTo>
                <a:cubicBezTo>
                  <a:pt x="290" y="875"/>
                  <a:pt x="301" y="883"/>
                  <a:pt x="314" y="879"/>
                </a:cubicBezTo>
                <a:cubicBezTo>
                  <a:pt x="326" y="876"/>
                  <a:pt x="336" y="862"/>
                  <a:pt x="331" y="850"/>
                </a:cubicBezTo>
                <a:cubicBezTo>
                  <a:pt x="319" y="819"/>
                  <a:pt x="316" y="787"/>
                  <a:pt x="324" y="757"/>
                </a:cubicBezTo>
                <a:cubicBezTo>
                  <a:pt x="325" y="754"/>
                  <a:pt x="326" y="750"/>
                  <a:pt x="327" y="747"/>
                </a:cubicBezTo>
                <a:cubicBezTo>
                  <a:pt x="328" y="746"/>
                  <a:pt x="328" y="745"/>
                  <a:pt x="328" y="745"/>
                </a:cubicBezTo>
                <a:cubicBezTo>
                  <a:pt x="329" y="744"/>
                  <a:pt x="329" y="744"/>
                  <a:pt x="329" y="743"/>
                </a:cubicBezTo>
                <a:cubicBezTo>
                  <a:pt x="331" y="738"/>
                  <a:pt x="334" y="734"/>
                  <a:pt x="337" y="730"/>
                </a:cubicBezTo>
                <a:cubicBezTo>
                  <a:pt x="343" y="721"/>
                  <a:pt x="344" y="709"/>
                  <a:pt x="343" y="699"/>
                </a:cubicBezTo>
                <a:cubicBezTo>
                  <a:pt x="342" y="683"/>
                  <a:pt x="337" y="667"/>
                  <a:pt x="331" y="652"/>
                </a:cubicBezTo>
                <a:cubicBezTo>
                  <a:pt x="333" y="653"/>
                  <a:pt x="336" y="653"/>
                  <a:pt x="339" y="654"/>
                </a:cubicBezTo>
                <a:cubicBezTo>
                  <a:pt x="360" y="660"/>
                  <a:pt x="380" y="666"/>
                  <a:pt x="400" y="673"/>
                </a:cubicBezTo>
                <a:cubicBezTo>
                  <a:pt x="401" y="688"/>
                  <a:pt x="399" y="703"/>
                  <a:pt x="397" y="718"/>
                </a:cubicBezTo>
                <a:cubicBezTo>
                  <a:pt x="396" y="731"/>
                  <a:pt x="410" y="742"/>
                  <a:pt x="421" y="742"/>
                </a:cubicBezTo>
                <a:cubicBezTo>
                  <a:pt x="436" y="742"/>
                  <a:pt x="443" y="731"/>
                  <a:pt x="445" y="718"/>
                </a:cubicBezTo>
                <a:cubicBezTo>
                  <a:pt x="446" y="709"/>
                  <a:pt x="447" y="701"/>
                  <a:pt x="448" y="693"/>
                </a:cubicBezTo>
                <a:cubicBezTo>
                  <a:pt x="455" y="697"/>
                  <a:pt x="462" y="701"/>
                  <a:pt x="469" y="706"/>
                </a:cubicBezTo>
                <a:cubicBezTo>
                  <a:pt x="475" y="710"/>
                  <a:pt x="480" y="715"/>
                  <a:pt x="486" y="720"/>
                </a:cubicBezTo>
                <a:cubicBezTo>
                  <a:pt x="489" y="722"/>
                  <a:pt x="491" y="725"/>
                  <a:pt x="494" y="728"/>
                </a:cubicBezTo>
                <a:cubicBezTo>
                  <a:pt x="495" y="729"/>
                  <a:pt x="496" y="731"/>
                  <a:pt x="498" y="732"/>
                </a:cubicBezTo>
                <a:cubicBezTo>
                  <a:pt x="497" y="732"/>
                  <a:pt x="501" y="736"/>
                  <a:pt x="501" y="736"/>
                </a:cubicBezTo>
                <a:cubicBezTo>
                  <a:pt x="505" y="741"/>
                  <a:pt x="508" y="747"/>
                  <a:pt x="512" y="753"/>
                </a:cubicBezTo>
                <a:cubicBezTo>
                  <a:pt x="513" y="755"/>
                  <a:pt x="514" y="758"/>
                  <a:pt x="515" y="760"/>
                </a:cubicBezTo>
                <a:cubicBezTo>
                  <a:pt x="516" y="761"/>
                  <a:pt x="516" y="761"/>
                  <a:pt x="516" y="761"/>
                </a:cubicBezTo>
                <a:cubicBezTo>
                  <a:pt x="516" y="763"/>
                  <a:pt x="517" y="764"/>
                  <a:pt x="517" y="765"/>
                </a:cubicBezTo>
                <a:cubicBezTo>
                  <a:pt x="519" y="770"/>
                  <a:pt x="520" y="775"/>
                  <a:pt x="521" y="779"/>
                </a:cubicBezTo>
                <a:cubicBezTo>
                  <a:pt x="522" y="781"/>
                  <a:pt x="522" y="783"/>
                  <a:pt x="522" y="785"/>
                </a:cubicBezTo>
                <a:cubicBezTo>
                  <a:pt x="523" y="785"/>
                  <a:pt x="523" y="785"/>
                  <a:pt x="523" y="785"/>
                </a:cubicBezTo>
                <a:cubicBezTo>
                  <a:pt x="523" y="788"/>
                  <a:pt x="523" y="792"/>
                  <a:pt x="523" y="795"/>
                </a:cubicBezTo>
                <a:cubicBezTo>
                  <a:pt x="522" y="808"/>
                  <a:pt x="534" y="818"/>
                  <a:pt x="547" y="818"/>
                </a:cubicBezTo>
                <a:cubicBezTo>
                  <a:pt x="561" y="818"/>
                  <a:pt x="570" y="808"/>
                  <a:pt x="571" y="795"/>
                </a:cubicBezTo>
                <a:cubicBezTo>
                  <a:pt x="572" y="771"/>
                  <a:pt x="563" y="747"/>
                  <a:pt x="552" y="727"/>
                </a:cubicBezTo>
                <a:cubicBezTo>
                  <a:pt x="527" y="682"/>
                  <a:pt x="482" y="654"/>
                  <a:pt x="436" y="635"/>
                </a:cubicBezTo>
                <a:cubicBezTo>
                  <a:pt x="434" y="634"/>
                  <a:pt x="432" y="634"/>
                  <a:pt x="430" y="633"/>
                </a:cubicBezTo>
                <a:cubicBezTo>
                  <a:pt x="429" y="633"/>
                  <a:pt x="429" y="632"/>
                  <a:pt x="428" y="632"/>
                </a:cubicBezTo>
                <a:cubicBezTo>
                  <a:pt x="388" y="617"/>
                  <a:pt x="345" y="608"/>
                  <a:pt x="304" y="593"/>
                </a:cubicBezTo>
                <a:cubicBezTo>
                  <a:pt x="302" y="592"/>
                  <a:pt x="298" y="590"/>
                  <a:pt x="294" y="588"/>
                </a:cubicBezTo>
                <a:cubicBezTo>
                  <a:pt x="293" y="587"/>
                  <a:pt x="292" y="587"/>
                  <a:pt x="291" y="586"/>
                </a:cubicBezTo>
                <a:cubicBezTo>
                  <a:pt x="288" y="585"/>
                  <a:pt x="285" y="584"/>
                  <a:pt x="282" y="582"/>
                </a:cubicBezTo>
                <a:cubicBezTo>
                  <a:pt x="279" y="580"/>
                  <a:pt x="276" y="578"/>
                  <a:pt x="273" y="576"/>
                </a:cubicBezTo>
                <a:cubicBezTo>
                  <a:pt x="273" y="576"/>
                  <a:pt x="271" y="574"/>
                  <a:pt x="270" y="574"/>
                </a:cubicBezTo>
                <a:cubicBezTo>
                  <a:pt x="268" y="572"/>
                  <a:pt x="266" y="570"/>
                  <a:pt x="264" y="568"/>
                </a:cubicBezTo>
                <a:cubicBezTo>
                  <a:pt x="264" y="568"/>
                  <a:pt x="262" y="566"/>
                  <a:pt x="262" y="566"/>
                </a:cubicBezTo>
                <a:cubicBezTo>
                  <a:pt x="261" y="565"/>
                  <a:pt x="261" y="564"/>
                  <a:pt x="260" y="563"/>
                </a:cubicBezTo>
                <a:cubicBezTo>
                  <a:pt x="259" y="561"/>
                  <a:pt x="258" y="559"/>
                  <a:pt x="257" y="557"/>
                </a:cubicBezTo>
                <a:cubicBezTo>
                  <a:pt x="257" y="557"/>
                  <a:pt x="255" y="554"/>
                  <a:pt x="255" y="553"/>
                </a:cubicBezTo>
                <a:cubicBezTo>
                  <a:pt x="254" y="549"/>
                  <a:pt x="253" y="545"/>
                  <a:pt x="252" y="541"/>
                </a:cubicBezTo>
                <a:cubicBezTo>
                  <a:pt x="251" y="539"/>
                  <a:pt x="251" y="537"/>
                  <a:pt x="250" y="534"/>
                </a:cubicBezTo>
                <a:cubicBezTo>
                  <a:pt x="250" y="534"/>
                  <a:pt x="249" y="527"/>
                  <a:pt x="249" y="527"/>
                </a:cubicBezTo>
                <a:cubicBezTo>
                  <a:pt x="247" y="514"/>
                  <a:pt x="248" y="500"/>
                  <a:pt x="248" y="486"/>
                </a:cubicBezTo>
                <a:cubicBezTo>
                  <a:pt x="249" y="479"/>
                  <a:pt x="249" y="473"/>
                  <a:pt x="250" y="466"/>
                </a:cubicBezTo>
                <a:cubicBezTo>
                  <a:pt x="250" y="466"/>
                  <a:pt x="251" y="461"/>
                  <a:pt x="251" y="460"/>
                </a:cubicBezTo>
                <a:cubicBezTo>
                  <a:pt x="251" y="457"/>
                  <a:pt x="252" y="453"/>
                  <a:pt x="252" y="450"/>
                </a:cubicBezTo>
                <a:cubicBezTo>
                  <a:pt x="255" y="437"/>
                  <a:pt x="257" y="424"/>
                  <a:pt x="261" y="411"/>
                </a:cubicBezTo>
                <a:cubicBezTo>
                  <a:pt x="291" y="422"/>
                  <a:pt x="323" y="428"/>
                  <a:pt x="355" y="431"/>
                </a:cubicBezTo>
                <a:cubicBezTo>
                  <a:pt x="404" y="435"/>
                  <a:pt x="453" y="427"/>
                  <a:pt x="502" y="431"/>
                </a:cubicBezTo>
                <a:cubicBezTo>
                  <a:pt x="537" y="433"/>
                  <a:pt x="575" y="443"/>
                  <a:pt x="604" y="460"/>
                </a:cubicBezTo>
                <a:cubicBezTo>
                  <a:pt x="611" y="463"/>
                  <a:pt x="617" y="467"/>
                  <a:pt x="623" y="471"/>
                </a:cubicBezTo>
                <a:cubicBezTo>
                  <a:pt x="624" y="472"/>
                  <a:pt x="625" y="473"/>
                  <a:pt x="626" y="474"/>
                </a:cubicBezTo>
                <a:cubicBezTo>
                  <a:pt x="627" y="475"/>
                  <a:pt x="629" y="476"/>
                  <a:pt x="630" y="477"/>
                </a:cubicBezTo>
                <a:cubicBezTo>
                  <a:pt x="633" y="480"/>
                  <a:pt x="637" y="483"/>
                  <a:pt x="640" y="487"/>
                </a:cubicBezTo>
                <a:cubicBezTo>
                  <a:pt x="642" y="489"/>
                  <a:pt x="645" y="492"/>
                  <a:pt x="647" y="495"/>
                </a:cubicBezTo>
                <a:cubicBezTo>
                  <a:pt x="649" y="496"/>
                  <a:pt x="650" y="498"/>
                  <a:pt x="651" y="499"/>
                </a:cubicBezTo>
                <a:cubicBezTo>
                  <a:pt x="651" y="499"/>
                  <a:pt x="651" y="499"/>
                  <a:pt x="651" y="499"/>
                </a:cubicBezTo>
                <a:cubicBezTo>
                  <a:pt x="651" y="500"/>
                  <a:pt x="651" y="500"/>
                  <a:pt x="652" y="500"/>
                </a:cubicBezTo>
                <a:cubicBezTo>
                  <a:pt x="657" y="507"/>
                  <a:pt x="661" y="514"/>
                  <a:pt x="665" y="521"/>
                </a:cubicBezTo>
                <a:cubicBezTo>
                  <a:pt x="667" y="524"/>
                  <a:pt x="668" y="528"/>
                  <a:pt x="670" y="531"/>
                </a:cubicBezTo>
                <a:cubicBezTo>
                  <a:pt x="670" y="532"/>
                  <a:pt x="670" y="533"/>
                  <a:pt x="671" y="534"/>
                </a:cubicBezTo>
                <a:cubicBezTo>
                  <a:pt x="671" y="535"/>
                  <a:pt x="672" y="537"/>
                  <a:pt x="673" y="538"/>
                </a:cubicBezTo>
                <a:cubicBezTo>
                  <a:pt x="676" y="546"/>
                  <a:pt x="678" y="554"/>
                  <a:pt x="680" y="562"/>
                </a:cubicBezTo>
                <a:cubicBezTo>
                  <a:pt x="681" y="566"/>
                  <a:pt x="682" y="570"/>
                  <a:pt x="682" y="574"/>
                </a:cubicBezTo>
                <a:cubicBezTo>
                  <a:pt x="682" y="575"/>
                  <a:pt x="683" y="577"/>
                  <a:pt x="683" y="578"/>
                </a:cubicBezTo>
                <a:cubicBezTo>
                  <a:pt x="683" y="579"/>
                  <a:pt x="683" y="582"/>
                  <a:pt x="683" y="582"/>
                </a:cubicBezTo>
                <a:cubicBezTo>
                  <a:pt x="684" y="591"/>
                  <a:pt x="685" y="601"/>
                  <a:pt x="685" y="610"/>
                </a:cubicBezTo>
                <a:cubicBezTo>
                  <a:pt x="685" y="619"/>
                  <a:pt x="684" y="628"/>
                  <a:pt x="684" y="636"/>
                </a:cubicBezTo>
                <a:cubicBezTo>
                  <a:pt x="683" y="639"/>
                  <a:pt x="683" y="641"/>
                  <a:pt x="683" y="643"/>
                </a:cubicBezTo>
                <a:cubicBezTo>
                  <a:pt x="683" y="644"/>
                  <a:pt x="683" y="647"/>
                  <a:pt x="682" y="648"/>
                </a:cubicBezTo>
                <a:cubicBezTo>
                  <a:pt x="682" y="653"/>
                  <a:pt x="681" y="658"/>
                  <a:pt x="680" y="663"/>
                </a:cubicBezTo>
                <a:cubicBezTo>
                  <a:pt x="676" y="684"/>
                  <a:pt x="670" y="704"/>
                  <a:pt x="664" y="724"/>
                </a:cubicBezTo>
                <a:cubicBezTo>
                  <a:pt x="648" y="769"/>
                  <a:pt x="626" y="811"/>
                  <a:pt x="598" y="850"/>
                </a:cubicBezTo>
                <a:cubicBezTo>
                  <a:pt x="585" y="868"/>
                  <a:pt x="571" y="885"/>
                  <a:pt x="555" y="902"/>
                </a:cubicBezTo>
                <a:cubicBezTo>
                  <a:pt x="548" y="909"/>
                  <a:pt x="540" y="917"/>
                  <a:pt x="532" y="924"/>
                </a:cubicBezTo>
                <a:cubicBezTo>
                  <a:pt x="525" y="931"/>
                  <a:pt x="513" y="940"/>
                  <a:pt x="508" y="944"/>
                </a:cubicBezTo>
                <a:cubicBezTo>
                  <a:pt x="492" y="957"/>
                  <a:pt x="474" y="968"/>
                  <a:pt x="456" y="978"/>
                </a:cubicBezTo>
                <a:cubicBezTo>
                  <a:pt x="438" y="988"/>
                  <a:pt x="426" y="992"/>
                  <a:pt x="406" y="998"/>
                </a:cubicBezTo>
                <a:cubicBezTo>
                  <a:pt x="400" y="1000"/>
                  <a:pt x="395" y="1001"/>
                  <a:pt x="389" y="1002"/>
                </a:cubicBezTo>
                <a:close/>
                <a:moveTo>
                  <a:pt x="892" y="126"/>
                </a:moveTo>
                <a:cubicBezTo>
                  <a:pt x="891" y="128"/>
                  <a:pt x="891" y="130"/>
                  <a:pt x="890" y="130"/>
                </a:cubicBezTo>
                <a:cubicBezTo>
                  <a:pt x="889" y="132"/>
                  <a:pt x="888" y="135"/>
                  <a:pt x="888" y="134"/>
                </a:cubicBezTo>
                <a:cubicBezTo>
                  <a:pt x="886" y="137"/>
                  <a:pt x="884" y="139"/>
                  <a:pt x="882" y="141"/>
                </a:cubicBezTo>
                <a:cubicBezTo>
                  <a:pt x="861" y="160"/>
                  <a:pt x="837" y="174"/>
                  <a:pt x="814" y="191"/>
                </a:cubicBezTo>
                <a:cubicBezTo>
                  <a:pt x="786" y="211"/>
                  <a:pt x="761" y="232"/>
                  <a:pt x="738" y="257"/>
                </a:cubicBezTo>
                <a:cubicBezTo>
                  <a:pt x="723" y="262"/>
                  <a:pt x="716" y="285"/>
                  <a:pt x="729" y="298"/>
                </a:cubicBezTo>
                <a:cubicBezTo>
                  <a:pt x="863" y="432"/>
                  <a:pt x="822" y="660"/>
                  <a:pt x="744" y="815"/>
                </a:cubicBezTo>
                <a:cubicBezTo>
                  <a:pt x="724" y="855"/>
                  <a:pt x="699" y="894"/>
                  <a:pt x="672" y="926"/>
                </a:cubicBezTo>
                <a:cubicBezTo>
                  <a:pt x="645" y="959"/>
                  <a:pt x="615" y="987"/>
                  <a:pt x="582" y="1008"/>
                </a:cubicBezTo>
                <a:cubicBezTo>
                  <a:pt x="574" y="1013"/>
                  <a:pt x="565" y="1018"/>
                  <a:pt x="557" y="1022"/>
                </a:cubicBezTo>
                <a:cubicBezTo>
                  <a:pt x="553" y="1025"/>
                  <a:pt x="548" y="1027"/>
                  <a:pt x="544" y="1029"/>
                </a:cubicBezTo>
                <a:cubicBezTo>
                  <a:pt x="542" y="1029"/>
                  <a:pt x="541" y="1030"/>
                  <a:pt x="539" y="1031"/>
                </a:cubicBezTo>
                <a:cubicBezTo>
                  <a:pt x="540" y="1031"/>
                  <a:pt x="533" y="1033"/>
                  <a:pt x="533" y="1033"/>
                </a:cubicBezTo>
                <a:cubicBezTo>
                  <a:pt x="524" y="1037"/>
                  <a:pt x="515" y="1039"/>
                  <a:pt x="507" y="1042"/>
                </a:cubicBezTo>
                <a:cubicBezTo>
                  <a:pt x="502" y="1043"/>
                  <a:pt x="498" y="1044"/>
                  <a:pt x="493" y="1045"/>
                </a:cubicBezTo>
                <a:cubicBezTo>
                  <a:pt x="491" y="1045"/>
                  <a:pt x="489" y="1046"/>
                  <a:pt x="487" y="1046"/>
                </a:cubicBezTo>
                <a:cubicBezTo>
                  <a:pt x="486" y="1046"/>
                  <a:pt x="481" y="1047"/>
                  <a:pt x="480" y="1047"/>
                </a:cubicBezTo>
                <a:cubicBezTo>
                  <a:pt x="472" y="1048"/>
                  <a:pt x="463" y="1048"/>
                  <a:pt x="454" y="1048"/>
                </a:cubicBezTo>
                <a:cubicBezTo>
                  <a:pt x="450" y="1048"/>
                  <a:pt x="445" y="1048"/>
                  <a:pt x="441" y="1048"/>
                </a:cubicBezTo>
                <a:cubicBezTo>
                  <a:pt x="439" y="1048"/>
                  <a:pt x="437" y="1048"/>
                  <a:pt x="434" y="1048"/>
                </a:cubicBezTo>
                <a:cubicBezTo>
                  <a:pt x="434" y="1047"/>
                  <a:pt x="429" y="1047"/>
                  <a:pt x="428" y="1047"/>
                </a:cubicBezTo>
                <a:cubicBezTo>
                  <a:pt x="424" y="1046"/>
                  <a:pt x="419" y="1045"/>
                  <a:pt x="415" y="1044"/>
                </a:cubicBezTo>
                <a:cubicBezTo>
                  <a:pt x="440" y="1038"/>
                  <a:pt x="464" y="1028"/>
                  <a:pt x="486" y="1016"/>
                </a:cubicBezTo>
                <a:cubicBezTo>
                  <a:pt x="567" y="971"/>
                  <a:pt x="633" y="896"/>
                  <a:pt x="676" y="815"/>
                </a:cubicBezTo>
                <a:cubicBezTo>
                  <a:pt x="716" y="739"/>
                  <a:pt x="742" y="650"/>
                  <a:pt x="729" y="563"/>
                </a:cubicBezTo>
                <a:cubicBezTo>
                  <a:pt x="717" y="494"/>
                  <a:pt x="671" y="435"/>
                  <a:pt x="606" y="407"/>
                </a:cubicBezTo>
                <a:cubicBezTo>
                  <a:pt x="566" y="390"/>
                  <a:pt x="524" y="383"/>
                  <a:pt x="481" y="382"/>
                </a:cubicBezTo>
                <a:cubicBezTo>
                  <a:pt x="456" y="381"/>
                  <a:pt x="431" y="384"/>
                  <a:pt x="406" y="385"/>
                </a:cubicBezTo>
                <a:cubicBezTo>
                  <a:pt x="393" y="385"/>
                  <a:pt x="381" y="385"/>
                  <a:pt x="369" y="384"/>
                </a:cubicBezTo>
                <a:cubicBezTo>
                  <a:pt x="363" y="384"/>
                  <a:pt x="358" y="384"/>
                  <a:pt x="352" y="383"/>
                </a:cubicBezTo>
                <a:cubicBezTo>
                  <a:pt x="349" y="383"/>
                  <a:pt x="346" y="383"/>
                  <a:pt x="344" y="382"/>
                </a:cubicBezTo>
                <a:cubicBezTo>
                  <a:pt x="339" y="382"/>
                  <a:pt x="340" y="382"/>
                  <a:pt x="337" y="381"/>
                </a:cubicBezTo>
                <a:cubicBezTo>
                  <a:pt x="316" y="378"/>
                  <a:pt x="296" y="374"/>
                  <a:pt x="277" y="367"/>
                </a:cubicBezTo>
                <a:cubicBezTo>
                  <a:pt x="272" y="366"/>
                  <a:pt x="268" y="364"/>
                  <a:pt x="264" y="363"/>
                </a:cubicBezTo>
                <a:cubicBezTo>
                  <a:pt x="262" y="362"/>
                  <a:pt x="260" y="361"/>
                  <a:pt x="258" y="360"/>
                </a:cubicBezTo>
                <a:cubicBezTo>
                  <a:pt x="257" y="360"/>
                  <a:pt x="257" y="360"/>
                  <a:pt x="256" y="360"/>
                </a:cubicBezTo>
                <a:cubicBezTo>
                  <a:pt x="256" y="360"/>
                  <a:pt x="256" y="360"/>
                  <a:pt x="256" y="359"/>
                </a:cubicBezTo>
                <a:cubicBezTo>
                  <a:pt x="248" y="356"/>
                  <a:pt x="240" y="352"/>
                  <a:pt x="232" y="348"/>
                </a:cubicBezTo>
                <a:cubicBezTo>
                  <a:pt x="225" y="344"/>
                  <a:pt x="219" y="340"/>
                  <a:pt x="212" y="336"/>
                </a:cubicBezTo>
                <a:cubicBezTo>
                  <a:pt x="209" y="334"/>
                  <a:pt x="206" y="332"/>
                  <a:pt x="203" y="330"/>
                </a:cubicBezTo>
                <a:cubicBezTo>
                  <a:pt x="202" y="329"/>
                  <a:pt x="197" y="325"/>
                  <a:pt x="196" y="325"/>
                </a:cubicBezTo>
                <a:cubicBezTo>
                  <a:pt x="186" y="317"/>
                  <a:pt x="177" y="309"/>
                  <a:pt x="169" y="300"/>
                </a:cubicBezTo>
                <a:cubicBezTo>
                  <a:pt x="163" y="295"/>
                  <a:pt x="158" y="289"/>
                  <a:pt x="154" y="283"/>
                </a:cubicBezTo>
                <a:cubicBezTo>
                  <a:pt x="153" y="282"/>
                  <a:pt x="149" y="277"/>
                  <a:pt x="149" y="276"/>
                </a:cubicBezTo>
                <a:cubicBezTo>
                  <a:pt x="148" y="275"/>
                  <a:pt x="147" y="274"/>
                  <a:pt x="146" y="273"/>
                </a:cubicBezTo>
                <a:cubicBezTo>
                  <a:pt x="145" y="269"/>
                  <a:pt x="142" y="265"/>
                  <a:pt x="139" y="262"/>
                </a:cubicBezTo>
                <a:cubicBezTo>
                  <a:pt x="138" y="262"/>
                  <a:pt x="138" y="261"/>
                  <a:pt x="137" y="261"/>
                </a:cubicBezTo>
                <a:cubicBezTo>
                  <a:pt x="137" y="260"/>
                  <a:pt x="136" y="259"/>
                  <a:pt x="135" y="258"/>
                </a:cubicBezTo>
                <a:cubicBezTo>
                  <a:pt x="134" y="257"/>
                  <a:pt x="133" y="255"/>
                  <a:pt x="132" y="254"/>
                </a:cubicBezTo>
                <a:cubicBezTo>
                  <a:pt x="131" y="251"/>
                  <a:pt x="129" y="249"/>
                  <a:pt x="128" y="246"/>
                </a:cubicBezTo>
                <a:cubicBezTo>
                  <a:pt x="128" y="245"/>
                  <a:pt x="127" y="244"/>
                  <a:pt x="127" y="243"/>
                </a:cubicBezTo>
                <a:cubicBezTo>
                  <a:pt x="126" y="242"/>
                  <a:pt x="126" y="242"/>
                  <a:pt x="126" y="241"/>
                </a:cubicBezTo>
                <a:cubicBezTo>
                  <a:pt x="125" y="238"/>
                  <a:pt x="124" y="236"/>
                  <a:pt x="124" y="233"/>
                </a:cubicBezTo>
                <a:cubicBezTo>
                  <a:pt x="123" y="232"/>
                  <a:pt x="123" y="230"/>
                  <a:pt x="123" y="229"/>
                </a:cubicBezTo>
                <a:cubicBezTo>
                  <a:pt x="123" y="227"/>
                  <a:pt x="123" y="224"/>
                  <a:pt x="123" y="221"/>
                </a:cubicBezTo>
                <a:cubicBezTo>
                  <a:pt x="123" y="221"/>
                  <a:pt x="123" y="221"/>
                  <a:pt x="123" y="220"/>
                </a:cubicBezTo>
                <a:cubicBezTo>
                  <a:pt x="123" y="220"/>
                  <a:pt x="123" y="220"/>
                  <a:pt x="123" y="219"/>
                </a:cubicBezTo>
                <a:cubicBezTo>
                  <a:pt x="124" y="217"/>
                  <a:pt x="124" y="215"/>
                  <a:pt x="125" y="213"/>
                </a:cubicBezTo>
                <a:cubicBezTo>
                  <a:pt x="125" y="213"/>
                  <a:pt x="126" y="209"/>
                  <a:pt x="126" y="209"/>
                </a:cubicBezTo>
                <a:cubicBezTo>
                  <a:pt x="127" y="207"/>
                  <a:pt x="128" y="205"/>
                  <a:pt x="129" y="203"/>
                </a:cubicBezTo>
                <a:cubicBezTo>
                  <a:pt x="135" y="192"/>
                  <a:pt x="144" y="184"/>
                  <a:pt x="154" y="176"/>
                </a:cubicBezTo>
                <a:cubicBezTo>
                  <a:pt x="169" y="163"/>
                  <a:pt x="187" y="153"/>
                  <a:pt x="204" y="143"/>
                </a:cubicBezTo>
                <a:cubicBezTo>
                  <a:pt x="212" y="139"/>
                  <a:pt x="220" y="134"/>
                  <a:pt x="229" y="131"/>
                </a:cubicBezTo>
                <a:cubicBezTo>
                  <a:pt x="229" y="130"/>
                  <a:pt x="229" y="130"/>
                  <a:pt x="230" y="130"/>
                </a:cubicBezTo>
                <a:cubicBezTo>
                  <a:pt x="230" y="130"/>
                  <a:pt x="230" y="130"/>
                  <a:pt x="231" y="130"/>
                </a:cubicBezTo>
                <a:cubicBezTo>
                  <a:pt x="233" y="129"/>
                  <a:pt x="235" y="128"/>
                  <a:pt x="237" y="127"/>
                </a:cubicBezTo>
                <a:cubicBezTo>
                  <a:pt x="242" y="126"/>
                  <a:pt x="246" y="124"/>
                  <a:pt x="251" y="123"/>
                </a:cubicBezTo>
                <a:cubicBezTo>
                  <a:pt x="255" y="122"/>
                  <a:pt x="258" y="121"/>
                  <a:pt x="262" y="120"/>
                </a:cubicBezTo>
                <a:cubicBezTo>
                  <a:pt x="263" y="120"/>
                  <a:pt x="264" y="120"/>
                  <a:pt x="265" y="119"/>
                </a:cubicBezTo>
                <a:cubicBezTo>
                  <a:pt x="265" y="119"/>
                  <a:pt x="268" y="119"/>
                  <a:pt x="269" y="119"/>
                </a:cubicBezTo>
                <a:cubicBezTo>
                  <a:pt x="273" y="119"/>
                  <a:pt x="276" y="119"/>
                  <a:pt x="280" y="119"/>
                </a:cubicBezTo>
                <a:cubicBezTo>
                  <a:pt x="281" y="119"/>
                  <a:pt x="283" y="119"/>
                  <a:pt x="285" y="119"/>
                </a:cubicBezTo>
                <a:cubicBezTo>
                  <a:pt x="285" y="119"/>
                  <a:pt x="286" y="119"/>
                  <a:pt x="287" y="119"/>
                </a:cubicBezTo>
                <a:cubicBezTo>
                  <a:pt x="289" y="120"/>
                  <a:pt x="292" y="121"/>
                  <a:pt x="294" y="122"/>
                </a:cubicBezTo>
                <a:cubicBezTo>
                  <a:pt x="291" y="120"/>
                  <a:pt x="298" y="124"/>
                  <a:pt x="300" y="125"/>
                </a:cubicBezTo>
                <a:cubicBezTo>
                  <a:pt x="300" y="125"/>
                  <a:pt x="300" y="125"/>
                  <a:pt x="300" y="125"/>
                </a:cubicBezTo>
                <a:cubicBezTo>
                  <a:pt x="302" y="126"/>
                  <a:pt x="303" y="127"/>
                  <a:pt x="304" y="128"/>
                </a:cubicBezTo>
                <a:cubicBezTo>
                  <a:pt x="305" y="129"/>
                  <a:pt x="306" y="130"/>
                  <a:pt x="306" y="131"/>
                </a:cubicBezTo>
                <a:cubicBezTo>
                  <a:pt x="304" y="129"/>
                  <a:pt x="308" y="134"/>
                  <a:pt x="309" y="135"/>
                </a:cubicBezTo>
                <a:cubicBezTo>
                  <a:pt x="310" y="136"/>
                  <a:pt x="311" y="138"/>
                  <a:pt x="311" y="140"/>
                </a:cubicBezTo>
                <a:cubicBezTo>
                  <a:pt x="312" y="140"/>
                  <a:pt x="313" y="143"/>
                  <a:pt x="313" y="143"/>
                </a:cubicBezTo>
                <a:cubicBezTo>
                  <a:pt x="314" y="147"/>
                  <a:pt x="315" y="150"/>
                  <a:pt x="316" y="154"/>
                </a:cubicBezTo>
                <a:cubicBezTo>
                  <a:pt x="320" y="166"/>
                  <a:pt x="320" y="172"/>
                  <a:pt x="320" y="185"/>
                </a:cubicBezTo>
                <a:cubicBezTo>
                  <a:pt x="321" y="202"/>
                  <a:pt x="335" y="211"/>
                  <a:pt x="351" y="208"/>
                </a:cubicBezTo>
                <a:cubicBezTo>
                  <a:pt x="381" y="203"/>
                  <a:pt x="412" y="201"/>
                  <a:pt x="443" y="200"/>
                </a:cubicBezTo>
                <a:cubicBezTo>
                  <a:pt x="451" y="200"/>
                  <a:pt x="460" y="201"/>
                  <a:pt x="467" y="196"/>
                </a:cubicBezTo>
                <a:cubicBezTo>
                  <a:pt x="469" y="195"/>
                  <a:pt x="471" y="194"/>
                  <a:pt x="473" y="193"/>
                </a:cubicBezTo>
                <a:cubicBezTo>
                  <a:pt x="530" y="154"/>
                  <a:pt x="530" y="154"/>
                  <a:pt x="530" y="154"/>
                </a:cubicBezTo>
                <a:cubicBezTo>
                  <a:pt x="576" y="123"/>
                  <a:pt x="622" y="92"/>
                  <a:pt x="668" y="61"/>
                </a:cubicBezTo>
                <a:cubicBezTo>
                  <a:pt x="671" y="59"/>
                  <a:pt x="674" y="57"/>
                  <a:pt x="678" y="55"/>
                </a:cubicBezTo>
                <a:cubicBezTo>
                  <a:pt x="679" y="54"/>
                  <a:pt x="680" y="53"/>
                  <a:pt x="681" y="52"/>
                </a:cubicBezTo>
                <a:cubicBezTo>
                  <a:pt x="680" y="53"/>
                  <a:pt x="684" y="52"/>
                  <a:pt x="686" y="51"/>
                </a:cubicBezTo>
                <a:cubicBezTo>
                  <a:pt x="687" y="51"/>
                  <a:pt x="689" y="51"/>
                  <a:pt x="689" y="51"/>
                </a:cubicBezTo>
                <a:cubicBezTo>
                  <a:pt x="690" y="51"/>
                  <a:pt x="693" y="51"/>
                  <a:pt x="693" y="51"/>
                </a:cubicBezTo>
                <a:cubicBezTo>
                  <a:pt x="710" y="55"/>
                  <a:pt x="726" y="70"/>
                  <a:pt x="734" y="85"/>
                </a:cubicBezTo>
                <a:cubicBezTo>
                  <a:pt x="734" y="85"/>
                  <a:pt x="734" y="85"/>
                  <a:pt x="733" y="85"/>
                </a:cubicBezTo>
                <a:cubicBezTo>
                  <a:pt x="733" y="85"/>
                  <a:pt x="733" y="85"/>
                  <a:pt x="733" y="85"/>
                </a:cubicBezTo>
                <a:cubicBezTo>
                  <a:pt x="729" y="92"/>
                  <a:pt x="727" y="102"/>
                  <a:pt x="732" y="110"/>
                </a:cubicBezTo>
                <a:cubicBezTo>
                  <a:pt x="739" y="121"/>
                  <a:pt x="754" y="126"/>
                  <a:pt x="765" y="119"/>
                </a:cubicBezTo>
                <a:cubicBezTo>
                  <a:pt x="790" y="103"/>
                  <a:pt x="817" y="89"/>
                  <a:pt x="846" y="80"/>
                </a:cubicBezTo>
                <a:cubicBezTo>
                  <a:pt x="846" y="80"/>
                  <a:pt x="848" y="79"/>
                  <a:pt x="849" y="79"/>
                </a:cubicBezTo>
                <a:cubicBezTo>
                  <a:pt x="850" y="79"/>
                  <a:pt x="851" y="79"/>
                  <a:pt x="852" y="79"/>
                </a:cubicBezTo>
                <a:cubicBezTo>
                  <a:pt x="851" y="79"/>
                  <a:pt x="856" y="80"/>
                  <a:pt x="857" y="81"/>
                </a:cubicBezTo>
                <a:cubicBezTo>
                  <a:pt x="858" y="81"/>
                  <a:pt x="859" y="81"/>
                  <a:pt x="860" y="82"/>
                </a:cubicBezTo>
                <a:cubicBezTo>
                  <a:pt x="860" y="82"/>
                  <a:pt x="861" y="82"/>
                  <a:pt x="861" y="82"/>
                </a:cubicBezTo>
                <a:cubicBezTo>
                  <a:pt x="863" y="83"/>
                  <a:pt x="866" y="85"/>
                  <a:pt x="868" y="86"/>
                </a:cubicBezTo>
                <a:cubicBezTo>
                  <a:pt x="869" y="87"/>
                  <a:pt x="870" y="88"/>
                  <a:pt x="872" y="88"/>
                </a:cubicBezTo>
                <a:cubicBezTo>
                  <a:pt x="872" y="89"/>
                  <a:pt x="872" y="89"/>
                  <a:pt x="872" y="89"/>
                </a:cubicBezTo>
                <a:cubicBezTo>
                  <a:pt x="874" y="91"/>
                  <a:pt x="876" y="93"/>
                  <a:pt x="878" y="95"/>
                </a:cubicBezTo>
                <a:cubicBezTo>
                  <a:pt x="879" y="95"/>
                  <a:pt x="882" y="99"/>
                  <a:pt x="882" y="99"/>
                </a:cubicBezTo>
                <a:cubicBezTo>
                  <a:pt x="884" y="101"/>
                  <a:pt x="885" y="103"/>
                  <a:pt x="887" y="106"/>
                </a:cubicBezTo>
                <a:cubicBezTo>
                  <a:pt x="887" y="106"/>
                  <a:pt x="890" y="112"/>
                  <a:pt x="890" y="111"/>
                </a:cubicBezTo>
                <a:cubicBezTo>
                  <a:pt x="890" y="113"/>
                  <a:pt x="891" y="115"/>
                  <a:pt x="891" y="117"/>
                </a:cubicBezTo>
                <a:cubicBezTo>
                  <a:pt x="892" y="118"/>
                  <a:pt x="892" y="119"/>
                  <a:pt x="892" y="120"/>
                </a:cubicBezTo>
                <a:cubicBezTo>
                  <a:pt x="892" y="120"/>
                  <a:pt x="892" y="121"/>
                  <a:pt x="892" y="121"/>
                </a:cubicBezTo>
                <a:cubicBezTo>
                  <a:pt x="892" y="122"/>
                  <a:pt x="892" y="125"/>
                  <a:pt x="892" y="126"/>
                </a:cubicBezTo>
                <a:close/>
              </a:path>
            </a:pathLst>
          </a:custGeom>
          <a:solidFill>
            <a:schemeClr val="bg1"/>
          </a:solidFill>
          <a:ln>
            <a:noFill/>
          </a:ln>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nvGrpSpPr>
          <p:cNvPr id="40" name="Group 39"/>
          <p:cNvGrpSpPr/>
          <p:nvPr/>
        </p:nvGrpSpPr>
        <p:grpSpPr>
          <a:xfrm>
            <a:off x="4616902" y="1845133"/>
            <a:ext cx="306920" cy="364575"/>
            <a:chOff x="8002588" y="3773488"/>
            <a:chExt cx="2273300" cy="2700338"/>
          </a:xfrm>
          <a:solidFill>
            <a:schemeClr val="bg1"/>
          </a:solidFill>
        </p:grpSpPr>
        <p:sp>
          <p:nvSpPr>
            <p:cNvPr id="41" name="Freeform 139"/>
            <p:cNvSpPr>
              <a:spLocks/>
            </p:cNvSpPr>
            <p:nvPr/>
          </p:nvSpPr>
          <p:spPr bwMode="auto">
            <a:xfrm>
              <a:off x="8002588" y="3773488"/>
              <a:ext cx="2273300" cy="2700338"/>
            </a:xfrm>
            <a:custGeom>
              <a:avLst/>
              <a:gdLst>
                <a:gd name="T0" fmla="*/ 859 w 917"/>
                <a:gd name="T1" fmla="*/ 501 h 1092"/>
                <a:gd name="T2" fmla="*/ 830 w 917"/>
                <a:gd name="T3" fmla="*/ 421 h 1092"/>
                <a:gd name="T4" fmla="*/ 828 w 917"/>
                <a:gd name="T5" fmla="*/ 411 h 1092"/>
                <a:gd name="T6" fmla="*/ 735 w 917"/>
                <a:gd name="T7" fmla="*/ 166 h 1092"/>
                <a:gd name="T8" fmla="*/ 70 w 917"/>
                <a:gd name="T9" fmla="*/ 225 h 1092"/>
                <a:gd name="T10" fmla="*/ 134 w 917"/>
                <a:gd name="T11" fmla="*/ 745 h 1092"/>
                <a:gd name="T12" fmla="*/ 196 w 917"/>
                <a:gd name="T13" fmla="*/ 805 h 1092"/>
                <a:gd name="T14" fmla="*/ 206 w 917"/>
                <a:gd name="T15" fmla="*/ 817 h 1092"/>
                <a:gd name="T16" fmla="*/ 221 w 917"/>
                <a:gd name="T17" fmla="*/ 900 h 1092"/>
                <a:gd name="T18" fmla="*/ 198 w 917"/>
                <a:gd name="T19" fmla="*/ 1010 h 1092"/>
                <a:gd name="T20" fmla="*/ 196 w 917"/>
                <a:gd name="T21" fmla="*/ 1015 h 1092"/>
                <a:gd name="T22" fmla="*/ 183 w 917"/>
                <a:gd name="T23" fmla="*/ 1043 h 1092"/>
                <a:gd name="T24" fmla="*/ 256 w 917"/>
                <a:gd name="T25" fmla="*/ 821 h 1092"/>
                <a:gd name="T26" fmla="*/ 214 w 917"/>
                <a:gd name="T27" fmla="*/ 760 h 1092"/>
                <a:gd name="T28" fmla="*/ 69 w 917"/>
                <a:gd name="T29" fmla="*/ 544 h 1092"/>
                <a:gd name="T30" fmla="*/ 88 w 917"/>
                <a:gd name="T31" fmla="*/ 287 h 1092"/>
                <a:gd name="T32" fmla="*/ 255 w 917"/>
                <a:gd name="T33" fmla="*/ 117 h 1092"/>
                <a:gd name="T34" fmla="*/ 436 w 917"/>
                <a:gd name="T35" fmla="*/ 79 h 1092"/>
                <a:gd name="T36" fmla="*/ 497 w 917"/>
                <a:gd name="T37" fmla="*/ 85 h 1092"/>
                <a:gd name="T38" fmla="*/ 656 w 917"/>
                <a:gd name="T39" fmla="*/ 154 h 1092"/>
                <a:gd name="T40" fmla="*/ 665 w 917"/>
                <a:gd name="T41" fmla="*/ 161 h 1092"/>
                <a:gd name="T42" fmla="*/ 697 w 917"/>
                <a:gd name="T43" fmla="*/ 191 h 1092"/>
                <a:gd name="T44" fmla="*/ 744 w 917"/>
                <a:gd name="T45" fmla="*/ 259 h 1092"/>
                <a:gd name="T46" fmla="*/ 782 w 917"/>
                <a:gd name="T47" fmla="*/ 402 h 1092"/>
                <a:gd name="T48" fmla="*/ 844 w 917"/>
                <a:gd name="T49" fmla="*/ 575 h 1092"/>
                <a:gd name="T50" fmla="*/ 860 w 917"/>
                <a:gd name="T51" fmla="*/ 609 h 1092"/>
                <a:gd name="T52" fmla="*/ 861 w 917"/>
                <a:gd name="T53" fmla="*/ 610 h 1092"/>
                <a:gd name="T54" fmla="*/ 864 w 917"/>
                <a:gd name="T55" fmla="*/ 619 h 1092"/>
                <a:gd name="T56" fmla="*/ 800 w 917"/>
                <a:gd name="T57" fmla="*/ 622 h 1092"/>
                <a:gd name="T58" fmla="*/ 778 w 917"/>
                <a:gd name="T59" fmla="*/ 675 h 1092"/>
                <a:gd name="T60" fmla="*/ 696 w 917"/>
                <a:gd name="T61" fmla="*/ 715 h 1092"/>
                <a:gd name="T62" fmla="*/ 781 w 917"/>
                <a:gd name="T63" fmla="*/ 760 h 1092"/>
                <a:gd name="T64" fmla="*/ 779 w 917"/>
                <a:gd name="T65" fmla="*/ 830 h 1092"/>
                <a:gd name="T66" fmla="*/ 776 w 917"/>
                <a:gd name="T67" fmla="*/ 846 h 1092"/>
                <a:gd name="T68" fmla="*/ 772 w 917"/>
                <a:gd name="T69" fmla="*/ 860 h 1092"/>
                <a:gd name="T70" fmla="*/ 768 w 917"/>
                <a:gd name="T71" fmla="*/ 868 h 1092"/>
                <a:gd name="T72" fmla="*/ 767 w 917"/>
                <a:gd name="T73" fmla="*/ 870 h 1092"/>
                <a:gd name="T74" fmla="*/ 762 w 917"/>
                <a:gd name="T75" fmla="*/ 872 h 1092"/>
                <a:gd name="T76" fmla="*/ 601 w 917"/>
                <a:gd name="T77" fmla="*/ 860 h 1092"/>
                <a:gd name="T78" fmla="*/ 533 w 917"/>
                <a:gd name="T79" fmla="*/ 907 h 1092"/>
                <a:gd name="T80" fmla="*/ 526 w 917"/>
                <a:gd name="T81" fmla="*/ 1055 h 1092"/>
                <a:gd name="T82" fmla="*/ 571 w 917"/>
                <a:gd name="T83" fmla="*/ 998 h 1092"/>
                <a:gd name="T84" fmla="*/ 575 w 917"/>
                <a:gd name="T85" fmla="*/ 928 h 1092"/>
                <a:gd name="T86" fmla="*/ 576 w 917"/>
                <a:gd name="T87" fmla="*/ 923 h 1092"/>
                <a:gd name="T88" fmla="*/ 579 w 917"/>
                <a:gd name="T89" fmla="*/ 908 h 1092"/>
                <a:gd name="T90" fmla="*/ 587 w 917"/>
                <a:gd name="T91" fmla="*/ 906 h 1092"/>
                <a:gd name="T92" fmla="*/ 603 w 917"/>
                <a:gd name="T93" fmla="*/ 906 h 1092"/>
                <a:gd name="T94" fmla="*/ 705 w 917"/>
                <a:gd name="T95" fmla="*/ 919 h 1092"/>
                <a:gd name="T96" fmla="*/ 780 w 917"/>
                <a:gd name="T97" fmla="*/ 914 h 1092"/>
                <a:gd name="T98" fmla="*/ 823 w 917"/>
                <a:gd name="T99" fmla="*/ 669 h 1092"/>
                <a:gd name="T100" fmla="*/ 823 w 917"/>
                <a:gd name="T101" fmla="*/ 664 h 1092"/>
                <a:gd name="T102" fmla="*/ 909 w 917"/>
                <a:gd name="T103" fmla="*/ 64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1092">
                  <a:moveTo>
                    <a:pt x="907" y="604"/>
                  </a:moveTo>
                  <a:cubicBezTo>
                    <a:pt x="894" y="569"/>
                    <a:pt x="875" y="535"/>
                    <a:pt x="859" y="501"/>
                  </a:cubicBezTo>
                  <a:cubicBezTo>
                    <a:pt x="850" y="482"/>
                    <a:pt x="844" y="467"/>
                    <a:pt x="837" y="447"/>
                  </a:cubicBezTo>
                  <a:cubicBezTo>
                    <a:pt x="834" y="438"/>
                    <a:pt x="831" y="430"/>
                    <a:pt x="830" y="421"/>
                  </a:cubicBezTo>
                  <a:cubicBezTo>
                    <a:pt x="829" y="419"/>
                    <a:pt x="829" y="417"/>
                    <a:pt x="828" y="415"/>
                  </a:cubicBezTo>
                  <a:cubicBezTo>
                    <a:pt x="828" y="414"/>
                    <a:pt x="828" y="412"/>
                    <a:pt x="828" y="411"/>
                  </a:cubicBezTo>
                  <a:cubicBezTo>
                    <a:pt x="827" y="406"/>
                    <a:pt x="827" y="402"/>
                    <a:pt x="827" y="397"/>
                  </a:cubicBezTo>
                  <a:cubicBezTo>
                    <a:pt x="822" y="312"/>
                    <a:pt x="791" y="231"/>
                    <a:pt x="735" y="166"/>
                  </a:cubicBezTo>
                  <a:cubicBezTo>
                    <a:pt x="624" y="38"/>
                    <a:pt x="422" y="0"/>
                    <a:pt x="267" y="62"/>
                  </a:cubicBezTo>
                  <a:cubicBezTo>
                    <a:pt x="186" y="94"/>
                    <a:pt x="117" y="151"/>
                    <a:pt x="70" y="225"/>
                  </a:cubicBezTo>
                  <a:cubicBezTo>
                    <a:pt x="22" y="300"/>
                    <a:pt x="0" y="394"/>
                    <a:pt x="10" y="483"/>
                  </a:cubicBezTo>
                  <a:cubicBezTo>
                    <a:pt x="21" y="581"/>
                    <a:pt x="70" y="671"/>
                    <a:pt x="134" y="745"/>
                  </a:cubicBezTo>
                  <a:cubicBezTo>
                    <a:pt x="147" y="760"/>
                    <a:pt x="162" y="775"/>
                    <a:pt x="176" y="788"/>
                  </a:cubicBezTo>
                  <a:cubicBezTo>
                    <a:pt x="183" y="794"/>
                    <a:pt x="189" y="800"/>
                    <a:pt x="196" y="805"/>
                  </a:cubicBezTo>
                  <a:cubicBezTo>
                    <a:pt x="198" y="807"/>
                    <a:pt x="205" y="814"/>
                    <a:pt x="203" y="810"/>
                  </a:cubicBezTo>
                  <a:cubicBezTo>
                    <a:pt x="204" y="811"/>
                    <a:pt x="206" y="817"/>
                    <a:pt x="206" y="817"/>
                  </a:cubicBezTo>
                  <a:cubicBezTo>
                    <a:pt x="209" y="823"/>
                    <a:pt x="211" y="829"/>
                    <a:pt x="212" y="835"/>
                  </a:cubicBezTo>
                  <a:cubicBezTo>
                    <a:pt x="219" y="857"/>
                    <a:pt x="221" y="877"/>
                    <a:pt x="221" y="900"/>
                  </a:cubicBezTo>
                  <a:cubicBezTo>
                    <a:pt x="222" y="934"/>
                    <a:pt x="214" y="968"/>
                    <a:pt x="202" y="1000"/>
                  </a:cubicBezTo>
                  <a:cubicBezTo>
                    <a:pt x="201" y="1004"/>
                    <a:pt x="200" y="1007"/>
                    <a:pt x="198" y="1010"/>
                  </a:cubicBezTo>
                  <a:cubicBezTo>
                    <a:pt x="198" y="1011"/>
                    <a:pt x="197" y="1013"/>
                    <a:pt x="197" y="1014"/>
                  </a:cubicBezTo>
                  <a:cubicBezTo>
                    <a:pt x="197" y="1014"/>
                    <a:pt x="197" y="1015"/>
                    <a:pt x="196" y="1015"/>
                  </a:cubicBezTo>
                  <a:cubicBezTo>
                    <a:pt x="194" y="1020"/>
                    <a:pt x="192" y="1026"/>
                    <a:pt x="189" y="1031"/>
                  </a:cubicBezTo>
                  <a:cubicBezTo>
                    <a:pt x="187" y="1035"/>
                    <a:pt x="185" y="1039"/>
                    <a:pt x="183" y="1043"/>
                  </a:cubicBezTo>
                  <a:cubicBezTo>
                    <a:pt x="168" y="1069"/>
                    <a:pt x="207" y="1092"/>
                    <a:pt x="222" y="1066"/>
                  </a:cubicBezTo>
                  <a:cubicBezTo>
                    <a:pt x="264" y="993"/>
                    <a:pt x="279" y="903"/>
                    <a:pt x="256" y="821"/>
                  </a:cubicBezTo>
                  <a:cubicBezTo>
                    <a:pt x="253" y="809"/>
                    <a:pt x="248" y="798"/>
                    <a:pt x="242" y="787"/>
                  </a:cubicBezTo>
                  <a:cubicBezTo>
                    <a:pt x="237" y="776"/>
                    <a:pt x="223" y="769"/>
                    <a:pt x="214" y="760"/>
                  </a:cubicBezTo>
                  <a:cubicBezTo>
                    <a:pt x="183" y="733"/>
                    <a:pt x="155" y="702"/>
                    <a:pt x="132" y="669"/>
                  </a:cubicBezTo>
                  <a:cubicBezTo>
                    <a:pt x="105" y="630"/>
                    <a:pt x="83" y="588"/>
                    <a:pt x="69" y="544"/>
                  </a:cubicBezTo>
                  <a:cubicBezTo>
                    <a:pt x="55" y="498"/>
                    <a:pt x="50" y="451"/>
                    <a:pt x="55" y="403"/>
                  </a:cubicBezTo>
                  <a:cubicBezTo>
                    <a:pt x="59" y="366"/>
                    <a:pt x="72" y="321"/>
                    <a:pt x="88" y="287"/>
                  </a:cubicBezTo>
                  <a:cubicBezTo>
                    <a:pt x="106" y="249"/>
                    <a:pt x="129" y="217"/>
                    <a:pt x="157" y="188"/>
                  </a:cubicBezTo>
                  <a:cubicBezTo>
                    <a:pt x="186" y="158"/>
                    <a:pt x="217" y="136"/>
                    <a:pt x="255" y="117"/>
                  </a:cubicBezTo>
                  <a:cubicBezTo>
                    <a:pt x="289" y="100"/>
                    <a:pt x="333" y="86"/>
                    <a:pt x="370" y="82"/>
                  </a:cubicBezTo>
                  <a:cubicBezTo>
                    <a:pt x="392" y="79"/>
                    <a:pt x="414" y="78"/>
                    <a:pt x="436" y="79"/>
                  </a:cubicBezTo>
                  <a:cubicBezTo>
                    <a:pt x="447" y="79"/>
                    <a:pt x="457" y="80"/>
                    <a:pt x="467" y="81"/>
                  </a:cubicBezTo>
                  <a:cubicBezTo>
                    <a:pt x="479" y="82"/>
                    <a:pt x="485" y="83"/>
                    <a:pt x="497" y="85"/>
                  </a:cubicBezTo>
                  <a:cubicBezTo>
                    <a:pt x="537" y="93"/>
                    <a:pt x="574" y="105"/>
                    <a:pt x="608" y="123"/>
                  </a:cubicBezTo>
                  <a:cubicBezTo>
                    <a:pt x="625" y="132"/>
                    <a:pt x="641" y="142"/>
                    <a:pt x="656" y="154"/>
                  </a:cubicBezTo>
                  <a:cubicBezTo>
                    <a:pt x="656" y="154"/>
                    <a:pt x="660" y="157"/>
                    <a:pt x="660" y="157"/>
                  </a:cubicBezTo>
                  <a:cubicBezTo>
                    <a:pt x="662" y="158"/>
                    <a:pt x="664" y="160"/>
                    <a:pt x="665" y="161"/>
                  </a:cubicBezTo>
                  <a:cubicBezTo>
                    <a:pt x="669" y="164"/>
                    <a:pt x="672" y="167"/>
                    <a:pt x="676" y="170"/>
                  </a:cubicBezTo>
                  <a:cubicBezTo>
                    <a:pt x="683" y="177"/>
                    <a:pt x="690" y="184"/>
                    <a:pt x="697" y="191"/>
                  </a:cubicBezTo>
                  <a:cubicBezTo>
                    <a:pt x="711" y="206"/>
                    <a:pt x="719" y="217"/>
                    <a:pt x="730" y="234"/>
                  </a:cubicBezTo>
                  <a:cubicBezTo>
                    <a:pt x="735" y="242"/>
                    <a:pt x="739" y="250"/>
                    <a:pt x="744" y="259"/>
                  </a:cubicBezTo>
                  <a:cubicBezTo>
                    <a:pt x="748" y="266"/>
                    <a:pt x="754" y="278"/>
                    <a:pt x="756" y="283"/>
                  </a:cubicBezTo>
                  <a:cubicBezTo>
                    <a:pt x="772" y="322"/>
                    <a:pt x="780" y="362"/>
                    <a:pt x="782" y="402"/>
                  </a:cubicBezTo>
                  <a:cubicBezTo>
                    <a:pt x="784" y="444"/>
                    <a:pt x="800" y="482"/>
                    <a:pt x="817" y="520"/>
                  </a:cubicBezTo>
                  <a:cubicBezTo>
                    <a:pt x="826" y="538"/>
                    <a:pt x="835" y="557"/>
                    <a:pt x="844" y="575"/>
                  </a:cubicBezTo>
                  <a:cubicBezTo>
                    <a:pt x="848" y="583"/>
                    <a:pt x="852" y="591"/>
                    <a:pt x="856" y="599"/>
                  </a:cubicBezTo>
                  <a:cubicBezTo>
                    <a:pt x="857" y="602"/>
                    <a:pt x="859" y="606"/>
                    <a:pt x="860" y="609"/>
                  </a:cubicBezTo>
                  <a:cubicBezTo>
                    <a:pt x="861" y="609"/>
                    <a:pt x="861" y="610"/>
                    <a:pt x="861" y="610"/>
                  </a:cubicBezTo>
                  <a:cubicBezTo>
                    <a:pt x="861" y="610"/>
                    <a:pt x="861" y="610"/>
                    <a:pt x="861" y="610"/>
                  </a:cubicBezTo>
                  <a:cubicBezTo>
                    <a:pt x="862" y="612"/>
                    <a:pt x="863" y="614"/>
                    <a:pt x="863" y="616"/>
                  </a:cubicBezTo>
                  <a:cubicBezTo>
                    <a:pt x="864" y="617"/>
                    <a:pt x="864" y="618"/>
                    <a:pt x="864" y="619"/>
                  </a:cubicBezTo>
                  <a:cubicBezTo>
                    <a:pt x="857" y="619"/>
                    <a:pt x="849" y="619"/>
                    <a:pt x="842" y="618"/>
                  </a:cubicBezTo>
                  <a:cubicBezTo>
                    <a:pt x="828" y="618"/>
                    <a:pt x="813" y="617"/>
                    <a:pt x="800" y="622"/>
                  </a:cubicBezTo>
                  <a:cubicBezTo>
                    <a:pt x="792" y="625"/>
                    <a:pt x="784" y="630"/>
                    <a:pt x="780" y="638"/>
                  </a:cubicBezTo>
                  <a:cubicBezTo>
                    <a:pt x="775" y="650"/>
                    <a:pt x="777" y="662"/>
                    <a:pt x="778" y="675"/>
                  </a:cubicBezTo>
                  <a:cubicBezTo>
                    <a:pt x="778" y="688"/>
                    <a:pt x="779" y="702"/>
                    <a:pt x="780" y="715"/>
                  </a:cubicBezTo>
                  <a:cubicBezTo>
                    <a:pt x="696" y="715"/>
                    <a:pt x="696" y="715"/>
                    <a:pt x="696" y="715"/>
                  </a:cubicBezTo>
                  <a:cubicBezTo>
                    <a:pt x="666" y="715"/>
                    <a:pt x="666" y="760"/>
                    <a:pt x="696" y="760"/>
                  </a:cubicBezTo>
                  <a:cubicBezTo>
                    <a:pt x="781" y="760"/>
                    <a:pt x="781" y="760"/>
                    <a:pt x="781" y="760"/>
                  </a:cubicBezTo>
                  <a:cubicBezTo>
                    <a:pt x="782" y="781"/>
                    <a:pt x="781" y="802"/>
                    <a:pt x="780" y="823"/>
                  </a:cubicBezTo>
                  <a:cubicBezTo>
                    <a:pt x="780" y="825"/>
                    <a:pt x="779" y="828"/>
                    <a:pt x="779" y="830"/>
                  </a:cubicBezTo>
                  <a:cubicBezTo>
                    <a:pt x="779" y="830"/>
                    <a:pt x="779" y="833"/>
                    <a:pt x="778" y="834"/>
                  </a:cubicBezTo>
                  <a:cubicBezTo>
                    <a:pt x="778" y="838"/>
                    <a:pt x="777" y="842"/>
                    <a:pt x="776" y="846"/>
                  </a:cubicBezTo>
                  <a:cubicBezTo>
                    <a:pt x="776" y="850"/>
                    <a:pt x="775" y="853"/>
                    <a:pt x="773" y="857"/>
                  </a:cubicBezTo>
                  <a:cubicBezTo>
                    <a:pt x="773" y="858"/>
                    <a:pt x="773" y="859"/>
                    <a:pt x="772" y="860"/>
                  </a:cubicBezTo>
                  <a:cubicBezTo>
                    <a:pt x="773" y="859"/>
                    <a:pt x="771" y="864"/>
                    <a:pt x="770" y="864"/>
                  </a:cubicBezTo>
                  <a:cubicBezTo>
                    <a:pt x="770" y="866"/>
                    <a:pt x="769" y="867"/>
                    <a:pt x="768" y="868"/>
                  </a:cubicBezTo>
                  <a:cubicBezTo>
                    <a:pt x="768" y="868"/>
                    <a:pt x="768" y="868"/>
                    <a:pt x="768" y="868"/>
                  </a:cubicBezTo>
                  <a:cubicBezTo>
                    <a:pt x="768" y="869"/>
                    <a:pt x="767" y="869"/>
                    <a:pt x="767" y="870"/>
                  </a:cubicBezTo>
                  <a:cubicBezTo>
                    <a:pt x="766" y="870"/>
                    <a:pt x="766" y="870"/>
                    <a:pt x="765" y="871"/>
                  </a:cubicBezTo>
                  <a:cubicBezTo>
                    <a:pt x="764" y="871"/>
                    <a:pt x="763" y="871"/>
                    <a:pt x="762" y="872"/>
                  </a:cubicBezTo>
                  <a:cubicBezTo>
                    <a:pt x="755" y="873"/>
                    <a:pt x="748" y="873"/>
                    <a:pt x="741" y="873"/>
                  </a:cubicBezTo>
                  <a:cubicBezTo>
                    <a:pt x="693" y="876"/>
                    <a:pt x="648" y="862"/>
                    <a:pt x="601" y="860"/>
                  </a:cubicBezTo>
                  <a:cubicBezTo>
                    <a:pt x="583" y="859"/>
                    <a:pt x="561" y="862"/>
                    <a:pt x="547" y="875"/>
                  </a:cubicBezTo>
                  <a:cubicBezTo>
                    <a:pt x="538" y="882"/>
                    <a:pt x="535" y="896"/>
                    <a:pt x="533" y="907"/>
                  </a:cubicBezTo>
                  <a:cubicBezTo>
                    <a:pt x="527" y="938"/>
                    <a:pt x="526" y="970"/>
                    <a:pt x="526" y="1002"/>
                  </a:cubicBezTo>
                  <a:cubicBezTo>
                    <a:pt x="526" y="1020"/>
                    <a:pt x="526" y="1037"/>
                    <a:pt x="526" y="1055"/>
                  </a:cubicBezTo>
                  <a:cubicBezTo>
                    <a:pt x="527" y="1084"/>
                    <a:pt x="572" y="1084"/>
                    <a:pt x="571" y="1055"/>
                  </a:cubicBezTo>
                  <a:cubicBezTo>
                    <a:pt x="571" y="1036"/>
                    <a:pt x="571" y="1017"/>
                    <a:pt x="571" y="998"/>
                  </a:cubicBezTo>
                  <a:cubicBezTo>
                    <a:pt x="572" y="982"/>
                    <a:pt x="572" y="966"/>
                    <a:pt x="573" y="950"/>
                  </a:cubicBezTo>
                  <a:cubicBezTo>
                    <a:pt x="574" y="943"/>
                    <a:pt x="575" y="936"/>
                    <a:pt x="575" y="928"/>
                  </a:cubicBezTo>
                  <a:cubicBezTo>
                    <a:pt x="576" y="928"/>
                    <a:pt x="576" y="927"/>
                    <a:pt x="576" y="927"/>
                  </a:cubicBezTo>
                  <a:cubicBezTo>
                    <a:pt x="576" y="926"/>
                    <a:pt x="576" y="924"/>
                    <a:pt x="576" y="923"/>
                  </a:cubicBezTo>
                  <a:cubicBezTo>
                    <a:pt x="577" y="920"/>
                    <a:pt x="577" y="917"/>
                    <a:pt x="578" y="914"/>
                  </a:cubicBezTo>
                  <a:cubicBezTo>
                    <a:pt x="579" y="912"/>
                    <a:pt x="579" y="910"/>
                    <a:pt x="579" y="908"/>
                  </a:cubicBezTo>
                  <a:cubicBezTo>
                    <a:pt x="581" y="908"/>
                    <a:pt x="582" y="907"/>
                    <a:pt x="583" y="907"/>
                  </a:cubicBezTo>
                  <a:cubicBezTo>
                    <a:pt x="584" y="907"/>
                    <a:pt x="585" y="906"/>
                    <a:pt x="587" y="906"/>
                  </a:cubicBezTo>
                  <a:cubicBezTo>
                    <a:pt x="585" y="907"/>
                    <a:pt x="589" y="906"/>
                    <a:pt x="590" y="906"/>
                  </a:cubicBezTo>
                  <a:cubicBezTo>
                    <a:pt x="594" y="905"/>
                    <a:pt x="599" y="906"/>
                    <a:pt x="603" y="906"/>
                  </a:cubicBezTo>
                  <a:cubicBezTo>
                    <a:pt x="614" y="906"/>
                    <a:pt x="622" y="907"/>
                    <a:pt x="631" y="909"/>
                  </a:cubicBezTo>
                  <a:cubicBezTo>
                    <a:pt x="656" y="912"/>
                    <a:pt x="680" y="917"/>
                    <a:pt x="705" y="919"/>
                  </a:cubicBezTo>
                  <a:cubicBezTo>
                    <a:pt x="718" y="920"/>
                    <a:pt x="731" y="920"/>
                    <a:pt x="744" y="919"/>
                  </a:cubicBezTo>
                  <a:cubicBezTo>
                    <a:pt x="756" y="918"/>
                    <a:pt x="769" y="918"/>
                    <a:pt x="780" y="914"/>
                  </a:cubicBezTo>
                  <a:cubicBezTo>
                    <a:pt x="818" y="898"/>
                    <a:pt x="823" y="853"/>
                    <a:pt x="826" y="818"/>
                  </a:cubicBezTo>
                  <a:cubicBezTo>
                    <a:pt x="829" y="768"/>
                    <a:pt x="825" y="718"/>
                    <a:pt x="823" y="669"/>
                  </a:cubicBezTo>
                  <a:cubicBezTo>
                    <a:pt x="823" y="667"/>
                    <a:pt x="823" y="665"/>
                    <a:pt x="823" y="664"/>
                  </a:cubicBezTo>
                  <a:cubicBezTo>
                    <a:pt x="823" y="664"/>
                    <a:pt x="823" y="664"/>
                    <a:pt x="823" y="664"/>
                  </a:cubicBezTo>
                  <a:cubicBezTo>
                    <a:pt x="837" y="663"/>
                    <a:pt x="852" y="665"/>
                    <a:pt x="866" y="665"/>
                  </a:cubicBezTo>
                  <a:cubicBezTo>
                    <a:pt x="883" y="664"/>
                    <a:pt x="899" y="661"/>
                    <a:pt x="909" y="646"/>
                  </a:cubicBezTo>
                  <a:cubicBezTo>
                    <a:pt x="917" y="634"/>
                    <a:pt x="912" y="617"/>
                    <a:pt x="907" y="6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42" name="Freeform 140"/>
            <p:cNvSpPr>
              <a:spLocks noEditPoints="1"/>
            </p:cNvSpPr>
            <p:nvPr/>
          </p:nvSpPr>
          <p:spPr bwMode="auto">
            <a:xfrm>
              <a:off x="8259763" y="4119563"/>
              <a:ext cx="1571625" cy="1320800"/>
            </a:xfrm>
            <a:custGeom>
              <a:avLst/>
              <a:gdLst>
                <a:gd name="T0" fmla="*/ 555 w 634"/>
                <a:gd name="T1" fmla="*/ 86 h 534"/>
                <a:gd name="T2" fmla="*/ 63 w 634"/>
                <a:gd name="T3" fmla="*/ 132 h 534"/>
                <a:gd name="T4" fmla="*/ 130 w 634"/>
                <a:gd name="T5" fmla="*/ 408 h 534"/>
                <a:gd name="T6" fmla="*/ 188 w 634"/>
                <a:gd name="T7" fmla="*/ 471 h 534"/>
                <a:gd name="T8" fmla="*/ 179 w 634"/>
                <a:gd name="T9" fmla="*/ 484 h 534"/>
                <a:gd name="T10" fmla="*/ 177 w 634"/>
                <a:gd name="T11" fmla="*/ 486 h 534"/>
                <a:gd name="T12" fmla="*/ 158 w 634"/>
                <a:gd name="T13" fmla="*/ 515 h 534"/>
                <a:gd name="T14" fmla="*/ 190 w 634"/>
                <a:gd name="T15" fmla="*/ 534 h 534"/>
                <a:gd name="T16" fmla="*/ 315 w 634"/>
                <a:gd name="T17" fmla="*/ 456 h 534"/>
                <a:gd name="T18" fmla="*/ 336 w 634"/>
                <a:gd name="T19" fmla="*/ 456 h 534"/>
                <a:gd name="T20" fmla="*/ 587 w 634"/>
                <a:gd name="T21" fmla="*/ 329 h 534"/>
                <a:gd name="T22" fmla="*/ 556 w 634"/>
                <a:gd name="T23" fmla="*/ 290 h 534"/>
                <a:gd name="T24" fmla="*/ 548 w 634"/>
                <a:gd name="T25" fmla="*/ 306 h 534"/>
                <a:gd name="T26" fmla="*/ 482 w 634"/>
                <a:gd name="T27" fmla="*/ 361 h 534"/>
                <a:gd name="T28" fmla="*/ 477 w 634"/>
                <a:gd name="T29" fmla="*/ 364 h 534"/>
                <a:gd name="T30" fmla="*/ 424 w 634"/>
                <a:gd name="T31" fmla="*/ 378 h 534"/>
                <a:gd name="T32" fmla="*/ 418 w 634"/>
                <a:gd name="T33" fmla="*/ 379 h 534"/>
                <a:gd name="T34" fmla="*/ 386 w 634"/>
                <a:gd name="T35" fmla="*/ 381 h 534"/>
                <a:gd name="T36" fmla="*/ 347 w 634"/>
                <a:gd name="T37" fmla="*/ 401 h 534"/>
                <a:gd name="T38" fmla="*/ 340 w 634"/>
                <a:gd name="T39" fmla="*/ 408 h 534"/>
                <a:gd name="T40" fmla="*/ 332 w 634"/>
                <a:gd name="T41" fmla="*/ 411 h 534"/>
                <a:gd name="T42" fmla="*/ 284 w 634"/>
                <a:gd name="T43" fmla="*/ 417 h 534"/>
                <a:gd name="T44" fmla="*/ 271 w 634"/>
                <a:gd name="T45" fmla="*/ 442 h 534"/>
                <a:gd name="T46" fmla="*/ 269 w 634"/>
                <a:gd name="T47" fmla="*/ 449 h 534"/>
                <a:gd name="T48" fmla="*/ 261 w 634"/>
                <a:gd name="T49" fmla="*/ 462 h 534"/>
                <a:gd name="T50" fmla="*/ 254 w 634"/>
                <a:gd name="T51" fmla="*/ 470 h 534"/>
                <a:gd name="T52" fmla="*/ 249 w 634"/>
                <a:gd name="T53" fmla="*/ 474 h 534"/>
                <a:gd name="T54" fmla="*/ 236 w 634"/>
                <a:gd name="T55" fmla="*/ 481 h 534"/>
                <a:gd name="T56" fmla="*/ 238 w 634"/>
                <a:gd name="T57" fmla="*/ 463 h 534"/>
                <a:gd name="T58" fmla="*/ 218 w 634"/>
                <a:gd name="T59" fmla="*/ 429 h 534"/>
                <a:gd name="T60" fmla="*/ 199 w 634"/>
                <a:gd name="T61" fmla="*/ 428 h 534"/>
                <a:gd name="T62" fmla="*/ 190 w 634"/>
                <a:gd name="T63" fmla="*/ 423 h 534"/>
                <a:gd name="T64" fmla="*/ 188 w 634"/>
                <a:gd name="T65" fmla="*/ 422 h 534"/>
                <a:gd name="T66" fmla="*/ 183 w 634"/>
                <a:gd name="T67" fmla="*/ 417 h 534"/>
                <a:gd name="T68" fmla="*/ 177 w 634"/>
                <a:gd name="T69" fmla="*/ 406 h 534"/>
                <a:gd name="T70" fmla="*/ 176 w 634"/>
                <a:gd name="T71" fmla="*/ 405 h 534"/>
                <a:gd name="T72" fmla="*/ 172 w 634"/>
                <a:gd name="T73" fmla="*/ 387 h 534"/>
                <a:gd name="T74" fmla="*/ 142 w 634"/>
                <a:gd name="T75" fmla="*/ 359 h 534"/>
                <a:gd name="T76" fmla="*/ 133 w 634"/>
                <a:gd name="T77" fmla="*/ 362 h 534"/>
                <a:gd name="T78" fmla="*/ 125 w 634"/>
                <a:gd name="T79" fmla="*/ 362 h 534"/>
                <a:gd name="T80" fmla="*/ 95 w 634"/>
                <a:gd name="T81" fmla="*/ 352 h 534"/>
                <a:gd name="T82" fmla="*/ 59 w 634"/>
                <a:gd name="T83" fmla="*/ 312 h 534"/>
                <a:gd name="T84" fmla="*/ 54 w 634"/>
                <a:gd name="T85" fmla="*/ 293 h 534"/>
                <a:gd name="T86" fmla="*/ 54 w 634"/>
                <a:gd name="T87" fmla="*/ 257 h 534"/>
                <a:gd name="T88" fmla="*/ 54 w 634"/>
                <a:gd name="T89" fmla="*/ 254 h 534"/>
                <a:gd name="T90" fmla="*/ 59 w 634"/>
                <a:gd name="T91" fmla="*/ 234 h 534"/>
                <a:gd name="T92" fmla="*/ 275 w 634"/>
                <a:gd name="T93" fmla="*/ 58 h 534"/>
                <a:gd name="T94" fmla="*/ 402 w 634"/>
                <a:gd name="T95" fmla="*/ 56 h 534"/>
                <a:gd name="T96" fmla="*/ 458 w 634"/>
                <a:gd name="T97" fmla="*/ 73 h 534"/>
                <a:gd name="T98" fmla="*/ 506 w 634"/>
                <a:gd name="T99" fmla="*/ 103 h 534"/>
                <a:gd name="T100" fmla="*/ 566 w 634"/>
                <a:gd name="T101" fmla="*/ 226 h 534"/>
                <a:gd name="T102" fmla="*/ 566 w 634"/>
                <a:gd name="T103" fmla="*/ 249 h 534"/>
                <a:gd name="T104" fmla="*/ 559 w 634"/>
                <a:gd name="T105" fmla="*/ 28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4" h="534">
                  <a:moveTo>
                    <a:pt x="587" y="329"/>
                  </a:moveTo>
                  <a:cubicBezTo>
                    <a:pt x="634" y="253"/>
                    <a:pt x="612" y="149"/>
                    <a:pt x="555" y="86"/>
                  </a:cubicBezTo>
                  <a:cubicBezTo>
                    <a:pt x="496" y="21"/>
                    <a:pt x="401" y="0"/>
                    <a:pt x="316" y="7"/>
                  </a:cubicBezTo>
                  <a:cubicBezTo>
                    <a:pt x="220" y="14"/>
                    <a:pt x="125" y="57"/>
                    <a:pt x="63" y="132"/>
                  </a:cubicBezTo>
                  <a:cubicBezTo>
                    <a:pt x="24" y="180"/>
                    <a:pt x="0" y="240"/>
                    <a:pt x="10" y="303"/>
                  </a:cubicBezTo>
                  <a:cubicBezTo>
                    <a:pt x="18" y="357"/>
                    <a:pt x="73" y="410"/>
                    <a:pt x="130" y="408"/>
                  </a:cubicBezTo>
                  <a:cubicBezTo>
                    <a:pt x="133" y="419"/>
                    <a:pt x="137" y="430"/>
                    <a:pt x="144" y="440"/>
                  </a:cubicBezTo>
                  <a:cubicBezTo>
                    <a:pt x="155" y="456"/>
                    <a:pt x="170" y="467"/>
                    <a:pt x="188" y="471"/>
                  </a:cubicBezTo>
                  <a:cubicBezTo>
                    <a:pt x="187" y="473"/>
                    <a:pt x="186" y="474"/>
                    <a:pt x="185" y="476"/>
                  </a:cubicBezTo>
                  <a:cubicBezTo>
                    <a:pt x="183" y="480"/>
                    <a:pt x="183" y="480"/>
                    <a:pt x="179" y="484"/>
                  </a:cubicBezTo>
                  <a:cubicBezTo>
                    <a:pt x="178" y="484"/>
                    <a:pt x="178" y="485"/>
                    <a:pt x="178" y="485"/>
                  </a:cubicBezTo>
                  <a:cubicBezTo>
                    <a:pt x="178" y="485"/>
                    <a:pt x="177" y="485"/>
                    <a:pt x="177" y="486"/>
                  </a:cubicBezTo>
                  <a:cubicBezTo>
                    <a:pt x="176" y="486"/>
                    <a:pt x="170" y="489"/>
                    <a:pt x="174" y="487"/>
                  </a:cubicBezTo>
                  <a:cubicBezTo>
                    <a:pt x="163" y="491"/>
                    <a:pt x="155" y="502"/>
                    <a:pt x="158" y="515"/>
                  </a:cubicBezTo>
                  <a:cubicBezTo>
                    <a:pt x="161" y="524"/>
                    <a:pt x="170" y="532"/>
                    <a:pt x="180" y="532"/>
                  </a:cubicBezTo>
                  <a:cubicBezTo>
                    <a:pt x="183" y="534"/>
                    <a:pt x="186" y="534"/>
                    <a:pt x="190" y="534"/>
                  </a:cubicBezTo>
                  <a:cubicBezTo>
                    <a:pt x="232" y="534"/>
                    <a:pt x="273" y="522"/>
                    <a:pt x="299" y="488"/>
                  </a:cubicBezTo>
                  <a:cubicBezTo>
                    <a:pt x="306" y="478"/>
                    <a:pt x="311" y="467"/>
                    <a:pt x="315" y="456"/>
                  </a:cubicBezTo>
                  <a:cubicBezTo>
                    <a:pt x="316" y="456"/>
                    <a:pt x="316" y="456"/>
                    <a:pt x="317" y="456"/>
                  </a:cubicBezTo>
                  <a:cubicBezTo>
                    <a:pt x="323" y="456"/>
                    <a:pt x="330" y="457"/>
                    <a:pt x="336" y="456"/>
                  </a:cubicBezTo>
                  <a:cubicBezTo>
                    <a:pt x="357" y="454"/>
                    <a:pt x="372" y="442"/>
                    <a:pt x="385" y="426"/>
                  </a:cubicBezTo>
                  <a:cubicBezTo>
                    <a:pt x="463" y="426"/>
                    <a:pt x="545" y="397"/>
                    <a:pt x="587" y="329"/>
                  </a:cubicBezTo>
                  <a:close/>
                  <a:moveTo>
                    <a:pt x="556" y="289"/>
                  </a:moveTo>
                  <a:cubicBezTo>
                    <a:pt x="556" y="290"/>
                    <a:pt x="556" y="290"/>
                    <a:pt x="556" y="290"/>
                  </a:cubicBezTo>
                  <a:cubicBezTo>
                    <a:pt x="556" y="290"/>
                    <a:pt x="556" y="291"/>
                    <a:pt x="555" y="292"/>
                  </a:cubicBezTo>
                  <a:cubicBezTo>
                    <a:pt x="553" y="297"/>
                    <a:pt x="551" y="301"/>
                    <a:pt x="548" y="306"/>
                  </a:cubicBezTo>
                  <a:cubicBezTo>
                    <a:pt x="536" y="326"/>
                    <a:pt x="519" y="341"/>
                    <a:pt x="498" y="353"/>
                  </a:cubicBezTo>
                  <a:cubicBezTo>
                    <a:pt x="493" y="356"/>
                    <a:pt x="487" y="359"/>
                    <a:pt x="482" y="361"/>
                  </a:cubicBezTo>
                  <a:cubicBezTo>
                    <a:pt x="481" y="362"/>
                    <a:pt x="479" y="363"/>
                    <a:pt x="478" y="363"/>
                  </a:cubicBezTo>
                  <a:cubicBezTo>
                    <a:pt x="480" y="362"/>
                    <a:pt x="479" y="363"/>
                    <a:pt x="477" y="364"/>
                  </a:cubicBezTo>
                  <a:cubicBezTo>
                    <a:pt x="473" y="365"/>
                    <a:pt x="470" y="366"/>
                    <a:pt x="466" y="368"/>
                  </a:cubicBezTo>
                  <a:cubicBezTo>
                    <a:pt x="452" y="372"/>
                    <a:pt x="438" y="376"/>
                    <a:pt x="424" y="378"/>
                  </a:cubicBezTo>
                  <a:cubicBezTo>
                    <a:pt x="423" y="378"/>
                    <a:pt x="421" y="379"/>
                    <a:pt x="420" y="379"/>
                  </a:cubicBezTo>
                  <a:cubicBezTo>
                    <a:pt x="420" y="379"/>
                    <a:pt x="419" y="379"/>
                    <a:pt x="418" y="379"/>
                  </a:cubicBezTo>
                  <a:cubicBezTo>
                    <a:pt x="415" y="379"/>
                    <a:pt x="412" y="380"/>
                    <a:pt x="408" y="380"/>
                  </a:cubicBezTo>
                  <a:cubicBezTo>
                    <a:pt x="401" y="381"/>
                    <a:pt x="394" y="381"/>
                    <a:pt x="386" y="381"/>
                  </a:cubicBezTo>
                  <a:cubicBezTo>
                    <a:pt x="373" y="381"/>
                    <a:pt x="362" y="380"/>
                    <a:pt x="354" y="392"/>
                  </a:cubicBezTo>
                  <a:cubicBezTo>
                    <a:pt x="352" y="395"/>
                    <a:pt x="350" y="398"/>
                    <a:pt x="347" y="401"/>
                  </a:cubicBezTo>
                  <a:cubicBezTo>
                    <a:pt x="346" y="402"/>
                    <a:pt x="345" y="403"/>
                    <a:pt x="344" y="405"/>
                  </a:cubicBezTo>
                  <a:cubicBezTo>
                    <a:pt x="344" y="405"/>
                    <a:pt x="341" y="407"/>
                    <a:pt x="340" y="408"/>
                  </a:cubicBezTo>
                  <a:cubicBezTo>
                    <a:pt x="339" y="408"/>
                    <a:pt x="337" y="409"/>
                    <a:pt x="336" y="410"/>
                  </a:cubicBezTo>
                  <a:cubicBezTo>
                    <a:pt x="334" y="410"/>
                    <a:pt x="332" y="411"/>
                    <a:pt x="332" y="411"/>
                  </a:cubicBezTo>
                  <a:cubicBezTo>
                    <a:pt x="328" y="411"/>
                    <a:pt x="324" y="411"/>
                    <a:pt x="320" y="411"/>
                  </a:cubicBezTo>
                  <a:cubicBezTo>
                    <a:pt x="307" y="410"/>
                    <a:pt x="296" y="412"/>
                    <a:pt x="284" y="417"/>
                  </a:cubicBezTo>
                  <a:cubicBezTo>
                    <a:pt x="276" y="420"/>
                    <a:pt x="273" y="428"/>
                    <a:pt x="273" y="436"/>
                  </a:cubicBezTo>
                  <a:cubicBezTo>
                    <a:pt x="272" y="438"/>
                    <a:pt x="272" y="440"/>
                    <a:pt x="271" y="442"/>
                  </a:cubicBezTo>
                  <a:cubicBezTo>
                    <a:pt x="271" y="443"/>
                    <a:pt x="270" y="445"/>
                    <a:pt x="270" y="446"/>
                  </a:cubicBezTo>
                  <a:cubicBezTo>
                    <a:pt x="270" y="447"/>
                    <a:pt x="269" y="448"/>
                    <a:pt x="269" y="449"/>
                  </a:cubicBezTo>
                  <a:cubicBezTo>
                    <a:pt x="267" y="453"/>
                    <a:pt x="265" y="457"/>
                    <a:pt x="262" y="461"/>
                  </a:cubicBezTo>
                  <a:cubicBezTo>
                    <a:pt x="262" y="461"/>
                    <a:pt x="262" y="462"/>
                    <a:pt x="261" y="462"/>
                  </a:cubicBezTo>
                  <a:cubicBezTo>
                    <a:pt x="261" y="462"/>
                    <a:pt x="261" y="463"/>
                    <a:pt x="260" y="463"/>
                  </a:cubicBezTo>
                  <a:cubicBezTo>
                    <a:pt x="258" y="466"/>
                    <a:pt x="256" y="468"/>
                    <a:pt x="254" y="470"/>
                  </a:cubicBezTo>
                  <a:cubicBezTo>
                    <a:pt x="253" y="470"/>
                    <a:pt x="253" y="471"/>
                    <a:pt x="252" y="471"/>
                  </a:cubicBezTo>
                  <a:cubicBezTo>
                    <a:pt x="252" y="472"/>
                    <a:pt x="250" y="473"/>
                    <a:pt x="249" y="474"/>
                  </a:cubicBezTo>
                  <a:cubicBezTo>
                    <a:pt x="246" y="476"/>
                    <a:pt x="243" y="477"/>
                    <a:pt x="240" y="479"/>
                  </a:cubicBezTo>
                  <a:cubicBezTo>
                    <a:pt x="238" y="480"/>
                    <a:pt x="237" y="480"/>
                    <a:pt x="236" y="481"/>
                  </a:cubicBezTo>
                  <a:cubicBezTo>
                    <a:pt x="236" y="481"/>
                    <a:pt x="234" y="482"/>
                    <a:pt x="232" y="482"/>
                  </a:cubicBezTo>
                  <a:cubicBezTo>
                    <a:pt x="235" y="476"/>
                    <a:pt x="237" y="469"/>
                    <a:pt x="238" y="463"/>
                  </a:cubicBezTo>
                  <a:cubicBezTo>
                    <a:pt x="240" y="460"/>
                    <a:pt x="241" y="456"/>
                    <a:pt x="241" y="451"/>
                  </a:cubicBezTo>
                  <a:cubicBezTo>
                    <a:pt x="241" y="440"/>
                    <a:pt x="231" y="428"/>
                    <a:pt x="218" y="429"/>
                  </a:cubicBezTo>
                  <a:cubicBezTo>
                    <a:pt x="213" y="429"/>
                    <a:pt x="209" y="429"/>
                    <a:pt x="204" y="428"/>
                  </a:cubicBezTo>
                  <a:cubicBezTo>
                    <a:pt x="205" y="428"/>
                    <a:pt x="199" y="428"/>
                    <a:pt x="199" y="428"/>
                  </a:cubicBezTo>
                  <a:cubicBezTo>
                    <a:pt x="199" y="427"/>
                    <a:pt x="194" y="426"/>
                    <a:pt x="194" y="426"/>
                  </a:cubicBezTo>
                  <a:cubicBezTo>
                    <a:pt x="192" y="425"/>
                    <a:pt x="191" y="424"/>
                    <a:pt x="190" y="423"/>
                  </a:cubicBezTo>
                  <a:cubicBezTo>
                    <a:pt x="189" y="423"/>
                    <a:pt x="189" y="423"/>
                    <a:pt x="189" y="423"/>
                  </a:cubicBezTo>
                  <a:cubicBezTo>
                    <a:pt x="189" y="423"/>
                    <a:pt x="188" y="423"/>
                    <a:pt x="188" y="422"/>
                  </a:cubicBezTo>
                  <a:cubicBezTo>
                    <a:pt x="187" y="421"/>
                    <a:pt x="186" y="420"/>
                    <a:pt x="184" y="418"/>
                  </a:cubicBezTo>
                  <a:cubicBezTo>
                    <a:pt x="184" y="418"/>
                    <a:pt x="183" y="417"/>
                    <a:pt x="183" y="417"/>
                  </a:cubicBezTo>
                  <a:cubicBezTo>
                    <a:pt x="183" y="417"/>
                    <a:pt x="182" y="416"/>
                    <a:pt x="182" y="416"/>
                  </a:cubicBezTo>
                  <a:cubicBezTo>
                    <a:pt x="180" y="413"/>
                    <a:pt x="178" y="410"/>
                    <a:pt x="177" y="406"/>
                  </a:cubicBezTo>
                  <a:cubicBezTo>
                    <a:pt x="177" y="406"/>
                    <a:pt x="177" y="406"/>
                    <a:pt x="177" y="406"/>
                  </a:cubicBezTo>
                  <a:cubicBezTo>
                    <a:pt x="177" y="406"/>
                    <a:pt x="177" y="406"/>
                    <a:pt x="176" y="405"/>
                  </a:cubicBezTo>
                  <a:cubicBezTo>
                    <a:pt x="176" y="403"/>
                    <a:pt x="175" y="401"/>
                    <a:pt x="174" y="399"/>
                  </a:cubicBezTo>
                  <a:cubicBezTo>
                    <a:pt x="173" y="395"/>
                    <a:pt x="172" y="391"/>
                    <a:pt x="172" y="387"/>
                  </a:cubicBezTo>
                  <a:cubicBezTo>
                    <a:pt x="171" y="385"/>
                    <a:pt x="169" y="373"/>
                    <a:pt x="170" y="381"/>
                  </a:cubicBezTo>
                  <a:cubicBezTo>
                    <a:pt x="169" y="368"/>
                    <a:pt x="157" y="354"/>
                    <a:pt x="142" y="359"/>
                  </a:cubicBezTo>
                  <a:cubicBezTo>
                    <a:pt x="139" y="360"/>
                    <a:pt x="137" y="361"/>
                    <a:pt x="135" y="361"/>
                  </a:cubicBezTo>
                  <a:cubicBezTo>
                    <a:pt x="134" y="361"/>
                    <a:pt x="134" y="362"/>
                    <a:pt x="133" y="362"/>
                  </a:cubicBezTo>
                  <a:cubicBezTo>
                    <a:pt x="133" y="362"/>
                    <a:pt x="132" y="362"/>
                    <a:pt x="132" y="362"/>
                  </a:cubicBezTo>
                  <a:cubicBezTo>
                    <a:pt x="130" y="362"/>
                    <a:pt x="127" y="362"/>
                    <a:pt x="125" y="362"/>
                  </a:cubicBezTo>
                  <a:cubicBezTo>
                    <a:pt x="125" y="362"/>
                    <a:pt x="119" y="361"/>
                    <a:pt x="121" y="362"/>
                  </a:cubicBezTo>
                  <a:cubicBezTo>
                    <a:pt x="110" y="360"/>
                    <a:pt x="104" y="357"/>
                    <a:pt x="95" y="352"/>
                  </a:cubicBezTo>
                  <a:cubicBezTo>
                    <a:pt x="87" y="347"/>
                    <a:pt x="81" y="342"/>
                    <a:pt x="74" y="334"/>
                  </a:cubicBezTo>
                  <a:cubicBezTo>
                    <a:pt x="68" y="328"/>
                    <a:pt x="61" y="318"/>
                    <a:pt x="59" y="312"/>
                  </a:cubicBezTo>
                  <a:cubicBezTo>
                    <a:pt x="57" y="307"/>
                    <a:pt x="56" y="303"/>
                    <a:pt x="55" y="298"/>
                  </a:cubicBezTo>
                  <a:cubicBezTo>
                    <a:pt x="55" y="298"/>
                    <a:pt x="54" y="293"/>
                    <a:pt x="54" y="293"/>
                  </a:cubicBezTo>
                  <a:cubicBezTo>
                    <a:pt x="54" y="291"/>
                    <a:pt x="54" y="289"/>
                    <a:pt x="54" y="288"/>
                  </a:cubicBezTo>
                  <a:cubicBezTo>
                    <a:pt x="53" y="278"/>
                    <a:pt x="53" y="267"/>
                    <a:pt x="54" y="257"/>
                  </a:cubicBezTo>
                  <a:cubicBezTo>
                    <a:pt x="54" y="257"/>
                    <a:pt x="54" y="256"/>
                    <a:pt x="54" y="256"/>
                  </a:cubicBezTo>
                  <a:cubicBezTo>
                    <a:pt x="54" y="255"/>
                    <a:pt x="54" y="255"/>
                    <a:pt x="54" y="254"/>
                  </a:cubicBezTo>
                  <a:cubicBezTo>
                    <a:pt x="55" y="252"/>
                    <a:pt x="55" y="250"/>
                    <a:pt x="56" y="247"/>
                  </a:cubicBezTo>
                  <a:cubicBezTo>
                    <a:pt x="56" y="243"/>
                    <a:pt x="58" y="238"/>
                    <a:pt x="59" y="234"/>
                  </a:cubicBezTo>
                  <a:cubicBezTo>
                    <a:pt x="62" y="223"/>
                    <a:pt x="65" y="215"/>
                    <a:pt x="68" y="208"/>
                  </a:cubicBezTo>
                  <a:cubicBezTo>
                    <a:pt x="105" y="128"/>
                    <a:pt x="189" y="77"/>
                    <a:pt x="275" y="58"/>
                  </a:cubicBezTo>
                  <a:cubicBezTo>
                    <a:pt x="297" y="54"/>
                    <a:pt x="317" y="52"/>
                    <a:pt x="340" y="51"/>
                  </a:cubicBezTo>
                  <a:cubicBezTo>
                    <a:pt x="362" y="51"/>
                    <a:pt x="383" y="52"/>
                    <a:pt x="402" y="56"/>
                  </a:cubicBezTo>
                  <a:cubicBezTo>
                    <a:pt x="412" y="58"/>
                    <a:pt x="422" y="61"/>
                    <a:pt x="432" y="63"/>
                  </a:cubicBezTo>
                  <a:cubicBezTo>
                    <a:pt x="441" y="66"/>
                    <a:pt x="452" y="70"/>
                    <a:pt x="458" y="73"/>
                  </a:cubicBezTo>
                  <a:cubicBezTo>
                    <a:pt x="467" y="77"/>
                    <a:pt x="476" y="82"/>
                    <a:pt x="484" y="87"/>
                  </a:cubicBezTo>
                  <a:cubicBezTo>
                    <a:pt x="493" y="92"/>
                    <a:pt x="500" y="97"/>
                    <a:pt x="506" y="103"/>
                  </a:cubicBezTo>
                  <a:cubicBezTo>
                    <a:pt x="536" y="128"/>
                    <a:pt x="553" y="159"/>
                    <a:pt x="562" y="197"/>
                  </a:cubicBezTo>
                  <a:cubicBezTo>
                    <a:pt x="564" y="208"/>
                    <a:pt x="565" y="216"/>
                    <a:pt x="566" y="226"/>
                  </a:cubicBezTo>
                  <a:cubicBezTo>
                    <a:pt x="566" y="231"/>
                    <a:pt x="566" y="237"/>
                    <a:pt x="566" y="242"/>
                  </a:cubicBezTo>
                  <a:cubicBezTo>
                    <a:pt x="566" y="244"/>
                    <a:pt x="566" y="247"/>
                    <a:pt x="566" y="249"/>
                  </a:cubicBezTo>
                  <a:cubicBezTo>
                    <a:pt x="566" y="250"/>
                    <a:pt x="565" y="256"/>
                    <a:pt x="565" y="256"/>
                  </a:cubicBezTo>
                  <a:cubicBezTo>
                    <a:pt x="564" y="265"/>
                    <a:pt x="562" y="274"/>
                    <a:pt x="559" y="283"/>
                  </a:cubicBezTo>
                  <a:cubicBezTo>
                    <a:pt x="558" y="285"/>
                    <a:pt x="557" y="287"/>
                    <a:pt x="556"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43" name="Group 42"/>
          <p:cNvGrpSpPr/>
          <p:nvPr/>
        </p:nvGrpSpPr>
        <p:grpSpPr>
          <a:xfrm>
            <a:off x="1910330" y="1906339"/>
            <a:ext cx="370655" cy="303369"/>
            <a:chOff x="7880350" y="4111625"/>
            <a:chExt cx="2527300" cy="2068513"/>
          </a:xfrm>
          <a:solidFill>
            <a:schemeClr val="bg1"/>
          </a:solidFill>
        </p:grpSpPr>
        <p:sp>
          <p:nvSpPr>
            <p:cNvPr id="44" name="Freeform 134"/>
            <p:cNvSpPr>
              <a:spLocks noEditPoints="1"/>
            </p:cNvSpPr>
            <p:nvPr/>
          </p:nvSpPr>
          <p:spPr bwMode="auto">
            <a:xfrm>
              <a:off x="7880350" y="4111625"/>
              <a:ext cx="2527300" cy="2068513"/>
            </a:xfrm>
            <a:custGeom>
              <a:avLst/>
              <a:gdLst>
                <a:gd name="T0" fmla="*/ 744 w 1019"/>
                <a:gd name="T1" fmla="*/ 218 h 836"/>
                <a:gd name="T2" fmla="*/ 591 w 1019"/>
                <a:gd name="T3" fmla="*/ 298 h 836"/>
                <a:gd name="T4" fmla="*/ 572 w 1019"/>
                <a:gd name="T5" fmla="*/ 279 h 836"/>
                <a:gd name="T6" fmla="*/ 554 w 1019"/>
                <a:gd name="T7" fmla="*/ 247 h 836"/>
                <a:gd name="T8" fmla="*/ 534 w 1019"/>
                <a:gd name="T9" fmla="*/ 172 h 836"/>
                <a:gd name="T10" fmla="*/ 531 w 1019"/>
                <a:gd name="T11" fmla="*/ 22 h 836"/>
                <a:gd name="T12" fmla="*/ 476 w 1019"/>
                <a:gd name="T13" fmla="*/ 22 h 836"/>
                <a:gd name="T14" fmla="*/ 474 w 1019"/>
                <a:gd name="T15" fmla="*/ 166 h 836"/>
                <a:gd name="T16" fmla="*/ 453 w 1019"/>
                <a:gd name="T17" fmla="*/ 250 h 836"/>
                <a:gd name="T18" fmla="*/ 436 w 1019"/>
                <a:gd name="T19" fmla="*/ 281 h 836"/>
                <a:gd name="T20" fmla="*/ 424 w 1019"/>
                <a:gd name="T21" fmla="*/ 294 h 836"/>
                <a:gd name="T22" fmla="*/ 215 w 1019"/>
                <a:gd name="T23" fmla="*/ 257 h 836"/>
                <a:gd name="T24" fmla="*/ 31 w 1019"/>
                <a:gd name="T25" fmla="*/ 766 h 836"/>
                <a:gd name="T26" fmla="*/ 486 w 1019"/>
                <a:gd name="T27" fmla="*/ 540 h 836"/>
                <a:gd name="T28" fmla="*/ 482 w 1019"/>
                <a:gd name="T29" fmla="*/ 292 h 836"/>
                <a:gd name="T30" fmla="*/ 576 w 1019"/>
                <a:gd name="T31" fmla="*/ 341 h 836"/>
                <a:gd name="T32" fmla="*/ 750 w 1019"/>
                <a:gd name="T33" fmla="*/ 833 h 836"/>
                <a:gd name="T34" fmla="*/ 1011 w 1019"/>
                <a:gd name="T35" fmla="*/ 642 h 836"/>
                <a:gd name="T36" fmla="*/ 48 w 1019"/>
                <a:gd name="T37" fmla="*/ 713 h 836"/>
                <a:gd name="T38" fmla="*/ 445 w 1019"/>
                <a:gd name="T39" fmla="*/ 652 h 836"/>
                <a:gd name="T40" fmla="*/ 433 w 1019"/>
                <a:gd name="T41" fmla="*/ 698 h 836"/>
                <a:gd name="T42" fmla="*/ 418 w 1019"/>
                <a:gd name="T43" fmla="*/ 725 h 836"/>
                <a:gd name="T44" fmla="*/ 302 w 1019"/>
                <a:gd name="T45" fmla="*/ 786 h 836"/>
                <a:gd name="T46" fmla="*/ 235 w 1019"/>
                <a:gd name="T47" fmla="*/ 789 h 836"/>
                <a:gd name="T48" fmla="*/ 109 w 1019"/>
                <a:gd name="T49" fmla="*/ 763 h 836"/>
                <a:gd name="T50" fmla="*/ 72 w 1019"/>
                <a:gd name="T51" fmla="*/ 743 h 836"/>
                <a:gd name="T52" fmla="*/ 56 w 1019"/>
                <a:gd name="T53" fmla="*/ 727 h 836"/>
                <a:gd name="T54" fmla="*/ 47 w 1019"/>
                <a:gd name="T55" fmla="*/ 711 h 836"/>
                <a:gd name="T56" fmla="*/ 45 w 1019"/>
                <a:gd name="T57" fmla="*/ 680 h 836"/>
                <a:gd name="T58" fmla="*/ 50 w 1019"/>
                <a:gd name="T59" fmla="*/ 649 h 836"/>
                <a:gd name="T60" fmla="*/ 88 w 1019"/>
                <a:gd name="T61" fmla="*/ 529 h 836"/>
                <a:gd name="T62" fmla="*/ 141 w 1019"/>
                <a:gd name="T63" fmla="*/ 420 h 836"/>
                <a:gd name="T64" fmla="*/ 254 w 1019"/>
                <a:gd name="T65" fmla="*/ 283 h 836"/>
                <a:gd name="T66" fmla="*/ 271 w 1019"/>
                <a:gd name="T67" fmla="*/ 271 h 836"/>
                <a:gd name="T68" fmla="*/ 322 w 1019"/>
                <a:gd name="T69" fmla="*/ 248 h 836"/>
                <a:gd name="T70" fmla="*/ 331 w 1019"/>
                <a:gd name="T71" fmla="*/ 247 h 836"/>
                <a:gd name="T72" fmla="*/ 346 w 1019"/>
                <a:gd name="T73" fmla="*/ 254 h 836"/>
                <a:gd name="T74" fmla="*/ 362 w 1019"/>
                <a:gd name="T75" fmla="*/ 272 h 836"/>
                <a:gd name="T76" fmla="*/ 363 w 1019"/>
                <a:gd name="T77" fmla="*/ 311 h 836"/>
                <a:gd name="T78" fmla="*/ 329 w 1019"/>
                <a:gd name="T79" fmla="*/ 326 h 836"/>
                <a:gd name="T80" fmla="*/ 436 w 1019"/>
                <a:gd name="T81" fmla="*/ 512 h 836"/>
                <a:gd name="T82" fmla="*/ 972 w 1019"/>
                <a:gd name="T83" fmla="*/ 704 h 836"/>
                <a:gd name="T84" fmla="*/ 962 w 1019"/>
                <a:gd name="T85" fmla="*/ 726 h 836"/>
                <a:gd name="T86" fmla="*/ 945 w 1019"/>
                <a:gd name="T87" fmla="*/ 743 h 836"/>
                <a:gd name="T88" fmla="*/ 907 w 1019"/>
                <a:gd name="T89" fmla="*/ 763 h 836"/>
                <a:gd name="T90" fmla="*/ 831 w 1019"/>
                <a:gd name="T91" fmla="*/ 784 h 836"/>
                <a:gd name="T92" fmla="*/ 761 w 1019"/>
                <a:gd name="T93" fmla="*/ 789 h 836"/>
                <a:gd name="T94" fmla="*/ 711 w 1019"/>
                <a:gd name="T95" fmla="*/ 785 h 836"/>
                <a:gd name="T96" fmla="*/ 622 w 1019"/>
                <a:gd name="T97" fmla="*/ 750 h 836"/>
                <a:gd name="T98" fmla="*/ 586 w 1019"/>
                <a:gd name="T99" fmla="*/ 703 h 836"/>
                <a:gd name="T100" fmla="*/ 580 w 1019"/>
                <a:gd name="T101" fmla="*/ 687 h 836"/>
                <a:gd name="T102" fmla="*/ 571 w 1019"/>
                <a:gd name="T103" fmla="*/ 650 h 836"/>
                <a:gd name="T104" fmla="*/ 618 w 1019"/>
                <a:gd name="T105" fmla="*/ 357 h 836"/>
                <a:gd name="T106" fmla="*/ 658 w 1019"/>
                <a:gd name="T107" fmla="*/ 310 h 836"/>
                <a:gd name="T108" fmla="*/ 641 w 1019"/>
                <a:gd name="T109" fmla="*/ 312 h 836"/>
                <a:gd name="T110" fmla="*/ 656 w 1019"/>
                <a:gd name="T111" fmla="*/ 271 h 836"/>
                <a:gd name="T112" fmla="*/ 678 w 1019"/>
                <a:gd name="T113" fmla="*/ 250 h 836"/>
                <a:gd name="T114" fmla="*/ 688 w 1019"/>
                <a:gd name="T115" fmla="*/ 247 h 836"/>
                <a:gd name="T116" fmla="*/ 705 w 1019"/>
                <a:gd name="T117" fmla="*/ 250 h 836"/>
                <a:gd name="T118" fmla="*/ 760 w 1019"/>
                <a:gd name="T119" fmla="*/ 280 h 836"/>
                <a:gd name="T120" fmla="*/ 793 w 1019"/>
                <a:gd name="T121" fmla="*/ 310 h 836"/>
                <a:gd name="T122" fmla="*/ 948 w 1019"/>
                <a:gd name="T123" fmla="*/ 580 h 836"/>
                <a:gd name="T124" fmla="*/ 972 w 1019"/>
                <a:gd name="T125" fmla="*/ 69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836">
                  <a:moveTo>
                    <a:pt x="1011" y="642"/>
                  </a:moveTo>
                  <a:cubicBezTo>
                    <a:pt x="999" y="578"/>
                    <a:pt x="974" y="515"/>
                    <a:pt x="945" y="457"/>
                  </a:cubicBezTo>
                  <a:cubicBezTo>
                    <a:pt x="914" y="391"/>
                    <a:pt x="874" y="327"/>
                    <a:pt x="822" y="276"/>
                  </a:cubicBezTo>
                  <a:cubicBezTo>
                    <a:pt x="799" y="253"/>
                    <a:pt x="773" y="232"/>
                    <a:pt x="744" y="218"/>
                  </a:cubicBezTo>
                  <a:cubicBezTo>
                    <a:pt x="730" y="212"/>
                    <a:pt x="715" y="206"/>
                    <a:pt x="700" y="203"/>
                  </a:cubicBezTo>
                  <a:cubicBezTo>
                    <a:pt x="683" y="199"/>
                    <a:pt x="664" y="205"/>
                    <a:pt x="650" y="215"/>
                  </a:cubicBezTo>
                  <a:cubicBezTo>
                    <a:pt x="621" y="234"/>
                    <a:pt x="604" y="267"/>
                    <a:pt x="591" y="298"/>
                  </a:cubicBezTo>
                  <a:cubicBezTo>
                    <a:pt x="591" y="298"/>
                    <a:pt x="591" y="298"/>
                    <a:pt x="591" y="298"/>
                  </a:cubicBezTo>
                  <a:cubicBezTo>
                    <a:pt x="590" y="298"/>
                    <a:pt x="590" y="297"/>
                    <a:pt x="589" y="297"/>
                  </a:cubicBezTo>
                  <a:cubicBezTo>
                    <a:pt x="589" y="297"/>
                    <a:pt x="588" y="296"/>
                    <a:pt x="588" y="296"/>
                  </a:cubicBezTo>
                  <a:cubicBezTo>
                    <a:pt x="584" y="292"/>
                    <a:pt x="580" y="288"/>
                    <a:pt x="576" y="284"/>
                  </a:cubicBezTo>
                  <a:cubicBezTo>
                    <a:pt x="575" y="283"/>
                    <a:pt x="573" y="280"/>
                    <a:pt x="572" y="279"/>
                  </a:cubicBezTo>
                  <a:cubicBezTo>
                    <a:pt x="571" y="278"/>
                    <a:pt x="570" y="276"/>
                    <a:pt x="569" y="274"/>
                  </a:cubicBezTo>
                  <a:cubicBezTo>
                    <a:pt x="565" y="269"/>
                    <a:pt x="562" y="264"/>
                    <a:pt x="559" y="259"/>
                  </a:cubicBezTo>
                  <a:cubicBezTo>
                    <a:pt x="558" y="256"/>
                    <a:pt x="557" y="253"/>
                    <a:pt x="556" y="251"/>
                  </a:cubicBezTo>
                  <a:cubicBezTo>
                    <a:pt x="555" y="250"/>
                    <a:pt x="554" y="248"/>
                    <a:pt x="554" y="247"/>
                  </a:cubicBezTo>
                  <a:cubicBezTo>
                    <a:pt x="554" y="247"/>
                    <a:pt x="554" y="247"/>
                    <a:pt x="554" y="247"/>
                  </a:cubicBezTo>
                  <a:cubicBezTo>
                    <a:pt x="551" y="241"/>
                    <a:pt x="549" y="234"/>
                    <a:pt x="547" y="228"/>
                  </a:cubicBezTo>
                  <a:cubicBezTo>
                    <a:pt x="543" y="216"/>
                    <a:pt x="540" y="203"/>
                    <a:pt x="537" y="191"/>
                  </a:cubicBezTo>
                  <a:cubicBezTo>
                    <a:pt x="536" y="185"/>
                    <a:pt x="535" y="178"/>
                    <a:pt x="534" y="172"/>
                  </a:cubicBezTo>
                  <a:cubicBezTo>
                    <a:pt x="534" y="171"/>
                    <a:pt x="533" y="167"/>
                    <a:pt x="533" y="166"/>
                  </a:cubicBezTo>
                  <a:cubicBezTo>
                    <a:pt x="533" y="163"/>
                    <a:pt x="533" y="160"/>
                    <a:pt x="532" y="157"/>
                  </a:cubicBezTo>
                  <a:cubicBezTo>
                    <a:pt x="531" y="144"/>
                    <a:pt x="530" y="132"/>
                    <a:pt x="529" y="119"/>
                  </a:cubicBezTo>
                  <a:cubicBezTo>
                    <a:pt x="528" y="87"/>
                    <a:pt x="528" y="54"/>
                    <a:pt x="531" y="22"/>
                  </a:cubicBezTo>
                  <a:cubicBezTo>
                    <a:pt x="532" y="10"/>
                    <a:pt x="520" y="0"/>
                    <a:pt x="509" y="0"/>
                  </a:cubicBezTo>
                  <a:cubicBezTo>
                    <a:pt x="507" y="0"/>
                    <a:pt x="505" y="0"/>
                    <a:pt x="504" y="0"/>
                  </a:cubicBezTo>
                  <a:cubicBezTo>
                    <a:pt x="502" y="0"/>
                    <a:pt x="500" y="0"/>
                    <a:pt x="499" y="0"/>
                  </a:cubicBezTo>
                  <a:cubicBezTo>
                    <a:pt x="487" y="0"/>
                    <a:pt x="475" y="10"/>
                    <a:pt x="476" y="22"/>
                  </a:cubicBezTo>
                  <a:cubicBezTo>
                    <a:pt x="479" y="49"/>
                    <a:pt x="479" y="76"/>
                    <a:pt x="479" y="102"/>
                  </a:cubicBezTo>
                  <a:cubicBezTo>
                    <a:pt x="478" y="115"/>
                    <a:pt x="478" y="127"/>
                    <a:pt x="477" y="139"/>
                  </a:cubicBezTo>
                  <a:cubicBezTo>
                    <a:pt x="476" y="145"/>
                    <a:pt x="476" y="151"/>
                    <a:pt x="475" y="157"/>
                  </a:cubicBezTo>
                  <a:cubicBezTo>
                    <a:pt x="475" y="160"/>
                    <a:pt x="474" y="163"/>
                    <a:pt x="474" y="166"/>
                  </a:cubicBezTo>
                  <a:cubicBezTo>
                    <a:pt x="474" y="167"/>
                    <a:pt x="474" y="168"/>
                    <a:pt x="474" y="168"/>
                  </a:cubicBezTo>
                  <a:cubicBezTo>
                    <a:pt x="474" y="170"/>
                    <a:pt x="473" y="171"/>
                    <a:pt x="473" y="173"/>
                  </a:cubicBezTo>
                  <a:cubicBezTo>
                    <a:pt x="469" y="198"/>
                    <a:pt x="463" y="224"/>
                    <a:pt x="454" y="248"/>
                  </a:cubicBezTo>
                  <a:cubicBezTo>
                    <a:pt x="454" y="248"/>
                    <a:pt x="454" y="249"/>
                    <a:pt x="453" y="250"/>
                  </a:cubicBezTo>
                  <a:cubicBezTo>
                    <a:pt x="453" y="250"/>
                    <a:pt x="453" y="252"/>
                    <a:pt x="452" y="252"/>
                  </a:cubicBezTo>
                  <a:cubicBezTo>
                    <a:pt x="451" y="255"/>
                    <a:pt x="449" y="258"/>
                    <a:pt x="448" y="261"/>
                  </a:cubicBezTo>
                  <a:cubicBezTo>
                    <a:pt x="445" y="267"/>
                    <a:pt x="442" y="273"/>
                    <a:pt x="438" y="278"/>
                  </a:cubicBezTo>
                  <a:cubicBezTo>
                    <a:pt x="437" y="279"/>
                    <a:pt x="436" y="280"/>
                    <a:pt x="436" y="281"/>
                  </a:cubicBezTo>
                  <a:cubicBezTo>
                    <a:pt x="435" y="282"/>
                    <a:pt x="435" y="282"/>
                    <a:pt x="435" y="282"/>
                  </a:cubicBezTo>
                  <a:cubicBezTo>
                    <a:pt x="435" y="282"/>
                    <a:pt x="435" y="282"/>
                    <a:pt x="435" y="282"/>
                  </a:cubicBezTo>
                  <a:cubicBezTo>
                    <a:pt x="433" y="285"/>
                    <a:pt x="431" y="287"/>
                    <a:pt x="429" y="289"/>
                  </a:cubicBezTo>
                  <a:cubicBezTo>
                    <a:pt x="427" y="291"/>
                    <a:pt x="426" y="292"/>
                    <a:pt x="424" y="294"/>
                  </a:cubicBezTo>
                  <a:cubicBezTo>
                    <a:pt x="415" y="272"/>
                    <a:pt x="403" y="251"/>
                    <a:pt x="388" y="233"/>
                  </a:cubicBezTo>
                  <a:cubicBezTo>
                    <a:pt x="377" y="220"/>
                    <a:pt x="363" y="211"/>
                    <a:pt x="347" y="205"/>
                  </a:cubicBezTo>
                  <a:cubicBezTo>
                    <a:pt x="331" y="200"/>
                    <a:pt x="315" y="203"/>
                    <a:pt x="299" y="208"/>
                  </a:cubicBezTo>
                  <a:cubicBezTo>
                    <a:pt x="268" y="218"/>
                    <a:pt x="240" y="236"/>
                    <a:pt x="215" y="257"/>
                  </a:cubicBezTo>
                  <a:cubicBezTo>
                    <a:pt x="160" y="303"/>
                    <a:pt x="119" y="366"/>
                    <a:pt x="86" y="429"/>
                  </a:cubicBezTo>
                  <a:cubicBezTo>
                    <a:pt x="53" y="489"/>
                    <a:pt x="27" y="554"/>
                    <a:pt x="11" y="620"/>
                  </a:cubicBezTo>
                  <a:cubicBezTo>
                    <a:pt x="5" y="644"/>
                    <a:pt x="0" y="669"/>
                    <a:pt x="0" y="694"/>
                  </a:cubicBezTo>
                  <a:cubicBezTo>
                    <a:pt x="0" y="721"/>
                    <a:pt x="11" y="746"/>
                    <a:pt x="31" y="766"/>
                  </a:cubicBezTo>
                  <a:cubicBezTo>
                    <a:pt x="55" y="790"/>
                    <a:pt x="88" y="804"/>
                    <a:pt x="120" y="814"/>
                  </a:cubicBezTo>
                  <a:cubicBezTo>
                    <a:pt x="157" y="826"/>
                    <a:pt x="197" y="832"/>
                    <a:pt x="235" y="833"/>
                  </a:cubicBezTo>
                  <a:cubicBezTo>
                    <a:pt x="307" y="836"/>
                    <a:pt x="387" y="823"/>
                    <a:pt x="439" y="769"/>
                  </a:cubicBezTo>
                  <a:cubicBezTo>
                    <a:pt x="497" y="708"/>
                    <a:pt x="497" y="618"/>
                    <a:pt x="486" y="540"/>
                  </a:cubicBezTo>
                  <a:cubicBezTo>
                    <a:pt x="484" y="527"/>
                    <a:pt x="482" y="513"/>
                    <a:pt x="479" y="500"/>
                  </a:cubicBezTo>
                  <a:cubicBezTo>
                    <a:pt x="468" y="448"/>
                    <a:pt x="457" y="396"/>
                    <a:pt x="442" y="345"/>
                  </a:cubicBezTo>
                  <a:cubicBezTo>
                    <a:pt x="441" y="343"/>
                    <a:pt x="441" y="340"/>
                    <a:pt x="440" y="338"/>
                  </a:cubicBezTo>
                  <a:cubicBezTo>
                    <a:pt x="457" y="327"/>
                    <a:pt x="471" y="310"/>
                    <a:pt x="482" y="292"/>
                  </a:cubicBezTo>
                  <a:cubicBezTo>
                    <a:pt x="491" y="276"/>
                    <a:pt x="499" y="259"/>
                    <a:pt x="504" y="240"/>
                  </a:cubicBezTo>
                  <a:cubicBezTo>
                    <a:pt x="506" y="245"/>
                    <a:pt x="507" y="250"/>
                    <a:pt x="509" y="254"/>
                  </a:cubicBezTo>
                  <a:cubicBezTo>
                    <a:pt x="521" y="286"/>
                    <a:pt x="539" y="315"/>
                    <a:pt x="566" y="335"/>
                  </a:cubicBezTo>
                  <a:cubicBezTo>
                    <a:pt x="569" y="337"/>
                    <a:pt x="573" y="339"/>
                    <a:pt x="576" y="341"/>
                  </a:cubicBezTo>
                  <a:cubicBezTo>
                    <a:pt x="564" y="378"/>
                    <a:pt x="556" y="416"/>
                    <a:pt x="548" y="454"/>
                  </a:cubicBezTo>
                  <a:cubicBezTo>
                    <a:pt x="544" y="469"/>
                    <a:pt x="541" y="484"/>
                    <a:pt x="538" y="500"/>
                  </a:cubicBezTo>
                  <a:cubicBezTo>
                    <a:pt x="521" y="579"/>
                    <a:pt x="512" y="673"/>
                    <a:pt x="558" y="744"/>
                  </a:cubicBezTo>
                  <a:cubicBezTo>
                    <a:pt x="600" y="809"/>
                    <a:pt x="677" y="831"/>
                    <a:pt x="750" y="833"/>
                  </a:cubicBezTo>
                  <a:cubicBezTo>
                    <a:pt x="789" y="835"/>
                    <a:pt x="829" y="831"/>
                    <a:pt x="867" y="822"/>
                  </a:cubicBezTo>
                  <a:cubicBezTo>
                    <a:pt x="901" y="815"/>
                    <a:pt x="935" y="803"/>
                    <a:pt x="964" y="783"/>
                  </a:cubicBezTo>
                  <a:cubicBezTo>
                    <a:pt x="988" y="767"/>
                    <a:pt x="1011" y="743"/>
                    <a:pt x="1015" y="712"/>
                  </a:cubicBezTo>
                  <a:cubicBezTo>
                    <a:pt x="1019" y="689"/>
                    <a:pt x="1015" y="665"/>
                    <a:pt x="1011" y="642"/>
                  </a:cubicBezTo>
                  <a:close/>
                  <a:moveTo>
                    <a:pt x="46" y="669"/>
                  </a:moveTo>
                  <a:cubicBezTo>
                    <a:pt x="46" y="673"/>
                    <a:pt x="46" y="671"/>
                    <a:pt x="46" y="669"/>
                  </a:cubicBezTo>
                  <a:close/>
                  <a:moveTo>
                    <a:pt x="48" y="713"/>
                  </a:moveTo>
                  <a:cubicBezTo>
                    <a:pt x="47" y="712"/>
                    <a:pt x="47" y="712"/>
                    <a:pt x="48" y="713"/>
                  </a:cubicBezTo>
                  <a:close/>
                  <a:moveTo>
                    <a:pt x="446" y="642"/>
                  </a:moveTo>
                  <a:cubicBezTo>
                    <a:pt x="446" y="644"/>
                    <a:pt x="446" y="646"/>
                    <a:pt x="446" y="648"/>
                  </a:cubicBezTo>
                  <a:cubicBezTo>
                    <a:pt x="446" y="649"/>
                    <a:pt x="446" y="649"/>
                    <a:pt x="446" y="650"/>
                  </a:cubicBezTo>
                  <a:cubicBezTo>
                    <a:pt x="446" y="650"/>
                    <a:pt x="445" y="651"/>
                    <a:pt x="445" y="652"/>
                  </a:cubicBezTo>
                  <a:cubicBezTo>
                    <a:pt x="445" y="656"/>
                    <a:pt x="444" y="660"/>
                    <a:pt x="443" y="665"/>
                  </a:cubicBezTo>
                  <a:cubicBezTo>
                    <a:pt x="441" y="674"/>
                    <a:pt x="439" y="683"/>
                    <a:pt x="436" y="691"/>
                  </a:cubicBezTo>
                  <a:cubicBezTo>
                    <a:pt x="435" y="693"/>
                    <a:pt x="434" y="695"/>
                    <a:pt x="433" y="697"/>
                  </a:cubicBezTo>
                  <a:cubicBezTo>
                    <a:pt x="433" y="697"/>
                    <a:pt x="433" y="698"/>
                    <a:pt x="433" y="698"/>
                  </a:cubicBezTo>
                  <a:cubicBezTo>
                    <a:pt x="433" y="698"/>
                    <a:pt x="433" y="699"/>
                    <a:pt x="433" y="699"/>
                  </a:cubicBezTo>
                  <a:cubicBezTo>
                    <a:pt x="431" y="703"/>
                    <a:pt x="429" y="706"/>
                    <a:pt x="427" y="710"/>
                  </a:cubicBezTo>
                  <a:cubicBezTo>
                    <a:pt x="425" y="713"/>
                    <a:pt x="423" y="717"/>
                    <a:pt x="421" y="720"/>
                  </a:cubicBezTo>
                  <a:cubicBezTo>
                    <a:pt x="420" y="722"/>
                    <a:pt x="419" y="723"/>
                    <a:pt x="418" y="725"/>
                  </a:cubicBezTo>
                  <a:cubicBezTo>
                    <a:pt x="418" y="726"/>
                    <a:pt x="415" y="729"/>
                    <a:pt x="415" y="730"/>
                  </a:cubicBezTo>
                  <a:cubicBezTo>
                    <a:pt x="394" y="755"/>
                    <a:pt x="368" y="770"/>
                    <a:pt x="337" y="779"/>
                  </a:cubicBezTo>
                  <a:cubicBezTo>
                    <a:pt x="329" y="781"/>
                    <a:pt x="322" y="782"/>
                    <a:pt x="314" y="784"/>
                  </a:cubicBezTo>
                  <a:cubicBezTo>
                    <a:pt x="310" y="785"/>
                    <a:pt x="306" y="785"/>
                    <a:pt x="302" y="786"/>
                  </a:cubicBezTo>
                  <a:cubicBezTo>
                    <a:pt x="301" y="786"/>
                    <a:pt x="301" y="786"/>
                    <a:pt x="301" y="786"/>
                  </a:cubicBezTo>
                  <a:cubicBezTo>
                    <a:pt x="301" y="786"/>
                    <a:pt x="300" y="786"/>
                    <a:pt x="299" y="786"/>
                  </a:cubicBezTo>
                  <a:cubicBezTo>
                    <a:pt x="296" y="787"/>
                    <a:pt x="294" y="787"/>
                    <a:pt x="291" y="787"/>
                  </a:cubicBezTo>
                  <a:cubicBezTo>
                    <a:pt x="272" y="789"/>
                    <a:pt x="254" y="789"/>
                    <a:pt x="235" y="789"/>
                  </a:cubicBezTo>
                  <a:cubicBezTo>
                    <a:pt x="198" y="787"/>
                    <a:pt x="165" y="782"/>
                    <a:pt x="128" y="770"/>
                  </a:cubicBezTo>
                  <a:cubicBezTo>
                    <a:pt x="124" y="769"/>
                    <a:pt x="120" y="767"/>
                    <a:pt x="116" y="766"/>
                  </a:cubicBezTo>
                  <a:cubicBezTo>
                    <a:pt x="114" y="765"/>
                    <a:pt x="113" y="765"/>
                    <a:pt x="111" y="764"/>
                  </a:cubicBezTo>
                  <a:cubicBezTo>
                    <a:pt x="110" y="764"/>
                    <a:pt x="110" y="763"/>
                    <a:pt x="109" y="763"/>
                  </a:cubicBezTo>
                  <a:cubicBezTo>
                    <a:pt x="109" y="763"/>
                    <a:pt x="109" y="763"/>
                    <a:pt x="109" y="763"/>
                  </a:cubicBezTo>
                  <a:cubicBezTo>
                    <a:pt x="101" y="760"/>
                    <a:pt x="93" y="756"/>
                    <a:pt x="86" y="752"/>
                  </a:cubicBezTo>
                  <a:cubicBezTo>
                    <a:pt x="83" y="750"/>
                    <a:pt x="80" y="748"/>
                    <a:pt x="77" y="746"/>
                  </a:cubicBezTo>
                  <a:cubicBezTo>
                    <a:pt x="75" y="745"/>
                    <a:pt x="74" y="744"/>
                    <a:pt x="72" y="743"/>
                  </a:cubicBezTo>
                  <a:cubicBezTo>
                    <a:pt x="72" y="742"/>
                    <a:pt x="72" y="742"/>
                    <a:pt x="71" y="742"/>
                  </a:cubicBezTo>
                  <a:cubicBezTo>
                    <a:pt x="71" y="742"/>
                    <a:pt x="71" y="742"/>
                    <a:pt x="71" y="742"/>
                  </a:cubicBezTo>
                  <a:cubicBezTo>
                    <a:pt x="66" y="738"/>
                    <a:pt x="61" y="733"/>
                    <a:pt x="56" y="727"/>
                  </a:cubicBezTo>
                  <a:cubicBezTo>
                    <a:pt x="56" y="727"/>
                    <a:pt x="56" y="727"/>
                    <a:pt x="56" y="727"/>
                  </a:cubicBezTo>
                  <a:cubicBezTo>
                    <a:pt x="55" y="725"/>
                    <a:pt x="54" y="724"/>
                    <a:pt x="53" y="723"/>
                  </a:cubicBezTo>
                  <a:cubicBezTo>
                    <a:pt x="51" y="720"/>
                    <a:pt x="50" y="718"/>
                    <a:pt x="49" y="715"/>
                  </a:cubicBezTo>
                  <a:cubicBezTo>
                    <a:pt x="48" y="715"/>
                    <a:pt x="48" y="715"/>
                    <a:pt x="48" y="714"/>
                  </a:cubicBezTo>
                  <a:cubicBezTo>
                    <a:pt x="48" y="713"/>
                    <a:pt x="47" y="712"/>
                    <a:pt x="47" y="711"/>
                  </a:cubicBezTo>
                  <a:cubicBezTo>
                    <a:pt x="46" y="709"/>
                    <a:pt x="46" y="706"/>
                    <a:pt x="45" y="704"/>
                  </a:cubicBezTo>
                  <a:cubicBezTo>
                    <a:pt x="45" y="703"/>
                    <a:pt x="45" y="702"/>
                    <a:pt x="45" y="701"/>
                  </a:cubicBezTo>
                  <a:cubicBezTo>
                    <a:pt x="45" y="699"/>
                    <a:pt x="45" y="697"/>
                    <a:pt x="45" y="695"/>
                  </a:cubicBezTo>
                  <a:cubicBezTo>
                    <a:pt x="45" y="690"/>
                    <a:pt x="45" y="685"/>
                    <a:pt x="45" y="680"/>
                  </a:cubicBezTo>
                  <a:cubicBezTo>
                    <a:pt x="45" y="677"/>
                    <a:pt x="46" y="675"/>
                    <a:pt x="46" y="672"/>
                  </a:cubicBezTo>
                  <a:cubicBezTo>
                    <a:pt x="46" y="671"/>
                    <a:pt x="46" y="670"/>
                    <a:pt x="46" y="669"/>
                  </a:cubicBezTo>
                  <a:cubicBezTo>
                    <a:pt x="46" y="669"/>
                    <a:pt x="46" y="669"/>
                    <a:pt x="46" y="668"/>
                  </a:cubicBezTo>
                  <a:cubicBezTo>
                    <a:pt x="47" y="662"/>
                    <a:pt x="48" y="656"/>
                    <a:pt x="50" y="649"/>
                  </a:cubicBezTo>
                  <a:cubicBezTo>
                    <a:pt x="53" y="636"/>
                    <a:pt x="56" y="622"/>
                    <a:pt x="60" y="609"/>
                  </a:cubicBezTo>
                  <a:cubicBezTo>
                    <a:pt x="64" y="593"/>
                    <a:pt x="69" y="578"/>
                    <a:pt x="74" y="563"/>
                  </a:cubicBezTo>
                  <a:cubicBezTo>
                    <a:pt x="77" y="556"/>
                    <a:pt x="80" y="548"/>
                    <a:pt x="83" y="540"/>
                  </a:cubicBezTo>
                  <a:cubicBezTo>
                    <a:pt x="85" y="536"/>
                    <a:pt x="86" y="533"/>
                    <a:pt x="88" y="529"/>
                  </a:cubicBezTo>
                  <a:cubicBezTo>
                    <a:pt x="88" y="527"/>
                    <a:pt x="89" y="525"/>
                    <a:pt x="90" y="523"/>
                  </a:cubicBezTo>
                  <a:cubicBezTo>
                    <a:pt x="90" y="522"/>
                    <a:pt x="91" y="521"/>
                    <a:pt x="91" y="521"/>
                  </a:cubicBezTo>
                  <a:cubicBezTo>
                    <a:pt x="91" y="520"/>
                    <a:pt x="92" y="519"/>
                    <a:pt x="92" y="518"/>
                  </a:cubicBezTo>
                  <a:cubicBezTo>
                    <a:pt x="106" y="485"/>
                    <a:pt x="123" y="452"/>
                    <a:pt x="141" y="420"/>
                  </a:cubicBezTo>
                  <a:cubicBezTo>
                    <a:pt x="151" y="405"/>
                    <a:pt x="161" y="389"/>
                    <a:pt x="171" y="374"/>
                  </a:cubicBezTo>
                  <a:cubicBezTo>
                    <a:pt x="182" y="358"/>
                    <a:pt x="189" y="349"/>
                    <a:pt x="201" y="334"/>
                  </a:cubicBezTo>
                  <a:cubicBezTo>
                    <a:pt x="212" y="322"/>
                    <a:pt x="224" y="309"/>
                    <a:pt x="236" y="298"/>
                  </a:cubicBezTo>
                  <a:cubicBezTo>
                    <a:pt x="242" y="293"/>
                    <a:pt x="248" y="288"/>
                    <a:pt x="254" y="283"/>
                  </a:cubicBezTo>
                  <a:cubicBezTo>
                    <a:pt x="254" y="282"/>
                    <a:pt x="255" y="282"/>
                    <a:pt x="255" y="282"/>
                  </a:cubicBezTo>
                  <a:cubicBezTo>
                    <a:pt x="255" y="282"/>
                    <a:pt x="255" y="282"/>
                    <a:pt x="256" y="282"/>
                  </a:cubicBezTo>
                  <a:cubicBezTo>
                    <a:pt x="257" y="280"/>
                    <a:pt x="259" y="279"/>
                    <a:pt x="260" y="278"/>
                  </a:cubicBezTo>
                  <a:cubicBezTo>
                    <a:pt x="264" y="276"/>
                    <a:pt x="267" y="273"/>
                    <a:pt x="271" y="271"/>
                  </a:cubicBezTo>
                  <a:cubicBezTo>
                    <a:pt x="280" y="265"/>
                    <a:pt x="290" y="259"/>
                    <a:pt x="300" y="255"/>
                  </a:cubicBezTo>
                  <a:cubicBezTo>
                    <a:pt x="301" y="255"/>
                    <a:pt x="305" y="253"/>
                    <a:pt x="306" y="252"/>
                  </a:cubicBezTo>
                  <a:cubicBezTo>
                    <a:pt x="309" y="251"/>
                    <a:pt x="311" y="251"/>
                    <a:pt x="314" y="250"/>
                  </a:cubicBezTo>
                  <a:cubicBezTo>
                    <a:pt x="317" y="249"/>
                    <a:pt x="319" y="248"/>
                    <a:pt x="322" y="248"/>
                  </a:cubicBezTo>
                  <a:cubicBezTo>
                    <a:pt x="323" y="247"/>
                    <a:pt x="325" y="247"/>
                    <a:pt x="326" y="246"/>
                  </a:cubicBezTo>
                  <a:cubicBezTo>
                    <a:pt x="327" y="247"/>
                    <a:pt x="327" y="247"/>
                    <a:pt x="327" y="247"/>
                  </a:cubicBezTo>
                  <a:cubicBezTo>
                    <a:pt x="328" y="247"/>
                    <a:pt x="328" y="247"/>
                    <a:pt x="329" y="247"/>
                  </a:cubicBezTo>
                  <a:cubicBezTo>
                    <a:pt x="329" y="247"/>
                    <a:pt x="330" y="247"/>
                    <a:pt x="331" y="247"/>
                  </a:cubicBezTo>
                  <a:cubicBezTo>
                    <a:pt x="333" y="248"/>
                    <a:pt x="335" y="248"/>
                    <a:pt x="337" y="249"/>
                  </a:cubicBezTo>
                  <a:cubicBezTo>
                    <a:pt x="335" y="248"/>
                    <a:pt x="340" y="251"/>
                    <a:pt x="342" y="251"/>
                  </a:cubicBezTo>
                  <a:cubicBezTo>
                    <a:pt x="343" y="252"/>
                    <a:pt x="344" y="253"/>
                    <a:pt x="346" y="254"/>
                  </a:cubicBezTo>
                  <a:cubicBezTo>
                    <a:pt x="346" y="254"/>
                    <a:pt x="346" y="254"/>
                    <a:pt x="346" y="254"/>
                  </a:cubicBezTo>
                  <a:cubicBezTo>
                    <a:pt x="346" y="254"/>
                    <a:pt x="346" y="255"/>
                    <a:pt x="346" y="255"/>
                  </a:cubicBezTo>
                  <a:cubicBezTo>
                    <a:pt x="351" y="258"/>
                    <a:pt x="355" y="263"/>
                    <a:pt x="359" y="268"/>
                  </a:cubicBezTo>
                  <a:cubicBezTo>
                    <a:pt x="359" y="268"/>
                    <a:pt x="359" y="268"/>
                    <a:pt x="359" y="268"/>
                  </a:cubicBezTo>
                  <a:cubicBezTo>
                    <a:pt x="360" y="269"/>
                    <a:pt x="361" y="271"/>
                    <a:pt x="362" y="272"/>
                  </a:cubicBezTo>
                  <a:cubicBezTo>
                    <a:pt x="365" y="276"/>
                    <a:pt x="367" y="279"/>
                    <a:pt x="369" y="283"/>
                  </a:cubicBezTo>
                  <a:cubicBezTo>
                    <a:pt x="375" y="292"/>
                    <a:pt x="379" y="302"/>
                    <a:pt x="383" y="312"/>
                  </a:cubicBezTo>
                  <a:cubicBezTo>
                    <a:pt x="380" y="312"/>
                    <a:pt x="377" y="312"/>
                    <a:pt x="375" y="312"/>
                  </a:cubicBezTo>
                  <a:cubicBezTo>
                    <a:pt x="371" y="312"/>
                    <a:pt x="367" y="312"/>
                    <a:pt x="363" y="311"/>
                  </a:cubicBezTo>
                  <a:cubicBezTo>
                    <a:pt x="363" y="311"/>
                    <a:pt x="363" y="311"/>
                    <a:pt x="363" y="311"/>
                  </a:cubicBezTo>
                  <a:cubicBezTo>
                    <a:pt x="363" y="311"/>
                    <a:pt x="363" y="311"/>
                    <a:pt x="363" y="311"/>
                  </a:cubicBezTo>
                  <a:cubicBezTo>
                    <a:pt x="361" y="311"/>
                    <a:pt x="358" y="311"/>
                    <a:pt x="356" y="310"/>
                  </a:cubicBezTo>
                  <a:cubicBezTo>
                    <a:pt x="344" y="308"/>
                    <a:pt x="332" y="313"/>
                    <a:pt x="329" y="326"/>
                  </a:cubicBezTo>
                  <a:cubicBezTo>
                    <a:pt x="326" y="337"/>
                    <a:pt x="332" y="351"/>
                    <a:pt x="344" y="353"/>
                  </a:cubicBezTo>
                  <a:cubicBezTo>
                    <a:pt x="363" y="357"/>
                    <a:pt x="381" y="357"/>
                    <a:pt x="398" y="354"/>
                  </a:cubicBezTo>
                  <a:cubicBezTo>
                    <a:pt x="401" y="362"/>
                    <a:pt x="403" y="371"/>
                    <a:pt x="405" y="379"/>
                  </a:cubicBezTo>
                  <a:cubicBezTo>
                    <a:pt x="418" y="423"/>
                    <a:pt x="427" y="467"/>
                    <a:pt x="436" y="512"/>
                  </a:cubicBezTo>
                  <a:cubicBezTo>
                    <a:pt x="445" y="554"/>
                    <a:pt x="450" y="597"/>
                    <a:pt x="446" y="642"/>
                  </a:cubicBezTo>
                  <a:close/>
                  <a:moveTo>
                    <a:pt x="972" y="703"/>
                  </a:moveTo>
                  <a:cubicBezTo>
                    <a:pt x="972" y="703"/>
                    <a:pt x="972" y="703"/>
                    <a:pt x="972" y="703"/>
                  </a:cubicBezTo>
                  <a:cubicBezTo>
                    <a:pt x="972" y="703"/>
                    <a:pt x="972" y="703"/>
                    <a:pt x="972" y="704"/>
                  </a:cubicBezTo>
                  <a:cubicBezTo>
                    <a:pt x="971" y="707"/>
                    <a:pt x="970" y="710"/>
                    <a:pt x="969" y="714"/>
                  </a:cubicBezTo>
                  <a:cubicBezTo>
                    <a:pt x="969" y="714"/>
                    <a:pt x="969" y="714"/>
                    <a:pt x="969" y="714"/>
                  </a:cubicBezTo>
                  <a:cubicBezTo>
                    <a:pt x="968" y="715"/>
                    <a:pt x="968" y="717"/>
                    <a:pt x="967" y="718"/>
                  </a:cubicBezTo>
                  <a:cubicBezTo>
                    <a:pt x="966" y="720"/>
                    <a:pt x="964" y="723"/>
                    <a:pt x="962" y="726"/>
                  </a:cubicBezTo>
                  <a:cubicBezTo>
                    <a:pt x="962" y="726"/>
                    <a:pt x="962" y="726"/>
                    <a:pt x="961" y="727"/>
                  </a:cubicBezTo>
                  <a:cubicBezTo>
                    <a:pt x="961" y="728"/>
                    <a:pt x="960" y="729"/>
                    <a:pt x="959" y="730"/>
                  </a:cubicBezTo>
                  <a:cubicBezTo>
                    <a:pt x="956" y="732"/>
                    <a:pt x="954" y="735"/>
                    <a:pt x="951" y="738"/>
                  </a:cubicBezTo>
                  <a:cubicBezTo>
                    <a:pt x="950" y="738"/>
                    <a:pt x="945" y="742"/>
                    <a:pt x="945" y="743"/>
                  </a:cubicBezTo>
                  <a:cubicBezTo>
                    <a:pt x="942" y="744"/>
                    <a:pt x="940" y="746"/>
                    <a:pt x="937" y="748"/>
                  </a:cubicBezTo>
                  <a:cubicBezTo>
                    <a:pt x="930" y="752"/>
                    <a:pt x="923" y="756"/>
                    <a:pt x="916" y="760"/>
                  </a:cubicBezTo>
                  <a:cubicBezTo>
                    <a:pt x="914" y="761"/>
                    <a:pt x="912" y="761"/>
                    <a:pt x="910" y="762"/>
                  </a:cubicBezTo>
                  <a:cubicBezTo>
                    <a:pt x="910" y="762"/>
                    <a:pt x="908" y="763"/>
                    <a:pt x="907" y="763"/>
                  </a:cubicBezTo>
                  <a:cubicBezTo>
                    <a:pt x="904" y="765"/>
                    <a:pt x="900" y="766"/>
                    <a:pt x="897" y="767"/>
                  </a:cubicBezTo>
                  <a:cubicBezTo>
                    <a:pt x="888" y="771"/>
                    <a:pt x="879" y="773"/>
                    <a:pt x="870" y="776"/>
                  </a:cubicBezTo>
                  <a:cubicBezTo>
                    <a:pt x="861" y="778"/>
                    <a:pt x="853" y="780"/>
                    <a:pt x="844" y="782"/>
                  </a:cubicBezTo>
                  <a:cubicBezTo>
                    <a:pt x="840" y="783"/>
                    <a:pt x="835" y="783"/>
                    <a:pt x="831" y="784"/>
                  </a:cubicBezTo>
                  <a:cubicBezTo>
                    <a:pt x="828" y="784"/>
                    <a:pt x="826" y="785"/>
                    <a:pt x="824" y="785"/>
                  </a:cubicBezTo>
                  <a:cubicBezTo>
                    <a:pt x="823" y="785"/>
                    <a:pt x="822" y="785"/>
                    <a:pt x="822" y="785"/>
                  </a:cubicBezTo>
                  <a:cubicBezTo>
                    <a:pt x="821" y="785"/>
                    <a:pt x="820" y="786"/>
                    <a:pt x="818" y="786"/>
                  </a:cubicBezTo>
                  <a:cubicBezTo>
                    <a:pt x="799" y="788"/>
                    <a:pt x="781" y="789"/>
                    <a:pt x="761" y="789"/>
                  </a:cubicBezTo>
                  <a:cubicBezTo>
                    <a:pt x="753" y="789"/>
                    <a:pt x="744" y="789"/>
                    <a:pt x="735" y="788"/>
                  </a:cubicBezTo>
                  <a:cubicBezTo>
                    <a:pt x="731" y="788"/>
                    <a:pt x="726" y="787"/>
                    <a:pt x="722" y="787"/>
                  </a:cubicBezTo>
                  <a:cubicBezTo>
                    <a:pt x="720" y="787"/>
                    <a:pt x="719" y="786"/>
                    <a:pt x="717" y="786"/>
                  </a:cubicBezTo>
                  <a:cubicBezTo>
                    <a:pt x="718" y="786"/>
                    <a:pt x="712" y="785"/>
                    <a:pt x="711" y="785"/>
                  </a:cubicBezTo>
                  <a:cubicBezTo>
                    <a:pt x="682" y="781"/>
                    <a:pt x="659" y="773"/>
                    <a:pt x="636" y="759"/>
                  </a:cubicBezTo>
                  <a:cubicBezTo>
                    <a:pt x="633" y="758"/>
                    <a:pt x="630" y="756"/>
                    <a:pt x="627" y="754"/>
                  </a:cubicBezTo>
                  <a:cubicBezTo>
                    <a:pt x="627" y="753"/>
                    <a:pt x="626" y="753"/>
                    <a:pt x="625" y="752"/>
                  </a:cubicBezTo>
                  <a:cubicBezTo>
                    <a:pt x="625" y="752"/>
                    <a:pt x="622" y="750"/>
                    <a:pt x="622" y="750"/>
                  </a:cubicBezTo>
                  <a:cubicBezTo>
                    <a:pt x="617" y="745"/>
                    <a:pt x="611" y="740"/>
                    <a:pt x="607" y="734"/>
                  </a:cubicBezTo>
                  <a:cubicBezTo>
                    <a:pt x="606" y="734"/>
                    <a:pt x="602" y="729"/>
                    <a:pt x="602" y="729"/>
                  </a:cubicBezTo>
                  <a:cubicBezTo>
                    <a:pt x="600" y="727"/>
                    <a:pt x="598" y="724"/>
                    <a:pt x="597" y="722"/>
                  </a:cubicBezTo>
                  <a:cubicBezTo>
                    <a:pt x="593" y="716"/>
                    <a:pt x="589" y="709"/>
                    <a:pt x="586" y="703"/>
                  </a:cubicBezTo>
                  <a:cubicBezTo>
                    <a:pt x="586" y="702"/>
                    <a:pt x="585" y="700"/>
                    <a:pt x="584" y="699"/>
                  </a:cubicBezTo>
                  <a:cubicBezTo>
                    <a:pt x="584" y="699"/>
                    <a:pt x="584" y="699"/>
                    <a:pt x="584" y="698"/>
                  </a:cubicBezTo>
                  <a:cubicBezTo>
                    <a:pt x="584" y="698"/>
                    <a:pt x="584" y="698"/>
                    <a:pt x="584" y="697"/>
                  </a:cubicBezTo>
                  <a:cubicBezTo>
                    <a:pt x="582" y="694"/>
                    <a:pt x="581" y="691"/>
                    <a:pt x="580" y="687"/>
                  </a:cubicBezTo>
                  <a:cubicBezTo>
                    <a:pt x="578" y="681"/>
                    <a:pt x="576" y="674"/>
                    <a:pt x="574" y="667"/>
                  </a:cubicBezTo>
                  <a:cubicBezTo>
                    <a:pt x="574" y="663"/>
                    <a:pt x="573" y="660"/>
                    <a:pt x="572" y="656"/>
                  </a:cubicBezTo>
                  <a:cubicBezTo>
                    <a:pt x="572" y="655"/>
                    <a:pt x="572" y="653"/>
                    <a:pt x="572" y="652"/>
                  </a:cubicBezTo>
                  <a:cubicBezTo>
                    <a:pt x="572" y="651"/>
                    <a:pt x="571" y="651"/>
                    <a:pt x="571" y="650"/>
                  </a:cubicBezTo>
                  <a:cubicBezTo>
                    <a:pt x="571" y="650"/>
                    <a:pt x="571" y="649"/>
                    <a:pt x="571" y="648"/>
                  </a:cubicBezTo>
                  <a:cubicBezTo>
                    <a:pt x="570" y="640"/>
                    <a:pt x="570" y="631"/>
                    <a:pt x="569" y="623"/>
                  </a:cubicBezTo>
                  <a:cubicBezTo>
                    <a:pt x="568" y="585"/>
                    <a:pt x="573" y="548"/>
                    <a:pt x="581" y="512"/>
                  </a:cubicBezTo>
                  <a:cubicBezTo>
                    <a:pt x="592" y="460"/>
                    <a:pt x="603" y="408"/>
                    <a:pt x="618" y="357"/>
                  </a:cubicBezTo>
                  <a:cubicBezTo>
                    <a:pt x="618" y="356"/>
                    <a:pt x="618" y="356"/>
                    <a:pt x="618" y="355"/>
                  </a:cubicBezTo>
                  <a:cubicBezTo>
                    <a:pt x="635" y="357"/>
                    <a:pt x="653" y="356"/>
                    <a:pt x="669" y="353"/>
                  </a:cubicBezTo>
                  <a:cubicBezTo>
                    <a:pt x="681" y="351"/>
                    <a:pt x="688" y="337"/>
                    <a:pt x="685" y="326"/>
                  </a:cubicBezTo>
                  <a:cubicBezTo>
                    <a:pt x="682" y="313"/>
                    <a:pt x="670" y="308"/>
                    <a:pt x="658" y="310"/>
                  </a:cubicBezTo>
                  <a:cubicBezTo>
                    <a:pt x="656" y="310"/>
                    <a:pt x="654" y="311"/>
                    <a:pt x="652" y="311"/>
                  </a:cubicBezTo>
                  <a:cubicBezTo>
                    <a:pt x="652" y="311"/>
                    <a:pt x="652" y="311"/>
                    <a:pt x="652" y="311"/>
                  </a:cubicBezTo>
                  <a:cubicBezTo>
                    <a:pt x="652" y="311"/>
                    <a:pt x="651" y="311"/>
                    <a:pt x="651" y="311"/>
                  </a:cubicBezTo>
                  <a:cubicBezTo>
                    <a:pt x="648" y="312"/>
                    <a:pt x="645" y="312"/>
                    <a:pt x="641" y="312"/>
                  </a:cubicBezTo>
                  <a:cubicBezTo>
                    <a:pt x="639" y="312"/>
                    <a:pt x="636" y="312"/>
                    <a:pt x="634" y="312"/>
                  </a:cubicBezTo>
                  <a:cubicBezTo>
                    <a:pt x="636" y="307"/>
                    <a:pt x="637" y="303"/>
                    <a:pt x="640" y="299"/>
                  </a:cubicBezTo>
                  <a:cubicBezTo>
                    <a:pt x="643" y="291"/>
                    <a:pt x="648" y="283"/>
                    <a:pt x="652" y="276"/>
                  </a:cubicBezTo>
                  <a:cubicBezTo>
                    <a:pt x="653" y="274"/>
                    <a:pt x="655" y="272"/>
                    <a:pt x="656" y="271"/>
                  </a:cubicBezTo>
                  <a:cubicBezTo>
                    <a:pt x="656" y="270"/>
                    <a:pt x="657" y="269"/>
                    <a:pt x="658" y="268"/>
                  </a:cubicBezTo>
                  <a:cubicBezTo>
                    <a:pt x="660" y="265"/>
                    <a:pt x="663" y="262"/>
                    <a:pt x="665" y="259"/>
                  </a:cubicBezTo>
                  <a:cubicBezTo>
                    <a:pt x="666" y="258"/>
                    <a:pt x="671" y="255"/>
                    <a:pt x="671" y="254"/>
                  </a:cubicBezTo>
                  <a:cubicBezTo>
                    <a:pt x="674" y="253"/>
                    <a:pt x="676" y="251"/>
                    <a:pt x="678" y="250"/>
                  </a:cubicBezTo>
                  <a:cubicBezTo>
                    <a:pt x="679" y="250"/>
                    <a:pt x="680" y="249"/>
                    <a:pt x="681" y="249"/>
                  </a:cubicBezTo>
                  <a:cubicBezTo>
                    <a:pt x="681" y="249"/>
                    <a:pt x="682" y="248"/>
                    <a:pt x="683" y="248"/>
                  </a:cubicBezTo>
                  <a:cubicBezTo>
                    <a:pt x="684" y="247"/>
                    <a:pt x="686" y="247"/>
                    <a:pt x="688" y="247"/>
                  </a:cubicBezTo>
                  <a:cubicBezTo>
                    <a:pt x="688" y="247"/>
                    <a:pt x="688" y="247"/>
                    <a:pt x="688" y="247"/>
                  </a:cubicBezTo>
                  <a:cubicBezTo>
                    <a:pt x="689" y="247"/>
                    <a:pt x="689" y="247"/>
                    <a:pt x="690" y="247"/>
                  </a:cubicBezTo>
                  <a:cubicBezTo>
                    <a:pt x="690" y="247"/>
                    <a:pt x="690" y="247"/>
                    <a:pt x="690" y="246"/>
                  </a:cubicBezTo>
                  <a:cubicBezTo>
                    <a:pt x="692" y="247"/>
                    <a:pt x="693" y="247"/>
                    <a:pt x="695" y="248"/>
                  </a:cubicBezTo>
                  <a:cubicBezTo>
                    <a:pt x="698" y="248"/>
                    <a:pt x="701" y="249"/>
                    <a:pt x="705" y="250"/>
                  </a:cubicBezTo>
                  <a:cubicBezTo>
                    <a:pt x="708" y="251"/>
                    <a:pt x="711" y="252"/>
                    <a:pt x="714" y="254"/>
                  </a:cubicBezTo>
                  <a:cubicBezTo>
                    <a:pt x="715" y="254"/>
                    <a:pt x="716" y="254"/>
                    <a:pt x="716" y="255"/>
                  </a:cubicBezTo>
                  <a:cubicBezTo>
                    <a:pt x="718" y="255"/>
                    <a:pt x="720" y="256"/>
                    <a:pt x="721" y="257"/>
                  </a:cubicBezTo>
                  <a:cubicBezTo>
                    <a:pt x="735" y="263"/>
                    <a:pt x="748" y="271"/>
                    <a:pt x="760" y="280"/>
                  </a:cubicBezTo>
                  <a:cubicBezTo>
                    <a:pt x="760" y="281"/>
                    <a:pt x="761" y="282"/>
                    <a:pt x="762" y="282"/>
                  </a:cubicBezTo>
                  <a:cubicBezTo>
                    <a:pt x="763" y="283"/>
                    <a:pt x="765" y="284"/>
                    <a:pt x="766" y="285"/>
                  </a:cubicBezTo>
                  <a:cubicBezTo>
                    <a:pt x="769" y="288"/>
                    <a:pt x="772" y="290"/>
                    <a:pt x="775" y="293"/>
                  </a:cubicBezTo>
                  <a:cubicBezTo>
                    <a:pt x="781" y="298"/>
                    <a:pt x="787" y="304"/>
                    <a:pt x="793" y="310"/>
                  </a:cubicBezTo>
                  <a:cubicBezTo>
                    <a:pt x="820" y="337"/>
                    <a:pt x="837" y="360"/>
                    <a:pt x="857" y="390"/>
                  </a:cubicBezTo>
                  <a:cubicBezTo>
                    <a:pt x="877" y="421"/>
                    <a:pt x="895" y="454"/>
                    <a:pt x="911" y="487"/>
                  </a:cubicBezTo>
                  <a:cubicBezTo>
                    <a:pt x="919" y="504"/>
                    <a:pt x="925" y="519"/>
                    <a:pt x="931" y="533"/>
                  </a:cubicBezTo>
                  <a:cubicBezTo>
                    <a:pt x="937" y="548"/>
                    <a:pt x="943" y="564"/>
                    <a:pt x="948" y="580"/>
                  </a:cubicBezTo>
                  <a:cubicBezTo>
                    <a:pt x="957" y="607"/>
                    <a:pt x="965" y="635"/>
                    <a:pt x="970" y="663"/>
                  </a:cubicBezTo>
                  <a:cubicBezTo>
                    <a:pt x="970" y="665"/>
                    <a:pt x="970" y="667"/>
                    <a:pt x="971" y="668"/>
                  </a:cubicBezTo>
                  <a:cubicBezTo>
                    <a:pt x="971" y="669"/>
                    <a:pt x="971" y="673"/>
                    <a:pt x="971" y="675"/>
                  </a:cubicBezTo>
                  <a:cubicBezTo>
                    <a:pt x="972" y="680"/>
                    <a:pt x="972" y="685"/>
                    <a:pt x="972" y="690"/>
                  </a:cubicBezTo>
                  <a:cubicBezTo>
                    <a:pt x="972" y="694"/>
                    <a:pt x="972" y="699"/>
                    <a:pt x="972" y="7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45" name="Freeform 135"/>
            <p:cNvSpPr>
              <a:spLocks/>
            </p:cNvSpPr>
            <p:nvPr/>
          </p:nvSpPr>
          <p:spPr bwMode="auto">
            <a:xfrm>
              <a:off x="8002588" y="5391150"/>
              <a:ext cx="317500" cy="549275"/>
            </a:xfrm>
            <a:custGeom>
              <a:avLst/>
              <a:gdLst>
                <a:gd name="T0" fmla="*/ 113 w 128"/>
                <a:gd name="T1" fmla="*/ 6 h 222"/>
                <a:gd name="T2" fmla="*/ 83 w 128"/>
                <a:gd name="T3" fmla="*/ 14 h 222"/>
                <a:gd name="T4" fmla="*/ 85 w 128"/>
                <a:gd name="T5" fmla="*/ 217 h 222"/>
                <a:gd name="T6" fmla="*/ 115 w 128"/>
                <a:gd name="T7" fmla="*/ 209 h 222"/>
                <a:gd name="T8" fmla="*/ 107 w 128"/>
                <a:gd name="T9" fmla="*/ 178 h 222"/>
                <a:gd name="T10" fmla="*/ 95 w 128"/>
                <a:gd name="T11" fmla="*/ 172 h 222"/>
                <a:gd name="T12" fmla="*/ 94 w 128"/>
                <a:gd name="T13" fmla="*/ 171 h 222"/>
                <a:gd name="T14" fmla="*/ 92 w 128"/>
                <a:gd name="T15" fmla="*/ 170 h 222"/>
                <a:gd name="T16" fmla="*/ 89 w 128"/>
                <a:gd name="T17" fmla="*/ 166 h 222"/>
                <a:gd name="T18" fmla="*/ 86 w 128"/>
                <a:gd name="T19" fmla="*/ 162 h 222"/>
                <a:gd name="T20" fmla="*/ 84 w 128"/>
                <a:gd name="T21" fmla="*/ 158 h 222"/>
                <a:gd name="T22" fmla="*/ 82 w 128"/>
                <a:gd name="T23" fmla="*/ 154 h 222"/>
                <a:gd name="T24" fmla="*/ 81 w 128"/>
                <a:gd name="T25" fmla="*/ 148 h 222"/>
                <a:gd name="T26" fmla="*/ 81 w 128"/>
                <a:gd name="T27" fmla="*/ 147 h 222"/>
                <a:gd name="T28" fmla="*/ 80 w 128"/>
                <a:gd name="T29" fmla="*/ 145 h 222"/>
                <a:gd name="T30" fmla="*/ 80 w 128"/>
                <a:gd name="T31" fmla="*/ 139 h 222"/>
                <a:gd name="T32" fmla="*/ 81 w 128"/>
                <a:gd name="T33" fmla="*/ 132 h 222"/>
                <a:gd name="T34" fmla="*/ 81 w 128"/>
                <a:gd name="T35" fmla="*/ 127 h 222"/>
                <a:gd name="T36" fmla="*/ 88 w 128"/>
                <a:gd name="T37" fmla="*/ 101 h 222"/>
                <a:gd name="T38" fmla="*/ 92 w 128"/>
                <a:gd name="T39" fmla="*/ 89 h 222"/>
                <a:gd name="T40" fmla="*/ 94 w 128"/>
                <a:gd name="T41" fmla="*/ 85 h 222"/>
                <a:gd name="T42" fmla="*/ 97 w 128"/>
                <a:gd name="T43" fmla="*/ 78 h 222"/>
                <a:gd name="T44" fmla="*/ 108 w 128"/>
                <a:gd name="T45" fmla="*/ 57 h 222"/>
                <a:gd name="T46" fmla="*/ 121 w 128"/>
                <a:gd name="T47" fmla="*/ 37 h 222"/>
                <a:gd name="T48" fmla="*/ 113 w 128"/>
                <a:gd name="T49"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22">
                  <a:moveTo>
                    <a:pt x="113" y="6"/>
                  </a:moveTo>
                  <a:cubicBezTo>
                    <a:pt x="102" y="0"/>
                    <a:pt x="89" y="4"/>
                    <a:pt x="83" y="14"/>
                  </a:cubicBezTo>
                  <a:cubicBezTo>
                    <a:pt x="44" y="70"/>
                    <a:pt x="0" y="180"/>
                    <a:pt x="85" y="217"/>
                  </a:cubicBezTo>
                  <a:cubicBezTo>
                    <a:pt x="96" y="222"/>
                    <a:pt x="109" y="220"/>
                    <a:pt x="115" y="209"/>
                  </a:cubicBezTo>
                  <a:cubicBezTo>
                    <a:pt x="121" y="199"/>
                    <a:pt x="119" y="183"/>
                    <a:pt x="107" y="178"/>
                  </a:cubicBezTo>
                  <a:cubicBezTo>
                    <a:pt x="103" y="176"/>
                    <a:pt x="99" y="174"/>
                    <a:pt x="95" y="172"/>
                  </a:cubicBezTo>
                  <a:cubicBezTo>
                    <a:pt x="94" y="171"/>
                    <a:pt x="94" y="171"/>
                    <a:pt x="94" y="171"/>
                  </a:cubicBezTo>
                  <a:cubicBezTo>
                    <a:pt x="93" y="170"/>
                    <a:pt x="93" y="170"/>
                    <a:pt x="92" y="170"/>
                  </a:cubicBezTo>
                  <a:cubicBezTo>
                    <a:pt x="91" y="168"/>
                    <a:pt x="90" y="167"/>
                    <a:pt x="89" y="166"/>
                  </a:cubicBezTo>
                  <a:cubicBezTo>
                    <a:pt x="89" y="166"/>
                    <a:pt x="86" y="163"/>
                    <a:pt x="86" y="162"/>
                  </a:cubicBezTo>
                  <a:cubicBezTo>
                    <a:pt x="85" y="161"/>
                    <a:pt x="84" y="160"/>
                    <a:pt x="84" y="158"/>
                  </a:cubicBezTo>
                  <a:cubicBezTo>
                    <a:pt x="84" y="159"/>
                    <a:pt x="82" y="155"/>
                    <a:pt x="82" y="154"/>
                  </a:cubicBezTo>
                  <a:cubicBezTo>
                    <a:pt x="82" y="152"/>
                    <a:pt x="81" y="150"/>
                    <a:pt x="81" y="148"/>
                  </a:cubicBezTo>
                  <a:cubicBezTo>
                    <a:pt x="81" y="148"/>
                    <a:pt x="81" y="147"/>
                    <a:pt x="81" y="147"/>
                  </a:cubicBezTo>
                  <a:cubicBezTo>
                    <a:pt x="81" y="147"/>
                    <a:pt x="80" y="146"/>
                    <a:pt x="80" y="145"/>
                  </a:cubicBezTo>
                  <a:cubicBezTo>
                    <a:pt x="80" y="143"/>
                    <a:pt x="80" y="141"/>
                    <a:pt x="80" y="139"/>
                  </a:cubicBezTo>
                  <a:cubicBezTo>
                    <a:pt x="80" y="136"/>
                    <a:pt x="80" y="134"/>
                    <a:pt x="81" y="132"/>
                  </a:cubicBezTo>
                  <a:cubicBezTo>
                    <a:pt x="81" y="131"/>
                    <a:pt x="81" y="128"/>
                    <a:pt x="81" y="127"/>
                  </a:cubicBezTo>
                  <a:cubicBezTo>
                    <a:pt x="83" y="118"/>
                    <a:pt x="85" y="109"/>
                    <a:pt x="88" y="101"/>
                  </a:cubicBezTo>
                  <a:cubicBezTo>
                    <a:pt x="89" y="97"/>
                    <a:pt x="91" y="93"/>
                    <a:pt x="92" y="89"/>
                  </a:cubicBezTo>
                  <a:cubicBezTo>
                    <a:pt x="92" y="89"/>
                    <a:pt x="94" y="85"/>
                    <a:pt x="94" y="85"/>
                  </a:cubicBezTo>
                  <a:cubicBezTo>
                    <a:pt x="95" y="83"/>
                    <a:pt x="96" y="81"/>
                    <a:pt x="97" y="78"/>
                  </a:cubicBezTo>
                  <a:cubicBezTo>
                    <a:pt x="101" y="71"/>
                    <a:pt x="104" y="64"/>
                    <a:pt x="108" y="57"/>
                  </a:cubicBezTo>
                  <a:cubicBezTo>
                    <a:pt x="112" y="50"/>
                    <a:pt x="116" y="43"/>
                    <a:pt x="121" y="37"/>
                  </a:cubicBezTo>
                  <a:cubicBezTo>
                    <a:pt x="128" y="27"/>
                    <a:pt x="123" y="12"/>
                    <a:pt x="1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Tree>
    <p:extLst>
      <p:ext uri="{BB962C8B-B14F-4D97-AF65-F5344CB8AC3E}">
        <p14:creationId xmlns:p14="http://schemas.microsoft.com/office/powerpoint/2010/main" val="420858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flipH="1">
            <a:off x="5907230" y="797668"/>
            <a:ext cx="6284770" cy="5438007"/>
            <a:chOff x="0" y="0"/>
            <a:chExt cx="5119855" cy="4430044"/>
          </a:xfrm>
        </p:grpSpPr>
        <p:sp>
          <p:nvSpPr>
            <p:cNvPr id="4" name="Freeform 5"/>
            <p:cNvSpPr/>
            <p:nvPr/>
          </p:nvSpPr>
          <p:spPr>
            <a:xfrm>
              <a:off x="4301984" y="1574981"/>
              <a:ext cx="615318" cy="440781"/>
            </a:xfrm>
            <a:custGeom>
              <a:avLst/>
              <a:gdLst/>
              <a:ahLst/>
              <a:cxnLst>
                <a:cxn ang="0">
                  <a:pos x="wd2" y="hd2"/>
                </a:cxn>
                <a:cxn ang="5400000">
                  <a:pos x="wd2" y="hd2"/>
                </a:cxn>
                <a:cxn ang="10800000">
                  <a:pos x="wd2" y="hd2"/>
                </a:cxn>
                <a:cxn ang="16200000">
                  <a:pos x="wd2" y="hd2"/>
                </a:cxn>
              </a:cxnLst>
              <a:rect l="0" t="0" r="r" b="b"/>
              <a:pathLst>
                <a:path w="21600" h="21600" extrusionOk="0">
                  <a:moveTo>
                    <a:pt x="21294" y="18351"/>
                  </a:moveTo>
                  <a:lnTo>
                    <a:pt x="0" y="21600"/>
                  </a:lnTo>
                  <a:lnTo>
                    <a:pt x="8567" y="2898"/>
                  </a:lnTo>
                  <a:lnTo>
                    <a:pt x="21600" y="0"/>
                  </a:lnTo>
                  <a:lnTo>
                    <a:pt x="21294" y="18351"/>
                  </a:ln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5" name="Freeform 6"/>
            <p:cNvSpPr/>
            <p:nvPr/>
          </p:nvSpPr>
          <p:spPr>
            <a:xfrm>
              <a:off x="564765" y="2076681"/>
              <a:ext cx="1015348" cy="1497373"/>
            </a:xfrm>
            <a:custGeom>
              <a:avLst/>
              <a:gdLst/>
              <a:ahLst/>
              <a:cxnLst>
                <a:cxn ang="0">
                  <a:pos x="wd2" y="hd2"/>
                </a:cxn>
                <a:cxn ang="5400000">
                  <a:pos x="wd2" y="hd2"/>
                </a:cxn>
                <a:cxn ang="10800000">
                  <a:pos x="wd2" y="hd2"/>
                </a:cxn>
                <a:cxn ang="16200000">
                  <a:pos x="wd2" y="hd2"/>
                </a:cxn>
              </a:cxnLst>
              <a:rect l="0" t="0" r="r" b="b"/>
              <a:pathLst>
                <a:path w="20035" h="21186" extrusionOk="0">
                  <a:moveTo>
                    <a:pt x="18829" y="0"/>
                  </a:moveTo>
                  <a:cubicBezTo>
                    <a:pt x="18829" y="0"/>
                    <a:pt x="10596" y="2160"/>
                    <a:pt x="8069" y="1980"/>
                  </a:cubicBezTo>
                  <a:cubicBezTo>
                    <a:pt x="5543" y="1860"/>
                    <a:pt x="0" y="20940"/>
                    <a:pt x="0" y="20940"/>
                  </a:cubicBezTo>
                  <a:cubicBezTo>
                    <a:pt x="0" y="20940"/>
                    <a:pt x="15079" y="20820"/>
                    <a:pt x="17035" y="21180"/>
                  </a:cubicBezTo>
                  <a:cubicBezTo>
                    <a:pt x="18992" y="21600"/>
                    <a:pt x="21600" y="1260"/>
                    <a:pt x="18829" y="0"/>
                  </a:cubicBezTo>
                  <a:close/>
                </a:path>
              </a:pathLst>
            </a:custGeom>
            <a:solidFill>
              <a:srgbClr val="FCC7A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6" name="Freeform 7"/>
            <p:cNvSpPr/>
            <p:nvPr/>
          </p:nvSpPr>
          <p:spPr>
            <a:xfrm>
              <a:off x="1289093" y="1473591"/>
              <a:ext cx="2452684" cy="2254272"/>
            </a:xfrm>
            <a:custGeom>
              <a:avLst/>
              <a:gdLst/>
              <a:ahLst/>
              <a:cxnLst>
                <a:cxn ang="0">
                  <a:pos x="wd2" y="hd2"/>
                </a:cxn>
                <a:cxn ang="5400000">
                  <a:pos x="wd2" y="hd2"/>
                </a:cxn>
                <a:cxn ang="10800000">
                  <a:pos x="wd2" y="hd2"/>
                </a:cxn>
                <a:cxn ang="16200000">
                  <a:pos x="wd2" y="hd2"/>
                </a:cxn>
              </a:cxnLst>
              <a:rect l="0" t="0" r="r" b="b"/>
              <a:pathLst>
                <a:path w="19995" h="19057" extrusionOk="0">
                  <a:moveTo>
                    <a:pt x="936" y="17582"/>
                  </a:moveTo>
                  <a:cubicBezTo>
                    <a:pt x="-477" y="16972"/>
                    <a:pt x="129" y="8719"/>
                    <a:pt x="129" y="8719"/>
                  </a:cubicBezTo>
                  <a:cubicBezTo>
                    <a:pt x="398" y="6997"/>
                    <a:pt x="3291" y="1687"/>
                    <a:pt x="7968" y="575"/>
                  </a:cubicBezTo>
                  <a:cubicBezTo>
                    <a:pt x="8338" y="503"/>
                    <a:pt x="17557" y="108"/>
                    <a:pt x="19340" y="1"/>
                  </a:cubicBezTo>
                  <a:cubicBezTo>
                    <a:pt x="21123" y="-143"/>
                    <a:pt x="18701" y="16470"/>
                    <a:pt x="18701" y="16470"/>
                  </a:cubicBezTo>
                  <a:cubicBezTo>
                    <a:pt x="18701" y="16470"/>
                    <a:pt x="9818" y="21457"/>
                    <a:pt x="936" y="17582"/>
                  </a:cubicBezTo>
                  <a:close/>
                </a:path>
              </a:pathLst>
            </a:custGeom>
            <a:solidFill>
              <a:srgbClr val="FCC7A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7" name="Freeform 8"/>
            <p:cNvSpPr/>
            <p:nvPr/>
          </p:nvSpPr>
          <p:spPr>
            <a:xfrm>
              <a:off x="1486139" y="2997528"/>
              <a:ext cx="420818" cy="134139"/>
            </a:xfrm>
            <a:custGeom>
              <a:avLst/>
              <a:gdLst/>
              <a:ahLst/>
              <a:cxnLst>
                <a:cxn ang="0">
                  <a:pos x="wd2" y="hd2"/>
                </a:cxn>
                <a:cxn ang="5400000">
                  <a:pos x="wd2" y="hd2"/>
                </a:cxn>
                <a:cxn ang="10800000">
                  <a:pos x="wd2" y="hd2"/>
                </a:cxn>
                <a:cxn ang="16200000">
                  <a:pos x="wd2" y="hd2"/>
                </a:cxn>
              </a:cxnLst>
              <a:rect l="0" t="0" r="r" b="b"/>
              <a:pathLst>
                <a:path w="18492" h="8335" extrusionOk="0">
                  <a:moveTo>
                    <a:pt x="18492" y="0"/>
                  </a:moveTo>
                  <a:cubicBezTo>
                    <a:pt x="18492" y="0"/>
                    <a:pt x="4879" y="9220"/>
                    <a:pt x="885" y="3688"/>
                  </a:cubicBezTo>
                  <a:cubicBezTo>
                    <a:pt x="-3108" y="-2107"/>
                    <a:pt x="7057" y="19493"/>
                    <a:pt x="18492" y="0"/>
                  </a:cubicBez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8" name="Freeform 9"/>
            <p:cNvSpPr/>
            <p:nvPr/>
          </p:nvSpPr>
          <p:spPr>
            <a:xfrm>
              <a:off x="1518244" y="0"/>
              <a:ext cx="1977545" cy="2257652"/>
            </a:xfrm>
            <a:custGeom>
              <a:avLst/>
              <a:gdLst/>
              <a:ahLst/>
              <a:cxnLst>
                <a:cxn ang="0">
                  <a:pos x="wd2" y="hd2"/>
                </a:cxn>
                <a:cxn ang="5400000">
                  <a:pos x="wd2" y="hd2"/>
                </a:cxn>
                <a:cxn ang="10800000">
                  <a:pos x="wd2" y="hd2"/>
                </a:cxn>
                <a:cxn ang="16200000">
                  <a:pos x="wd2" y="hd2"/>
                </a:cxn>
              </a:cxnLst>
              <a:rect l="0" t="0" r="r" b="b"/>
              <a:pathLst>
                <a:path w="20524" h="21600" extrusionOk="0">
                  <a:moveTo>
                    <a:pt x="18643" y="81"/>
                  </a:moveTo>
                  <a:cubicBezTo>
                    <a:pt x="18557" y="41"/>
                    <a:pt x="18471" y="0"/>
                    <a:pt x="18471" y="0"/>
                  </a:cubicBezTo>
                  <a:cubicBezTo>
                    <a:pt x="16629" y="2802"/>
                    <a:pt x="16629" y="2802"/>
                    <a:pt x="16629" y="2802"/>
                  </a:cubicBezTo>
                  <a:cubicBezTo>
                    <a:pt x="12729" y="4872"/>
                    <a:pt x="12729" y="4872"/>
                    <a:pt x="12729" y="4872"/>
                  </a:cubicBezTo>
                  <a:cubicBezTo>
                    <a:pt x="12729" y="4872"/>
                    <a:pt x="6471" y="9095"/>
                    <a:pt x="5657" y="10191"/>
                  </a:cubicBezTo>
                  <a:cubicBezTo>
                    <a:pt x="4843" y="11247"/>
                    <a:pt x="0" y="19854"/>
                    <a:pt x="0" y="19854"/>
                  </a:cubicBezTo>
                  <a:cubicBezTo>
                    <a:pt x="2914" y="21600"/>
                    <a:pt x="2914" y="21600"/>
                    <a:pt x="2914" y="21600"/>
                  </a:cubicBezTo>
                  <a:cubicBezTo>
                    <a:pt x="2914" y="21600"/>
                    <a:pt x="9771" y="18068"/>
                    <a:pt x="10029" y="16931"/>
                  </a:cubicBezTo>
                  <a:cubicBezTo>
                    <a:pt x="10286" y="15835"/>
                    <a:pt x="11143" y="11896"/>
                    <a:pt x="11786" y="11409"/>
                  </a:cubicBezTo>
                  <a:cubicBezTo>
                    <a:pt x="12386" y="10922"/>
                    <a:pt x="14571" y="7917"/>
                    <a:pt x="15429" y="7795"/>
                  </a:cubicBezTo>
                  <a:cubicBezTo>
                    <a:pt x="16329" y="7674"/>
                    <a:pt x="18000" y="7186"/>
                    <a:pt x="19929" y="4304"/>
                  </a:cubicBezTo>
                  <a:cubicBezTo>
                    <a:pt x="21600" y="1746"/>
                    <a:pt x="19286" y="406"/>
                    <a:pt x="18643" y="81"/>
                  </a:cubicBezTo>
                  <a:close/>
                </a:path>
              </a:pathLst>
            </a:custGeom>
            <a:solidFill>
              <a:srgbClr val="FCC7A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9" name="Freeform 10"/>
            <p:cNvSpPr/>
            <p:nvPr/>
          </p:nvSpPr>
          <p:spPr>
            <a:xfrm>
              <a:off x="1595319" y="1533311"/>
              <a:ext cx="948280" cy="1391826"/>
            </a:xfrm>
            <a:custGeom>
              <a:avLst/>
              <a:gdLst/>
              <a:ahLst/>
              <a:cxnLst>
                <a:cxn ang="0">
                  <a:pos x="wd2" y="hd2"/>
                </a:cxn>
                <a:cxn ang="5400000">
                  <a:pos x="wd2" y="hd2"/>
                </a:cxn>
                <a:cxn ang="10800000">
                  <a:pos x="wd2" y="hd2"/>
                </a:cxn>
                <a:cxn ang="16200000">
                  <a:pos x="wd2" y="hd2"/>
                </a:cxn>
              </a:cxnLst>
              <a:rect l="0" t="0" r="r" b="b"/>
              <a:pathLst>
                <a:path w="14856" h="15008" extrusionOk="0">
                  <a:moveTo>
                    <a:pt x="14836" y="1270"/>
                  </a:moveTo>
                  <a:cubicBezTo>
                    <a:pt x="15095" y="1498"/>
                    <a:pt x="12832" y="13671"/>
                    <a:pt x="3196" y="14953"/>
                  </a:cubicBezTo>
                  <a:cubicBezTo>
                    <a:pt x="-6505" y="16234"/>
                    <a:pt x="8369" y="-5366"/>
                    <a:pt x="14836" y="1270"/>
                  </a:cubicBezTo>
                  <a:close/>
                </a:path>
              </a:pathLst>
            </a:custGeom>
            <a:solidFill>
              <a:srgbClr val="FCC7A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10" name="Freeform 11"/>
            <p:cNvSpPr/>
            <p:nvPr/>
          </p:nvSpPr>
          <p:spPr>
            <a:xfrm>
              <a:off x="3121902" y="55545"/>
              <a:ext cx="194951" cy="288480"/>
            </a:xfrm>
            <a:custGeom>
              <a:avLst/>
              <a:gdLst/>
              <a:ahLst/>
              <a:cxnLst>
                <a:cxn ang="0">
                  <a:pos x="wd2" y="hd2"/>
                </a:cxn>
                <a:cxn ang="5400000">
                  <a:pos x="wd2" y="hd2"/>
                </a:cxn>
                <a:cxn ang="10800000">
                  <a:pos x="wd2" y="hd2"/>
                </a:cxn>
                <a:cxn ang="16200000">
                  <a:pos x="wd2" y="hd2"/>
                </a:cxn>
              </a:cxnLst>
              <a:rect l="0" t="0" r="r" b="b"/>
              <a:pathLst>
                <a:path w="20826" h="21600" extrusionOk="0">
                  <a:moveTo>
                    <a:pt x="16751" y="0"/>
                  </a:moveTo>
                  <a:cubicBezTo>
                    <a:pt x="16751" y="0"/>
                    <a:pt x="21600" y="318"/>
                    <a:pt x="20718" y="3812"/>
                  </a:cubicBezTo>
                  <a:cubicBezTo>
                    <a:pt x="19837" y="7306"/>
                    <a:pt x="5290" y="21600"/>
                    <a:pt x="5290" y="21600"/>
                  </a:cubicBezTo>
                  <a:cubicBezTo>
                    <a:pt x="0" y="19059"/>
                    <a:pt x="0" y="19059"/>
                    <a:pt x="0" y="19059"/>
                  </a:cubicBezTo>
                  <a:lnTo>
                    <a:pt x="16751" y="0"/>
                  </a:lnTo>
                  <a:close/>
                </a:path>
              </a:pathLst>
            </a:custGeom>
            <a:solidFill>
              <a:srgbClr val="FBE1C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11" name="Freeform 12"/>
            <p:cNvSpPr/>
            <p:nvPr/>
          </p:nvSpPr>
          <p:spPr>
            <a:xfrm>
              <a:off x="2908082" y="645043"/>
              <a:ext cx="97033" cy="170221"/>
            </a:xfrm>
            <a:custGeom>
              <a:avLst/>
              <a:gdLst/>
              <a:ahLst/>
              <a:cxnLst>
                <a:cxn ang="0">
                  <a:pos x="wd2" y="hd2"/>
                </a:cxn>
                <a:cxn ang="5400000">
                  <a:pos x="wd2" y="hd2"/>
                </a:cxn>
                <a:cxn ang="10800000">
                  <a:pos x="wd2" y="hd2"/>
                </a:cxn>
                <a:cxn ang="16200000">
                  <a:pos x="wd2" y="hd2"/>
                </a:cxn>
              </a:cxnLst>
              <a:rect l="0" t="0" r="r" b="b"/>
              <a:pathLst>
                <a:path w="16471" h="21600" extrusionOk="0">
                  <a:moveTo>
                    <a:pt x="1142" y="0"/>
                  </a:moveTo>
                  <a:cubicBezTo>
                    <a:pt x="16471" y="21600"/>
                    <a:pt x="16471" y="21600"/>
                    <a:pt x="16471" y="21600"/>
                  </a:cubicBezTo>
                  <a:cubicBezTo>
                    <a:pt x="16471" y="21600"/>
                    <a:pt x="-5129" y="8640"/>
                    <a:pt x="1142" y="0"/>
                  </a:cubicBez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12" name="Freeform 13"/>
            <p:cNvSpPr/>
            <p:nvPr/>
          </p:nvSpPr>
          <p:spPr>
            <a:xfrm>
              <a:off x="2440347" y="1057154"/>
              <a:ext cx="172569" cy="1487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21600"/>
                    <a:pt x="21600" y="21600"/>
                    <a:pt x="21600" y="21600"/>
                  </a:cubicBezTo>
                  <a:cubicBezTo>
                    <a:pt x="21600" y="21600"/>
                    <a:pt x="5657" y="10491"/>
                    <a:pt x="0" y="0"/>
                  </a:cubicBez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13" name="Freeform 14"/>
            <p:cNvSpPr/>
            <p:nvPr/>
          </p:nvSpPr>
          <p:spPr>
            <a:xfrm>
              <a:off x="1387511" y="2771427"/>
              <a:ext cx="637385" cy="82566"/>
            </a:xfrm>
            <a:custGeom>
              <a:avLst/>
              <a:gdLst/>
              <a:ahLst/>
              <a:cxnLst>
                <a:cxn ang="0">
                  <a:pos x="wd2" y="hd2"/>
                </a:cxn>
                <a:cxn ang="5400000">
                  <a:pos x="wd2" y="hd2"/>
                </a:cxn>
                <a:cxn ang="10800000">
                  <a:pos x="wd2" y="hd2"/>
                </a:cxn>
                <a:cxn ang="16200000">
                  <a:pos x="wd2" y="hd2"/>
                </a:cxn>
              </a:cxnLst>
              <a:rect l="0" t="0" r="r" b="b"/>
              <a:pathLst>
                <a:path w="20840" h="9131" extrusionOk="0">
                  <a:moveTo>
                    <a:pt x="0" y="0"/>
                  </a:moveTo>
                  <a:cubicBezTo>
                    <a:pt x="0" y="0"/>
                    <a:pt x="19980" y="9391"/>
                    <a:pt x="20790" y="4226"/>
                  </a:cubicBezTo>
                  <a:cubicBezTo>
                    <a:pt x="21600" y="-939"/>
                    <a:pt x="12420" y="20661"/>
                    <a:pt x="0" y="0"/>
                  </a:cubicBez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14" name="Freeform 15"/>
            <p:cNvSpPr/>
            <p:nvPr/>
          </p:nvSpPr>
          <p:spPr>
            <a:xfrm>
              <a:off x="2778509" y="480198"/>
              <a:ext cx="45322" cy="59131"/>
            </a:xfrm>
            <a:custGeom>
              <a:avLst/>
              <a:gdLst/>
              <a:ahLst/>
              <a:cxnLst>
                <a:cxn ang="0">
                  <a:pos x="wd2" y="hd2"/>
                </a:cxn>
                <a:cxn ang="5400000">
                  <a:pos x="wd2" y="hd2"/>
                </a:cxn>
                <a:cxn ang="10800000">
                  <a:pos x="wd2" y="hd2"/>
                </a:cxn>
                <a:cxn ang="16200000">
                  <a:pos x="wd2" y="hd2"/>
                </a:cxn>
              </a:cxnLst>
              <a:rect l="0" t="0" r="r" b="b"/>
              <a:pathLst>
                <a:path w="21600" h="21600" extrusionOk="0">
                  <a:moveTo>
                    <a:pt x="7477" y="0"/>
                  </a:moveTo>
                  <a:lnTo>
                    <a:pt x="21600" y="21600"/>
                  </a:lnTo>
                  <a:lnTo>
                    <a:pt x="0" y="3273"/>
                  </a:lnTo>
                  <a:lnTo>
                    <a:pt x="7477" y="0"/>
                  </a:ln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15" name="Freeform 16"/>
            <p:cNvSpPr/>
            <p:nvPr/>
          </p:nvSpPr>
          <p:spPr>
            <a:xfrm>
              <a:off x="2708785" y="508867"/>
              <a:ext cx="106331" cy="48380"/>
            </a:xfrm>
            <a:custGeom>
              <a:avLst/>
              <a:gdLst/>
              <a:ahLst/>
              <a:cxnLst>
                <a:cxn ang="0">
                  <a:pos x="wd2" y="hd2"/>
                </a:cxn>
                <a:cxn ang="5400000">
                  <a:pos x="wd2" y="hd2"/>
                </a:cxn>
                <a:cxn ang="10800000">
                  <a:pos x="wd2" y="hd2"/>
                </a:cxn>
                <a:cxn ang="16200000">
                  <a:pos x="wd2" y="hd2"/>
                </a:cxn>
              </a:cxnLst>
              <a:rect l="0" t="0" r="r" b="b"/>
              <a:pathLst>
                <a:path w="21600" h="21600" extrusionOk="0">
                  <a:moveTo>
                    <a:pt x="7436" y="0"/>
                  </a:moveTo>
                  <a:lnTo>
                    <a:pt x="21600" y="21600"/>
                  </a:lnTo>
                  <a:lnTo>
                    <a:pt x="0" y="12000"/>
                  </a:lnTo>
                  <a:lnTo>
                    <a:pt x="7436" y="0"/>
                  </a:ln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16" name="Freeform 17"/>
            <p:cNvSpPr/>
            <p:nvPr/>
          </p:nvSpPr>
          <p:spPr>
            <a:xfrm>
              <a:off x="2100442" y="1499455"/>
              <a:ext cx="284026" cy="62052"/>
            </a:xfrm>
            <a:custGeom>
              <a:avLst/>
              <a:gdLst/>
              <a:ahLst/>
              <a:cxnLst>
                <a:cxn ang="0">
                  <a:pos x="wd2" y="hd2"/>
                </a:cxn>
                <a:cxn ang="5400000">
                  <a:pos x="wd2" y="hd2"/>
                </a:cxn>
                <a:cxn ang="10800000">
                  <a:pos x="wd2" y="hd2"/>
                </a:cxn>
                <a:cxn ang="16200000">
                  <a:pos x="wd2" y="hd2"/>
                </a:cxn>
              </a:cxnLst>
              <a:rect l="0" t="0" r="r" b="b"/>
              <a:pathLst>
                <a:path w="20582" h="7874" extrusionOk="0">
                  <a:moveTo>
                    <a:pt x="0" y="3047"/>
                  </a:moveTo>
                  <a:cubicBezTo>
                    <a:pt x="0" y="3047"/>
                    <a:pt x="19200" y="6287"/>
                    <a:pt x="20400" y="887"/>
                  </a:cubicBezTo>
                  <a:cubicBezTo>
                    <a:pt x="21600" y="-4513"/>
                    <a:pt x="17100" y="17087"/>
                    <a:pt x="0" y="3047"/>
                  </a:cubicBez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17" name="Freeform 18"/>
            <p:cNvSpPr/>
            <p:nvPr/>
          </p:nvSpPr>
          <p:spPr>
            <a:xfrm>
              <a:off x="1258371" y="2648261"/>
              <a:ext cx="51601" cy="685263"/>
            </a:xfrm>
            <a:custGeom>
              <a:avLst/>
              <a:gdLst/>
              <a:ahLst/>
              <a:cxnLst>
                <a:cxn ang="0">
                  <a:pos x="wd2" y="hd2"/>
                </a:cxn>
                <a:cxn ang="5400000">
                  <a:pos x="wd2" y="hd2"/>
                </a:cxn>
                <a:cxn ang="10800000">
                  <a:pos x="wd2" y="hd2"/>
                </a:cxn>
                <a:cxn ang="16200000">
                  <a:pos x="wd2" y="hd2"/>
                </a:cxn>
              </a:cxnLst>
              <a:rect l="0" t="0" r="r" b="b"/>
              <a:pathLst>
                <a:path w="10837" h="20002" extrusionOk="0">
                  <a:moveTo>
                    <a:pt x="3707" y="0"/>
                  </a:moveTo>
                  <a:cubicBezTo>
                    <a:pt x="3707" y="0"/>
                    <a:pt x="8891" y="18000"/>
                    <a:pt x="10619" y="19862"/>
                  </a:cubicBezTo>
                  <a:cubicBezTo>
                    <a:pt x="13211" y="21600"/>
                    <a:pt x="-8389" y="6703"/>
                    <a:pt x="3707" y="0"/>
                  </a:cubicBez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18" name="Freeform 19"/>
            <p:cNvSpPr/>
            <p:nvPr/>
          </p:nvSpPr>
          <p:spPr>
            <a:xfrm>
              <a:off x="341647" y="2135810"/>
              <a:ext cx="817518" cy="1850065"/>
            </a:xfrm>
            <a:custGeom>
              <a:avLst/>
              <a:gdLst/>
              <a:ahLst/>
              <a:cxnLst>
                <a:cxn ang="0">
                  <a:pos x="wd2" y="hd2"/>
                </a:cxn>
                <a:cxn ang="5400000">
                  <a:pos x="wd2" y="hd2"/>
                </a:cxn>
                <a:cxn ang="10800000">
                  <a:pos x="wd2" y="hd2"/>
                </a:cxn>
                <a:cxn ang="16200000">
                  <a:pos x="wd2" y="hd2"/>
                </a:cxn>
              </a:cxnLst>
              <a:rect l="0" t="0" r="r" b="b"/>
              <a:pathLst>
                <a:path w="21600" h="21301" extrusionOk="0">
                  <a:moveTo>
                    <a:pt x="21600" y="586"/>
                  </a:moveTo>
                  <a:cubicBezTo>
                    <a:pt x="0" y="0"/>
                    <a:pt x="0" y="0"/>
                    <a:pt x="0" y="0"/>
                  </a:cubicBezTo>
                  <a:cubicBezTo>
                    <a:pt x="0" y="21062"/>
                    <a:pt x="0" y="21062"/>
                    <a:pt x="0" y="21062"/>
                  </a:cubicBezTo>
                  <a:cubicBezTo>
                    <a:pt x="8291" y="21062"/>
                    <a:pt x="16036" y="21600"/>
                    <a:pt x="15600" y="21062"/>
                  </a:cubicBezTo>
                  <a:cubicBezTo>
                    <a:pt x="14727" y="19938"/>
                    <a:pt x="21600" y="586"/>
                    <a:pt x="21600" y="586"/>
                  </a:cubicBezTo>
                  <a:close/>
                </a:path>
              </a:pathLst>
            </a:custGeom>
            <a:solidFill>
              <a:srgbClr val="0A2B4A"/>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19" name="Freeform 20"/>
            <p:cNvSpPr/>
            <p:nvPr/>
          </p:nvSpPr>
          <p:spPr>
            <a:xfrm>
              <a:off x="1569629" y="277364"/>
              <a:ext cx="3550226" cy="4152668"/>
            </a:xfrm>
            <a:custGeom>
              <a:avLst/>
              <a:gdLst/>
              <a:ahLst/>
              <a:cxnLst>
                <a:cxn ang="0">
                  <a:pos x="wd2" y="hd2"/>
                </a:cxn>
                <a:cxn ang="5400000">
                  <a:pos x="wd2" y="hd2"/>
                </a:cxn>
                <a:cxn ang="10800000">
                  <a:pos x="wd2" y="hd2"/>
                </a:cxn>
                <a:cxn ang="16200000">
                  <a:pos x="wd2" y="hd2"/>
                </a:cxn>
              </a:cxnLst>
              <a:rect l="0" t="0" r="r" b="b"/>
              <a:pathLst>
                <a:path w="21377" h="21412" extrusionOk="0">
                  <a:moveTo>
                    <a:pt x="14861" y="20496"/>
                  </a:moveTo>
                  <a:cubicBezTo>
                    <a:pt x="16551" y="8612"/>
                    <a:pt x="16551" y="8612"/>
                    <a:pt x="16551" y="8612"/>
                  </a:cubicBezTo>
                  <a:cubicBezTo>
                    <a:pt x="19683" y="4301"/>
                    <a:pt x="19683" y="4301"/>
                    <a:pt x="19683" y="4301"/>
                  </a:cubicBezTo>
                  <a:cubicBezTo>
                    <a:pt x="19783" y="4367"/>
                    <a:pt x="19783" y="4367"/>
                    <a:pt x="19783" y="4367"/>
                  </a:cubicBezTo>
                  <a:cubicBezTo>
                    <a:pt x="20081" y="4520"/>
                    <a:pt x="20404" y="4564"/>
                    <a:pt x="20479" y="4432"/>
                  </a:cubicBezTo>
                  <a:cubicBezTo>
                    <a:pt x="21349" y="3272"/>
                    <a:pt x="21349" y="3272"/>
                    <a:pt x="21349" y="3272"/>
                  </a:cubicBezTo>
                  <a:cubicBezTo>
                    <a:pt x="21448" y="3141"/>
                    <a:pt x="21274" y="2900"/>
                    <a:pt x="20976" y="2725"/>
                  </a:cubicBezTo>
                  <a:cubicBezTo>
                    <a:pt x="16402" y="143"/>
                    <a:pt x="16402" y="143"/>
                    <a:pt x="16402" y="143"/>
                  </a:cubicBezTo>
                  <a:cubicBezTo>
                    <a:pt x="16104" y="-10"/>
                    <a:pt x="15806" y="-54"/>
                    <a:pt x="15706" y="77"/>
                  </a:cubicBezTo>
                  <a:cubicBezTo>
                    <a:pt x="14836" y="1237"/>
                    <a:pt x="14836" y="1237"/>
                    <a:pt x="14836" y="1237"/>
                  </a:cubicBezTo>
                  <a:cubicBezTo>
                    <a:pt x="14762" y="1368"/>
                    <a:pt x="14936" y="1609"/>
                    <a:pt x="15234" y="1784"/>
                  </a:cubicBezTo>
                  <a:cubicBezTo>
                    <a:pt x="15408" y="1872"/>
                    <a:pt x="15408" y="1872"/>
                    <a:pt x="15408" y="1872"/>
                  </a:cubicBezTo>
                  <a:cubicBezTo>
                    <a:pt x="12351" y="6052"/>
                    <a:pt x="12351" y="6052"/>
                    <a:pt x="12351" y="6052"/>
                  </a:cubicBezTo>
                  <a:cubicBezTo>
                    <a:pt x="594" y="12420"/>
                    <a:pt x="594" y="12420"/>
                    <a:pt x="594" y="12420"/>
                  </a:cubicBezTo>
                  <a:cubicBezTo>
                    <a:pt x="445" y="12486"/>
                    <a:pt x="295" y="12595"/>
                    <a:pt x="171" y="12748"/>
                  </a:cubicBezTo>
                  <a:cubicBezTo>
                    <a:pt x="-152" y="13186"/>
                    <a:pt x="-3" y="13777"/>
                    <a:pt x="494" y="14062"/>
                  </a:cubicBezTo>
                  <a:cubicBezTo>
                    <a:pt x="13221" y="21262"/>
                    <a:pt x="13221" y="21262"/>
                    <a:pt x="13221" y="21262"/>
                  </a:cubicBezTo>
                  <a:cubicBezTo>
                    <a:pt x="13718" y="21546"/>
                    <a:pt x="14389" y="21415"/>
                    <a:pt x="14712" y="20955"/>
                  </a:cubicBezTo>
                  <a:cubicBezTo>
                    <a:pt x="14811" y="20824"/>
                    <a:pt x="14861" y="20649"/>
                    <a:pt x="14861" y="20496"/>
                  </a:cubicBezTo>
                  <a:close/>
                </a:path>
              </a:pathLst>
            </a:custGeom>
            <a:solidFill>
              <a:srgbClr val="D8EFEC"/>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20" name="Freeform 21"/>
            <p:cNvSpPr/>
            <p:nvPr/>
          </p:nvSpPr>
          <p:spPr>
            <a:xfrm>
              <a:off x="2794198" y="569788"/>
              <a:ext cx="2325654" cy="3860254"/>
            </a:xfrm>
            <a:custGeom>
              <a:avLst/>
              <a:gdLst/>
              <a:ahLst/>
              <a:cxnLst>
                <a:cxn ang="0">
                  <a:pos x="wd2" y="hd2"/>
                </a:cxn>
                <a:cxn ang="5400000">
                  <a:pos x="wd2" y="hd2"/>
                </a:cxn>
                <a:cxn ang="10800000">
                  <a:pos x="wd2" y="hd2"/>
                </a:cxn>
                <a:cxn ang="16200000">
                  <a:pos x="wd2" y="hd2"/>
                </a:cxn>
              </a:cxnLst>
              <a:rect l="0" t="0" r="r" b="b"/>
              <a:pathLst>
                <a:path w="21490" h="21455" extrusionOk="0">
                  <a:moveTo>
                    <a:pt x="11487" y="20468"/>
                  </a:moveTo>
                  <a:cubicBezTo>
                    <a:pt x="14082" y="7664"/>
                    <a:pt x="14082" y="7664"/>
                    <a:pt x="14082" y="7664"/>
                  </a:cubicBezTo>
                  <a:cubicBezTo>
                    <a:pt x="18890" y="3018"/>
                    <a:pt x="18890" y="3018"/>
                    <a:pt x="18890" y="3018"/>
                  </a:cubicBezTo>
                  <a:cubicBezTo>
                    <a:pt x="19043" y="3089"/>
                    <a:pt x="19043" y="3089"/>
                    <a:pt x="19043" y="3089"/>
                  </a:cubicBezTo>
                  <a:cubicBezTo>
                    <a:pt x="19501" y="3254"/>
                    <a:pt x="19997" y="3301"/>
                    <a:pt x="20112" y="3160"/>
                  </a:cubicBezTo>
                  <a:cubicBezTo>
                    <a:pt x="21447" y="1910"/>
                    <a:pt x="21447" y="1910"/>
                    <a:pt x="21447" y="1910"/>
                  </a:cubicBezTo>
                  <a:cubicBezTo>
                    <a:pt x="21600" y="1769"/>
                    <a:pt x="21333" y="1509"/>
                    <a:pt x="20875" y="1321"/>
                  </a:cubicBezTo>
                  <a:cubicBezTo>
                    <a:pt x="17555" y="0"/>
                    <a:pt x="17555" y="0"/>
                    <a:pt x="17555" y="0"/>
                  </a:cubicBezTo>
                  <a:cubicBezTo>
                    <a:pt x="15914" y="1580"/>
                    <a:pt x="15914" y="1580"/>
                    <a:pt x="15914" y="1580"/>
                  </a:cubicBezTo>
                  <a:cubicBezTo>
                    <a:pt x="15074" y="1273"/>
                    <a:pt x="15074" y="1273"/>
                    <a:pt x="15074" y="1273"/>
                  </a:cubicBezTo>
                  <a:cubicBezTo>
                    <a:pt x="10075" y="6107"/>
                    <a:pt x="10075" y="6107"/>
                    <a:pt x="10075" y="6107"/>
                  </a:cubicBezTo>
                  <a:cubicBezTo>
                    <a:pt x="3511" y="13913"/>
                    <a:pt x="3511" y="13913"/>
                    <a:pt x="3511" y="13913"/>
                  </a:cubicBezTo>
                  <a:cubicBezTo>
                    <a:pt x="0" y="17733"/>
                    <a:pt x="0" y="17733"/>
                    <a:pt x="0" y="17733"/>
                  </a:cubicBezTo>
                  <a:cubicBezTo>
                    <a:pt x="8968" y="21293"/>
                    <a:pt x="8968" y="21293"/>
                    <a:pt x="8968" y="21293"/>
                  </a:cubicBezTo>
                  <a:cubicBezTo>
                    <a:pt x="9731" y="21600"/>
                    <a:pt x="10762" y="21459"/>
                    <a:pt x="11258" y="20963"/>
                  </a:cubicBezTo>
                  <a:cubicBezTo>
                    <a:pt x="11411" y="20822"/>
                    <a:pt x="11487" y="20633"/>
                    <a:pt x="11487" y="20468"/>
                  </a:cubicBezTo>
                  <a:close/>
                </a:path>
              </a:pathLst>
            </a:custGeom>
            <a:solidFill>
              <a:srgbClr val="85ACB2"/>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21" name="Freeform 22"/>
            <p:cNvSpPr/>
            <p:nvPr/>
          </p:nvSpPr>
          <p:spPr>
            <a:xfrm>
              <a:off x="3442633" y="671920"/>
              <a:ext cx="1677219" cy="3758124"/>
            </a:xfrm>
            <a:custGeom>
              <a:avLst/>
              <a:gdLst/>
              <a:ahLst/>
              <a:cxnLst>
                <a:cxn ang="0">
                  <a:pos x="wd2" y="hd2"/>
                </a:cxn>
                <a:cxn ang="5400000">
                  <a:pos x="wd2" y="hd2"/>
                </a:cxn>
                <a:cxn ang="10800000">
                  <a:pos x="wd2" y="hd2"/>
                </a:cxn>
                <a:cxn ang="16200000">
                  <a:pos x="wd2" y="hd2"/>
                </a:cxn>
              </a:cxnLst>
              <a:rect l="0" t="0" r="r" b="b"/>
              <a:pathLst>
                <a:path w="21448" h="21451" extrusionOk="0">
                  <a:moveTo>
                    <a:pt x="7605" y="20438"/>
                  </a:moveTo>
                  <a:cubicBezTo>
                    <a:pt x="11196" y="7289"/>
                    <a:pt x="11196" y="7289"/>
                    <a:pt x="11196" y="7289"/>
                  </a:cubicBezTo>
                  <a:cubicBezTo>
                    <a:pt x="17850" y="2518"/>
                    <a:pt x="17850" y="2518"/>
                    <a:pt x="17850" y="2518"/>
                  </a:cubicBezTo>
                  <a:cubicBezTo>
                    <a:pt x="18062" y="2591"/>
                    <a:pt x="18062" y="2591"/>
                    <a:pt x="18062" y="2591"/>
                  </a:cubicBezTo>
                  <a:cubicBezTo>
                    <a:pt x="18695" y="2761"/>
                    <a:pt x="19382" y="2809"/>
                    <a:pt x="19540" y="2664"/>
                  </a:cubicBezTo>
                  <a:cubicBezTo>
                    <a:pt x="21389" y="1380"/>
                    <a:pt x="21389" y="1380"/>
                    <a:pt x="21389" y="1380"/>
                  </a:cubicBezTo>
                  <a:cubicBezTo>
                    <a:pt x="21600" y="1235"/>
                    <a:pt x="21230" y="969"/>
                    <a:pt x="20597" y="775"/>
                  </a:cubicBezTo>
                  <a:cubicBezTo>
                    <a:pt x="17903" y="0"/>
                    <a:pt x="17903" y="0"/>
                    <a:pt x="17903" y="0"/>
                  </a:cubicBezTo>
                  <a:cubicBezTo>
                    <a:pt x="15474" y="1768"/>
                    <a:pt x="15474" y="1768"/>
                    <a:pt x="15474" y="1768"/>
                  </a:cubicBezTo>
                  <a:cubicBezTo>
                    <a:pt x="14365" y="1429"/>
                    <a:pt x="14365" y="1429"/>
                    <a:pt x="14365" y="1429"/>
                  </a:cubicBezTo>
                  <a:cubicBezTo>
                    <a:pt x="7605" y="6248"/>
                    <a:pt x="7605" y="6248"/>
                    <a:pt x="7605" y="6248"/>
                  </a:cubicBezTo>
                  <a:cubicBezTo>
                    <a:pt x="4806" y="11720"/>
                    <a:pt x="4806" y="11720"/>
                    <a:pt x="4806" y="11720"/>
                  </a:cubicBezTo>
                  <a:cubicBezTo>
                    <a:pt x="0" y="20074"/>
                    <a:pt x="0" y="20074"/>
                    <a:pt x="0" y="20074"/>
                  </a:cubicBezTo>
                  <a:cubicBezTo>
                    <a:pt x="4119" y="21285"/>
                    <a:pt x="4119" y="21285"/>
                    <a:pt x="4119" y="21285"/>
                  </a:cubicBezTo>
                  <a:cubicBezTo>
                    <a:pt x="5176" y="21600"/>
                    <a:pt x="6601" y="21455"/>
                    <a:pt x="7288" y="20946"/>
                  </a:cubicBezTo>
                  <a:cubicBezTo>
                    <a:pt x="7499" y="20801"/>
                    <a:pt x="7605" y="20607"/>
                    <a:pt x="7605" y="20438"/>
                  </a:cubicBezTo>
                  <a:close/>
                </a:path>
              </a:pathLst>
            </a:custGeom>
            <a:solidFill>
              <a:srgbClr val="AFD3D1"/>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22" name="Freeform 23"/>
            <p:cNvSpPr/>
            <p:nvPr/>
          </p:nvSpPr>
          <p:spPr>
            <a:xfrm>
              <a:off x="1703098" y="2182396"/>
              <a:ext cx="2417604" cy="2131094"/>
            </a:xfrm>
            <a:custGeom>
              <a:avLst/>
              <a:gdLst/>
              <a:ahLst/>
              <a:cxnLst>
                <a:cxn ang="0">
                  <a:pos x="wd2" y="hd2"/>
                </a:cxn>
                <a:cxn ang="5400000">
                  <a:pos x="wd2" y="hd2"/>
                </a:cxn>
                <a:cxn ang="10800000">
                  <a:pos x="wd2" y="hd2"/>
                </a:cxn>
                <a:cxn ang="16200000">
                  <a:pos x="wd2" y="hd2"/>
                </a:cxn>
              </a:cxnLst>
              <a:rect l="0" t="0" r="r" b="b"/>
              <a:pathLst>
                <a:path w="21399" h="21355" extrusionOk="0">
                  <a:moveTo>
                    <a:pt x="21399" y="4039"/>
                  </a:moveTo>
                  <a:cubicBezTo>
                    <a:pt x="8169" y="0"/>
                    <a:pt x="8169" y="0"/>
                    <a:pt x="8169" y="0"/>
                  </a:cubicBezTo>
                  <a:cubicBezTo>
                    <a:pt x="822" y="5272"/>
                    <a:pt x="822" y="5272"/>
                    <a:pt x="822" y="5272"/>
                  </a:cubicBezTo>
                  <a:cubicBezTo>
                    <a:pt x="567" y="5443"/>
                    <a:pt x="384" y="5613"/>
                    <a:pt x="238" y="5868"/>
                  </a:cubicBezTo>
                  <a:cubicBezTo>
                    <a:pt x="-201" y="6676"/>
                    <a:pt x="-18" y="7739"/>
                    <a:pt x="676" y="8249"/>
                  </a:cubicBezTo>
                  <a:cubicBezTo>
                    <a:pt x="17854" y="21090"/>
                    <a:pt x="17854" y="21090"/>
                    <a:pt x="17854" y="21090"/>
                  </a:cubicBezTo>
                  <a:cubicBezTo>
                    <a:pt x="18548" y="21600"/>
                    <a:pt x="19462" y="21345"/>
                    <a:pt x="19901" y="20580"/>
                  </a:cubicBezTo>
                  <a:cubicBezTo>
                    <a:pt x="20047" y="20324"/>
                    <a:pt x="20120" y="20027"/>
                    <a:pt x="20120" y="19729"/>
                  </a:cubicBezTo>
                  <a:lnTo>
                    <a:pt x="21399" y="4039"/>
                  </a:lnTo>
                  <a:close/>
                </a:path>
              </a:pathLst>
            </a:custGeom>
            <a:solidFill>
              <a:schemeClr val="accent1"/>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23" name="Freeform 24"/>
            <p:cNvSpPr/>
            <p:nvPr/>
          </p:nvSpPr>
          <p:spPr>
            <a:xfrm>
              <a:off x="3001627" y="2836399"/>
              <a:ext cx="1094671" cy="1477100"/>
            </a:xfrm>
            <a:custGeom>
              <a:avLst/>
              <a:gdLst/>
              <a:ahLst/>
              <a:cxnLst>
                <a:cxn ang="0">
                  <a:pos x="wd2" y="hd2"/>
                </a:cxn>
                <a:cxn ang="5400000">
                  <a:pos x="wd2" y="hd2"/>
                </a:cxn>
                <a:cxn ang="10800000">
                  <a:pos x="wd2" y="hd2"/>
                </a:cxn>
                <a:cxn ang="16200000">
                  <a:pos x="wd2" y="hd2"/>
                </a:cxn>
              </a:cxnLst>
              <a:rect l="0" t="0" r="r" b="b"/>
              <a:pathLst>
                <a:path w="21600" h="21249" extrusionOk="0">
                  <a:moveTo>
                    <a:pt x="19236" y="18915"/>
                  </a:moveTo>
                  <a:cubicBezTo>
                    <a:pt x="21600" y="4576"/>
                    <a:pt x="21600" y="4576"/>
                    <a:pt x="21600" y="4576"/>
                  </a:cubicBezTo>
                  <a:cubicBezTo>
                    <a:pt x="12063" y="0"/>
                    <a:pt x="12063" y="0"/>
                    <a:pt x="12063" y="0"/>
                  </a:cubicBezTo>
                  <a:cubicBezTo>
                    <a:pt x="0" y="14034"/>
                    <a:pt x="0" y="14034"/>
                    <a:pt x="0" y="14034"/>
                  </a:cubicBezTo>
                  <a:cubicBezTo>
                    <a:pt x="14183" y="20868"/>
                    <a:pt x="14183" y="20868"/>
                    <a:pt x="14183" y="20868"/>
                  </a:cubicBezTo>
                  <a:cubicBezTo>
                    <a:pt x="15731" y="21600"/>
                    <a:pt x="17769" y="21234"/>
                    <a:pt x="18747" y="20136"/>
                  </a:cubicBezTo>
                  <a:cubicBezTo>
                    <a:pt x="19073" y="19769"/>
                    <a:pt x="19236" y="19342"/>
                    <a:pt x="19236" y="18915"/>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24" name="Freeform 25"/>
            <p:cNvSpPr/>
            <p:nvPr/>
          </p:nvSpPr>
          <p:spPr>
            <a:xfrm>
              <a:off x="3723273" y="657586"/>
              <a:ext cx="624033" cy="908438"/>
            </a:xfrm>
            <a:custGeom>
              <a:avLst/>
              <a:gdLst/>
              <a:ahLst/>
              <a:cxnLst>
                <a:cxn ang="0">
                  <a:pos x="wd2" y="hd2"/>
                </a:cxn>
                <a:cxn ang="5400000">
                  <a:pos x="wd2" y="hd2"/>
                </a:cxn>
                <a:cxn ang="10800000">
                  <a:pos x="wd2" y="hd2"/>
                </a:cxn>
                <a:cxn ang="16200000">
                  <a:pos x="wd2" y="hd2"/>
                </a:cxn>
              </a:cxnLst>
              <a:rect l="0" t="0" r="r" b="b"/>
              <a:pathLst>
                <a:path w="21600" h="21600" extrusionOk="0">
                  <a:moveTo>
                    <a:pt x="3439" y="21600"/>
                  </a:moveTo>
                  <a:lnTo>
                    <a:pt x="0" y="19981"/>
                  </a:lnTo>
                  <a:lnTo>
                    <a:pt x="18161" y="0"/>
                  </a:lnTo>
                  <a:lnTo>
                    <a:pt x="21600" y="1619"/>
                  </a:lnTo>
                  <a:lnTo>
                    <a:pt x="3439" y="216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25" name="Freeform 26"/>
            <p:cNvSpPr/>
            <p:nvPr/>
          </p:nvSpPr>
          <p:spPr>
            <a:xfrm>
              <a:off x="4120701" y="589498"/>
              <a:ext cx="624033" cy="433613"/>
            </a:xfrm>
            <a:custGeom>
              <a:avLst/>
              <a:gdLst/>
              <a:ahLst/>
              <a:cxnLst>
                <a:cxn ang="0">
                  <a:pos x="wd2" y="hd2"/>
                </a:cxn>
                <a:cxn ang="5400000">
                  <a:pos x="wd2" y="hd2"/>
                </a:cxn>
                <a:cxn ang="10800000">
                  <a:pos x="wd2" y="hd2"/>
                </a:cxn>
                <a:cxn ang="16200000">
                  <a:pos x="wd2" y="hd2"/>
                </a:cxn>
              </a:cxnLst>
              <a:rect l="0" t="0" r="r" b="b"/>
              <a:pathLst>
                <a:path w="21600" h="21600" extrusionOk="0">
                  <a:moveTo>
                    <a:pt x="20695" y="21600"/>
                  </a:moveTo>
                  <a:lnTo>
                    <a:pt x="0" y="1964"/>
                  </a:lnTo>
                  <a:lnTo>
                    <a:pt x="724" y="0"/>
                  </a:lnTo>
                  <a:lnTo>
                    <a:pt x="21600" y="19726"/>
                  </a:lnTo>
                  <a:lnTo>
                    <a:pt x="20695" y="216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26" name="Freeform 27"/>
            <p:cNvSpPr/>
            <p:nvPr/>
          </p:nvSpPr>
          <p:spPr>
            <a:xfrm>
              <a:off x="2591997" y="1652027"/>
              <a:ext cx="1136507" cy="1048197"/>
            </a:xfrm>
            <a:custGeom>
              <a:avLst/>
              <a:gdLst/>
              <a:ahLst/>
              <a:cxnLst>
                <a:cxn ang="0">
                  <a:pos x="wd2" y="hd2"/>
                </a:cxn>
                <a:cxn ang="5400000">
                  <a:pos x="wd2" y="hd2"/>
                </a:cxn>
                <a:cxn ang="10800000">
                  <a:pos x="wd2" y="hd2"/>
                </a:cxn>
                <a:cxn ang="16200000">
                  <a:pos x="wd2" y="hd2"/>
                </a:cxn>
              </a:cxnLst>
              <a:rect l="0" t="0" r="r" b="b"/>
              <a:pathLst>
                <a:path w="21600" h="21600" extrusionOk="0">
                  <a:moveTo>
                    <a:pt x="19712" y="0"/>
                  </a:moveTo>
                  <a:lnTo>
                    <a:pt x="0" y="16357"/>
                  </a:lnTo>
                  <a:lnTo>
                    <a:pt x="7222" y="21600"/>
                  </a:lnTo>
                  <a:lnTo>
                    <a:pt x="21600" y="1292"/>
                  </a:lnTo>
                  <a:lnTo>
                    <a:pt x="19712" y="0"/>
                  </a:lnTo>
                  <a:close/>
                </a:path>
              </a:pathLst>
            </a:custGeom>
            <a:solidFill>
              <a:srgbClr val="FFFFFF">
                <a:alpha val="61961"/>
              </a:srgbClr>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27" name="Freeform 28"/>
            <p:cNvSpPr/>
            <p:nvPr/>
          </p:nvSpPr>
          <p:spPr>
            <a:xfrm>
              <a:off x="2827316" y="2433246"/>
              <a:ext cx="1082470" cy="1680698"/>
            </a:xfrm>
            <a:custGeom>
              <a:avLst/>
              <a:gdLst/>
              <a:ahLst/>
              <a:cxnLst>
                <a:cxn ang="0">
                  <a:pos x="wd2" y="hd2"/>
                </a:cxn>
                <a:cxn ang="5400000">
                  <a:pos x="wd2" y="hd2"/>
                </a:cxn>
                <a:cxn ang="10800000">
                  <a:pos x="wd2" y="hd2"/>
                </a:cxn>
                <a:cxn ang="16200000">
                  <a:pos x="wd2" y="hd2"/>
                </a:cxn>
              </a:cxnLst>
              <a:rect l="0" t="0" r="r" b="b"/>
              <a:pathLst>
                <a:path w="21600" h="21600" extrusionOk="0">
                  <a:moveTo>
                    <a:pt x="13357" y="0"/>
                  </a:moveTo>
                  <a:lnTo>
                    <a:pt x="0" y="16235"/>
                  </a:lnTo>
                  <a:lnTo>
                    <a:pt x="12626" y="21600"/>
                  </a:lnTo>
                  <a:lnTo>
                    <a:pt x="21600" y="1520"/>
                  </a:lnTo>
                  <a:lnTo>
                    <a:pt x="13357" y="0"/>
                  </a:lnTo>
                  <a:close/>
                </a:path>
              </a:pathLst>
            </a:custGeom>
            <a:solidFill>
              <a:schemeClr val="accent1">
                <a:lumMod val="75000"/>
              </a:schemeClr>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28" name="Freeform 29"/>
            <p:cNvSpPr/>
            <p:nvPr/>
          </p:nvSpPr>
          <p:spPr>
            <a:xfrm>
              <a:off x="2754106" y="3416938"/>
              <a:ext cx="449722" cy="335066"/>
            </a:xfrm>
            <a:custGeom>
              <a:avLst/>
              <a:gdLst/>
              <a:ahLst/>
              <a:cxnLst>
                <a:cxn ang="0">
                  <a:pos x="wd2" y="hd2"/>
                </a:cxn>
                <a:cxn ang="5400000">
                  <a:pos x="wd2" y="hd2"/>
                </a:cxn>
                <a:cxn ang="10800000">
                  <a:pos x="wd2" y="hd2"/>
                </a:cxn>
                <a:cxn ang="16200000">
                  <a:pos x="wd2" y="hd2"/>
                </a:cxn>
              </a:cxnLst>
              <a:rect l="0" t="0" r="r" b="b"/>
              <a:pathLst>
                <a:path w="21600" h="21600" extrusionOk="0">
                  <a:moveTo>
                    <a:pt x="19842" y="21600"/>
                  </a:moveTo>
                  <a:lnTo>
                    <a:pt x="0" y="4158"/>
                  </a:lnTo>
                  <a:lnTo>
                    <a:pt x="1758" y="0"/>
                  </a:lnTo>
                  <a:lnTo>
                    <a:pt x="21600" y="17557"/>
                  </a:lnTo>
                  <a:lnTo>
                    <a:pt x="19842" y="21600"/>
                  </a:lnTo>
                  <a:close/>
                </a:path>
              </a:pathLst>
            </a:custGeom>
            <a:solidFill>
              <a:srgbClr val="EEF5E0"/>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29" name="Freeform 30"/>
            <p:cNvSpPr/>
            <p:nvPr/>
          </p:nvSpPr>
          <p:spPr>
            <a:xfrm>
              <a:off x="2836032" y="3280762"/>
              <a:ext cx="331191" cy="250851"/>
            </a:xfrm>
            <a:custGeom>
              <a:avLst/>
              <a:gdLst/>
              <a:ahLst/>
              <a:cxnLst>
                <a:cxn ang="0">
                  <a:pos x="wd2" y="hd2"/>
                </a:cxn>
                <a:cxn ang="5400000">
                  <a:pos x="wd2" y="hd2"/>
                </a:cxn>
                <a:cxn ang="10800000">
                  <a:pos x="wd2" y="hd2"/>
                </a:cxn>
                <a:cxn ang="16200000">
                  <a:pos x="wd2" y="hd2"/>
                </a:cxn>
              </a:cxnLst>
              <a:rect l="0" t="0" r="r" b="b"/>
              <a:pathLst>
                <a:path w="21600" h="21600" extrusionOk="0">
                  <a:moveTo>
                    <a:pt x="18872" y="21600"/>
                  </a:moveTo>
                  <a:lnTo>
                    <a:pt x="0" y="5091"/>
                  </a:lnTo>
                  <a:lnTo>
                    <a:pt x="2387" y="0"/>
                  </a:lnTo>
                  <a:lnTo>
                    <a:pt x="21600" y="16509"/>
                  </a:lnTo>
                  <a:lnTo>
                    <a:pt x="18872" y="21600"/>
                  </a:lnTo>
                  <a:close/>
                </a:path>
              </a:pathLst>
            </a:custGeom>
            <a:solidFill>
              <a:srgbClr val="EEF5E0"/>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30" name="Freeform 31"/>
            <p:cNvSpPr/>
            <p:nvPr/>
          </p:nvSpPr>
          <p:spPr>
            <a:xfrm>
              <a:off x="2923188" y="3146378"/>
              <a:ext cx="325962" cy="249060"/>
            </a:xfrm>
            <a:custGeom>
              <a:avLst/>
              <a:gdLst/>
              <a:ahLst/>
              <a:cxnLst>
                <a:cxn ang="0">
                  <a:pos x="wd2" y="hd2"/>
                </a:cxn>
                <a:cxn ang="5400000">
                  <a:pos x="wd2" y="hd2"/>
                </a:cxn>
                <a:cxn ang="10800000">
                  <a:pos x="wd2" y="hd2"/>
                </a:cxn>
                <a:cxn ang="16200000">
                  <a:pos x="wd2" y="hd2"/>
                </a:cxn>
              </a:cxnLst>
              <a:rect l="0" t="0" r="r" b="b"/>
              <a:pathLst>
                <a:path w="21600" h="21600" extrusionOk="0">
                  <a:moveTo>
                    <a:pt x="19174" y="21600"/>
                  </a:moveTo>
                  <a:lnTo>
                    <a:pt x="0" y="5128"/>
                  </a:lnTo>
                  <a:lnTo>
                    <a:pt x="2426" y="0"/>
                  </a:lnTo>
                  <a:lnTo>
                    <a:pt x="21600" y="16472"/>
                  </a:lnTo>
                  <a:lnTo>
                    <a:pt x="19174" y="21600"/>
                  </a:lnTo>
                  <a:close/>
                </a:path>
              </a:pathLst>
            </a:custGeom>
            <a:solidFill>
              <a:srgbClr val="EEF5E0"/>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31" name="Freeform 32"/>
            <p:cNvSpPr/>
            <p:nvPr/>
          </p:nvSpPr>
          <p:spPr>
            <a:xfrm>
              <a:off x="3010343" y="3010202"/>
              <a:ext cx="325962" cy="249060"/>
            </a:xfrm>
            <a:custGeom>
              <a:avLst/>
              <a:gdLst/>
              <a:ahLst/>
              <a:cxnLst>
                <a:cxn ang="0">
                  <a:pos x="wd2" y="hd2"/>
                </a:cxn>
                <a:cxn ang="5400000">
                  <a:pos x="wd2" y="hd2"/>
                </a:cxn>
                <a:cxn ang="10800000">
                  <a:pos x="wd2" y="hd2"/>
                </a:cxn>
                <a:cxn ang="16200000">
                  <a:pos x="wd2" y="hd2"/>
                </a:cxn>
              </a:cxnLst>
              <a:rect l="0" t="0" r="r" b="b"/>
              <a:pathLst>
                <a:path w="21600" h="21600" extrusionOk="0">
                  <a:moveTo>
                    <a:pt x="19059" y="21600"/>
                  </a:moveTo>
                  <a:lnTo>
                    <a:pt x="0" y="5128"/>
                  </a:lnTo>
                  <a:lnTo>
                    <a:pt x="2426" y="0"/>
                  </a:lnTo>
                  <a:lnTo>
                    <a:pt x="21600" y="16472"/>
                  </a:lnTo>
                  <a:lnTo>
                    <a:pt x="19059" y="21600"/>
                  </a:lnTo>
                  <a:close/>
                </a:path>
              </a:pathLst>
            </a:custGeom>
            <a:solidFill>
              <a:srgbClr val="EEF5E0"/>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32" name="Freeform 33"/>
            <p:cNvSpPr/>
            <p:nvPr/>
          </p:nvSpPr>
          <p:spPr>
            <a:xfrm>
              <a:off x="3092268" y="2874026"/>
              <a:ext cx="449723" cy="331482"/>
            </a:xfrm>
            <a:custGeom>
              <a:avLst/>
              <a:gdLst/>
              <a:ahLst/>
              <a:cxnLst>
                <a:cxn ang="0">
                  <a:pos x="wd2" y="hd2"/>
                </a:cxn>
                <a:cxn ang="5400000">
                  <a:pos x="wd2" y="hd2"/>
                </a:cxn>
                <a:cxn ang="10800000">
                  <a:pos x="wd2" y="hd2"/>
                </a:cxn>
                <a:cxn ang="16200000">
                  <a:pos x="wd2" y="hd2"/>
                </a:cxn>
              </a:cxnLst>
              <a:rect l="0" t="0" r="r" b="b"/>
              <a:pathLst>
                <a:path w="21600" h="21600" extrusionOk="0">
                  <a:moveTo>
                    <a:pt x="19842" y="21600"/>
                  </a:moveTo>
                  <a:lnTo>
                    <a:pt x="0" y="3853"/>
                  </a:lnTo>
                  <a:lnTo>
                    <a:pt x="1758" y="0"/>
                  </a:lnTo>
                  <a:lnTo>
                    <a:pt x="21600" y="17747"/>
                  </a:lnTo>
                  <a:lnTo>
                    <a:pt x="19842" y="21600"/>
                  </a:lnTo>
                  <a:close/>
                </a:path>
              </a:pathLst>
            </a:custGeom>
            <a:solidFill>
              <a:srgbClr val="EEF5E0"/>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33" name="Freeform 34"/>
            <p:cNvSpPr/>
            <p:nvPr/>
          </p:nvSpPr>
          <p:spPr>
            <a:xfrm>
              <a:off x="3092268" y="2874026"/>
              <a:ext cx="449723" cy="331482"/>
            </a:xfrm>
            <a:custGeom>
              <a:avLst/>
              <a:gdLst/>
              <a:ahLst/>
              <a:cxnLst>
                <a:cxn ang="0">
                  <a:pos x="wd2" y="hd2"/>
                </a:cxn>
                <a:cxn ang="5400000">
                  <a:pos x="wd2" y="hd2"/>
                </a:cxn>
                <a:cxn ang="10800000">
                  <a:pos x="wd2" y="hd2"/>
                </a:cxn>
                <a:cxn ang="16200000">
                  <a:pos x="wd2" y="hd2"/>
                </a:cxn>
              </a:cxnLst>
              <a:rect l="0" t="0" r="r" b="b"/>
              <a:pathLst>
                <a:path w="21600" h="21600" extrusionOk="0">
                  <a:moveTo>
                    <a:pt x="19842" y="21600"/>
                  </a:moveTo>
                  <a:lnTo>
                    <a:pt x="0" y="3853"/>
                  </a:lnTo>
                  <a:lnTo>
                    <a:pt x="1758" y="0"/>
                  </a:lnTo>
                  <a:lnTo>
                    <a:pt x="21600" y="17747"/>
                  </a:lnTo>
                  <a:lnTo>
                    <a:pt x="19842" y="21600"/>
                  </a:lnTo>
                  <a:close/>
                </a:path>
              </a:pathLst>
            </a:custGeom>
            <a:solidFill>
              <a:srgbClr val="EEF5E0"/>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34" name="Freeform 35"/>
            <p:cNvSpPr/>
            <p:nvPr/>
          </p:nvSpPr>
          <p:spPr>
            <a:xfrm>
              <a:off x="3179424" y="2737850"/>
              <a:ext cx="325962" cy="250851"/>
            </a:xfrm>
            <a:custGeom>
              <a:avLst/>
              <a:gdLst/>
              <a:ahLst/>
              <a:cxnLst>
                <a:cxn ang="0">
                  <a:pos x="wd2" y="hd2"/>
                </a:cxn>
                <a:cxn ang="5400000">
                  <a:pos x="wd2" y="hd2"/>
                </a:cxn>
                <a:cxn ang="10800000">
                  <a:pos x="wd2" y="hd2"/>
                </a:cxn>
                <a:cxn ang="16200000">
                  <a:pos x="wd2" y="hd2"/>
                </a:cxn>
              </a:cxnLst>
              <a:rect l="0" t="0" r="r" b="b"/>
              <a:pathLst>
                <a:path w="21600" h="21600" extrusionOk="0">
                  <a:moveTo>
                    <a:pt x="19174" y="21600"/>
                  </a:moveTo>
                  <a:lnTo>
                    <a:pt x="0" y="5091"/>
                  </a:lnTo>
                  <a:lnTo>
                    <a:pt x="2426" y="0"/>
                  </a:lnTo>
                  <a:lnTo>
                    <a:pt x="21600" y="16509"/>
                  </a:lnTo>
                  <a:lnTo>
                    <a:pt x="19174" y="21600"/>
                  </a:lnTo>
                  <a:close/>
                </a:path>
              </a:pathLst>
            </a:custGeom>
            <a:solidFill>
              <a:srgbClr val="EEF5E0"/>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35" name="Freeform 36"/>
            <p:cNvSpPr/>
            <p:nvPr/>
          </p:nvSpPr>
          <p:spPr>
            <a:xfrm>
              <a:off x="3261350" y="2601674"/>
              <a:ext cx="331191" cy="250851"/>
            </a:xfrm>
            <a:custGeom>
              <a:avLst/>
              <a:gdLst/>
              <a:ahLst/>
              <a:cxnLst>
                <a:cxn ang="0">
                  <a:pos x="wd2" y="hd2"/>
                </a:cxn>
                <a:cxn ang="5400000">
                  <a:pos x="wd2" y="hd2"/>
                </a:cxn>
                <a:cxn ang="10800000">
                  <a:pos x="wd2" y="hd2"/>
                </a:cxn>
                <a:cxn ang="16200000">
                  <a:pos x="wd2" y="hd2"/>
                </a:cxn>
              </a:cxnLst>
              <a:rect l="0" t="0" r="r" b="b"/>
              <a:pathLst>
                <a:path w="21600" h="21600" extrusionOk="0">
                  <a:moveTo>
                    <a:pt x="19099" y="21600"/>
                  </a:moveTo>
                  <a:lnTo>
                    <a:pt x="0" y="5091"/>
                  </a:lnTo>
                  <a:lnTo>
                    <a:pt x="2728" y="0"/>
                  </a:lnTo>
                  <a:lnTo>
                    <a:pt x="21600" y="16509"/>
                  </a:lnTo>
                  <a:lnTo>
                    <a:pt x="19099" y="21600"/>
                  </a:lnTo>
                  <a:close/>
                </a:path>
              </a:pathLst>
            </a:custGeom>
            <a:solidFill>
              <a:srgbClr val="EEF5E0"/>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36" name="Freeform 37"/>
            <p:cNvSpPr/>
            <p:nvPr/>
          </p:nvSpPr>
          <p:spPr>
            <a:xfrm>
              <a:off x="3348506" y="2465498"/>
              <a:ext cx="325962" cy="250852"/>
            </a:xfrm>
            <a:custGeom>
              <a:avLst/>
              <a:gdLst/>
              <a:ahLst/>
              <a:cxnLst>
                <a:cxn ang="0">
                  <a:pos x="wd2" y="hd2"/>
                </a:cxn>
                <a:cxn ang="5400000">
                  <a:pos x="wd2" y="hd2"/>
                </a:cxn>
                <a:cxn ang="10800000">
                  <a:pos x="wd2" y="hd2"/>
                </a:cxn>
                <a:cxn ang="16200000">
                  <a:pos x="wd2" y="hd2"/>
                </a:cxn>
              </a:cxnLst>
              <a:rect l="0" t="0" r="r" b="b"/>
              <a:pathLst>
                <a:path w="21600" h="21600" extrusionOk="0">
                  <a:moveTo>
                    <a:pt x="19174" y="21600"/>
                  </a:moveTo>
                  <a:lnTo>
                    <a:pt x="0" y="5246"/>
                  </a:lnTo>
                  <a:lnTo>
                    <a:pt x="2426" y="0"/>
                  </a:lnTo>
                  <a:lnTo>
                    <a:pt x="21600" y="16509"/>
                  </a:lnTo>
                  <a:lnTo>
                    <a:pt x="19174" y="21600"/>
                  </a:lnTo>
                  <a:close/>
                </a:path>
              </a:pathLst>
            </a:custGeom>
            <a:solidFill>
              <a:srgbClr val="EEF5E0"/>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37" name="Freeform 38"/>
            <p:cNvSpPr/>
            <p:nvPr/>
          </p:nvSpPr>
          <p:spPr>
            <a:xfrm>
              <a:off x="3435661" y="2325739"/>
              <a:ext cx="449722" cy="335066"/>
            </a:xfrm>
            <a:custGeom>
              <a:avLst/>
              <a:gdLst/>
              <a:ahLst/>
              <a:cxnLst>
                <a:cxn ang="0">
                  <a:pos x="wd2" y="hd2"/>
                </a:cxn>
                <a:cxn ang="5400000">
                  <a:pos x="wd2" y="hd2"/>
                </a:cxn>
                <a:cxn ang="10800000">
                  <a:pos x="wd2" y="hd2"/>
                </a:cxn>
                <a:cxn ang="16200000">
                  <a:pos x="wd2" y="hd2"/>
                </a:cxn>
              </a:cxnLst>
              <a:rect l="0" t="0" r="r" b="b"/>
              <a:pathLst>
                <a:path w="21600" h="21600" extrusionOk="0">
                  <a:moveTo>
                    <a:pt x="19591" y="21600"/>
                  </a:moveTo>
                  <a:lnTo>
                    <a:pt x="0" y="4158"/>
                  </a:lnTo>
                  <a:lnTo>
                    <a:pt x="1758" y="0"/>
                  </a:lnTo>
                  <a:lnTo>
                    <a:pt x="21600" y="17788"/>
                  </a:lnTo>
                  <a:lnTo>
                    <a:pt x="19591" y="21600"/>
                  </a:lnTo>
                  <a:close/>
                </a:path>
              </a:pathLst>
            </a:custGeom>
            <a:solidFill>
              <a:srgbClr val="EEF5E0"/>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38" name="Freeform 39"/>
            <p:cNvSpPr/>
            <p:nvPr/>
          </p:nvSpPr>
          <p:spPr>
            <a:xfrm>
              <a:off x="4829802" y="343671"/>
              <a:ext cx="157566" cy="161966"/>
            </a:xfrm>
            <a:custGeom>
              <a:avLst/>
              <a:gdLst/>
              <a:ahLst/>
              <a:cxnLst>
                <a:cxn ang="0">
                  <a:pos x="wd2" y="hd2"/>
                </a:cxn>
                <a:cxn ang="5400000">
                  <a:pos x="wd2" y="hd2"/>
                </a:cxn>
                <a:cxn ang="10800000">
                  <a:pos x="wd2" y="hd2"/>
                </a:cxn>
                <a:cxn ang="16200000">
                  <a:pos x="wd2" y="hd2"/>
                </a:cxn>
              </a:cxnLst>
              <a:rect l="0" t="0" r="r" b="b"/>
              <a:pathLst>
                <a:path w="18774" h="18774" extrusionOk="0">
                  <a:moveTo>
                    <a:pt x="17242" y="14296"/>
                  </a:moveTo>
                  <a:cubicBezTo>
                    <a:pt x="14296" y="18714"/>
                    <a:pt x="8896" y="20187"/>
                    <a:pt x="4478" y="17242"/>
                  </a:cubicBezTo>
                  <a:cubicBezTo>
                    <a:pt x="60" y="14296"/>
                    <a:pt x="-1413" y="8896"/>
                    <a:pt x="1532" y="4478"/>
                  </a:cubicBezTo>
                  <a:cubicBezTo>
                    <a:pt x="4478" y="60"/>
                    <a:pt x="9878" y="-1413"/>
                    <a:pt x="14296" y="1532"/>
                  </a:cubicBezTo>
                  <a:cubicBezTo>
                    <a:pt x="18714" y="4478"/>
                    <a:pt x="20187" y="10369"/>
                    <a:pt x="17242" y="14296"/>
                  </a:cubicBezTo>
                  <a:close/>
                </a:path>
              </a:pathLst>
            </a:custGeom>
            <a:solidFill>
              <a:srgbClr val="D8EFEC"/>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39" name="Freeform 40"/>
            <p:cNvSpPr/>
            <p:nvPr/>
          </p:nvSpPr>
          <p:spPr>
            <a:xfrm>
              <a:off x="4754121" y="116397"/>
              <a:ext cx="138104" cy="140930"/>
            </a:xfrm>
            <a:custGeom>
              <a:avLst/>
              <a:gdLst/>
              <a:ahLst/>
              <a:cxnLst>
                <a:cxn ang="0">
                  <a:pos x="wd2" y="hd2"/>
                </a:cxn>
                <a:cxn ang="5400000">
                  <a:pos x="wd2" y="hd2"/>
                </a:cxn>
                <a:cxn ang="10800000">
                  <a:pos x="wd2" y="hd2"/>
                </a:cxn>
                <a:cxn ang="16200000">
                  <a:pos x="wd2" y="hd2"/>
                </a:cxn>
              </a:cxnLst>
              <a:rect l="0" t="0" r="r" b="b"/>
              <a:pathLst>
                <a:path w="19015" h="18877" extrusionOk="0">
                  <a:moveTo>
                    <a:pt x="17465" y="14485"/>
                  </a:moveTo>
                  <a:cubicBezTo>
                    <a:pt x="14623" y="19032"/>
                    <a:pt x="8939" y="20169"/>
                    <a:pt x="4391" y="17327"/>
                  </a:cubicBezTo>
                  <a:cubicBezTo>
                    <a:pt x="-156" y="14485"/>
                    <a:pt x="-1293" y="8801"/>
                    <a:pt x="1549" y="4253"/>
                  </a:cubicBezTo>
                  <a:cubicBezTo>
                    <a:pt x="4391" y="274"/>
                    <a:pt x="10075" y="-1431"/>
                    <a:pt x="14623" y="1411"/>
                  </a:cubicBezTo>
                  <a:cubicBezTo>
                    <a:pt x="19170" y="4253"/>
                    <a:pt x="20307" y="9937"/>
                    <a:pt x="17465" y="14485"/>
                  </a:cubicBezTo>
                  <a:close/>
                </a:path>
              </a:pathLst>
            </a:custGeom>
            <a:solidFill>
              <a:srgbClr val="D8EFEC"/>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40" name="Freeform 41"/>
            <p:cNvSpPr/>
            <p:nvPr/>
          </p:nvSpPr>
          <p:spPr>
            <a:xfrm>
              <a:off x="4460811" y="252753"/>
              <a:ext cx="87340" cy="89367"/>
            </a:xfrm>
            <a:custGeom>
              <a:avLst/>
              <a:gdLst/>
              <a:ahLst/>
              <a:cxnLst>
                <a:cxn ang="0">
                  <a:pos x="wd2" y="hd2"/>
                </a:cxn>
                <a:cxn ang="5400000">
                  <a:pos x="wd2" y="hd2"/>
                </a:cxn>
                <a:cxn ang="10800000">
                  <a:pos x="wd2" y="hd2"/>
                </a:cxn>
                <a:cxn ang="16200000">
                  <a:pos x="wd2" y="hd2"/>
                </a:cxn>
              </a:cxnLst>
              <a:rect l="0" t="0" r="r" b="b"/>
              <a:pathLst>
                <a:path w="18987" h="19238" extrusionOk="0">
                  <a:moveTo>
                    <a:pt x="17719" y="15019"/>
                  </a:moveTo>
                  <a:cubicBezTo>
                    <a:pt x="14119" y="19519"/>
                    <a:pt x="8719" y="20419"/>
                    <a:pt x="4219" y="17719"/>
                  </a:cubicBezTo>
                  <a:cubicBezTo>
                    <a:pt x="-281" y="15019"/>
                    <a:pt x="-1181" y="8719"/>
                    <a:pt x="1519" y="4219"/>
                  </a:cubicBezTo>
                  <a:cubicBezTo>
                    <a:pt x="4219" y="-281"/>
                    <a:pt x="9619" y="-1181"/>
                    <a:pt x="14119" y="1519"/>
                  </a:cubicBezTo>
                  <a:cubicBezTo>
                    <a:pt x="18619" y="4219"/>
                    <a:pt x="20419" y="10519"/>
                    <a:pt x="17719" y="15019"/>
                  </a:cubicBezTo>
                  <a:close/>
                </a:path>
              </a:pathLst>
            </a:custGeom>
            <a:solidFill>
              <a:srgbClr val="D8EFEC"/>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41" name="Freeform 42"/>
            <p:cNvSpPr/>
            <p:nvPr/>
          </p:nvSpPr>
          <p:spPr>
            <a:xfrm>
              <a:off x="3885853" y="2835708"/>
              <a:ext cx="126305" cy="126807"/>
            </a:xfrm>
            <a:custGeom>
              <a:avLst/>
              <a:gdLst/>
              <a:ahLst/>
              <a:cxnLst>
                <a:cxn ang="0">
                  <a:pos x="wd2" y="hd2"/>
                </a:cxn>
                <a:cxn ang="5400000">
                  <a:pos x="wd2" y="hd2"/>
                </a:cxn>
                <a:cxn ang="10800000">
                  <a:pos x="wd2" y="hd2"/>
                </a:cxn>
                <a:cxn ang="16200000">
                  <a:pos x="wd2" y="hd2"/>
                </a:cxn>
              </a:cxnLst>
              <a:rect l="0" t="0" r="r" b="b"/>
              <a:pathLst>
                <a:path w="18857" h="19108" extrusionOk="0">
                  <a:moveTo>
                    <a:pt x="17142" y="14636"/>
                  </a:moveTo>
                  <a:cubicBezTo>
                    <a:pt x="14674" y="19083"/>
                    <a:pt x="8502" y="20354"/>
                    <a:pt x="4182" y="17813"/>
                  </a:cubicBezTo>
                  <a:cubicBezTo>
                    <a:pt x="-138" y="14636"/>
                    <a:pt x="-1372" y="8919"/>
                    <a:pt x="1714" y="4472"/>
                  </a:cubicBezTo>
                  <a:cubicBezTo>
                    <a:pt x="4182" y="25"/>
                    <a:pt x="10354" y="-1246"/>
                    <a:pt x="14674" y="1295"/>
                  </a:cubicBezTo>
                  <a:cubicBezTo>
                    <a:pt x="18994" y="4472"/>
                    <a:pt x="20228" y="10189"/>
                    <a:pt x="17142" y="14636"/>
                  </a:cubicBezTo>
                  <a:close/>
                </a:path>
              </a:pathLst>
            </a:custGeom>
            <a:solidFill>
              <a:srgbClr val="D8EFEC"/>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42" name="Freeform 43"/>
            <p:cNvSpPr/>
            <p:nvPr/>
          </p:nvSpPr>
          <p:spPr>
            <a:xfrm>
              <a:off x="3716701" y="2156622"/>
              <a:ext cx="122290" cy="125704"/>
            </a:xfrm>
            <a:custGeom>
              <a:avLst/>
              <a:gdLst/>
              <a:ahLst/>
              <a:cxnLst>
                <a:cxn ang="0">
                  <a:pos x="wd2" y="hd2"/>
                </a:cxn>
                <a:cxn ang="5400000">
                  <a:pos x="wd2" y="hd2"/>
                </a:cxn>
                <a:cxn ang="10800000">
                  <a:pos x="wd2" y="hd2"/>
                </a:cxn>
                <a:cxn ang="16200000">
                  <a:pos x="wd2" y="hd2"/>
                </a:cxn>
              </a:cxnLst>
              <a:rect l="0" t="0" r="r" b="b"/>
              <a:pathLst>
                <a:path w="18942" h="18942" extrusionOk="0">
                  <a:moveTo>
                    <a:pt x="17647" y="14636"/>
                  </a:moveTo>
                  <a:cubicBezTo>
                    <a:pt x="14470" y="19083"/>
                    <a:pt x="8753" y="20354"/>
                    <a:pt x="4306" y="17178"/>
                  </a:cubicBezTo>
                  <a:cubicBezTo>
                    <a:pt x="-141" y="14636"/>
                    <a:pt x="-1412" y="8919"/>
                    <a:pt x="1764" y="4472"/>
                  </a:cubicBezTo>
                  <a:cubicBezTo>
                    <a:pt x="4306" y="25"/>
                    <a:pt x="10023" y="-1246"/>
                    <a:pt x="14470" y="1295"/>
                  </a:cubicBezTo>
                  <a:cubicBezTo>
                    <a:pt x="18917" y="4472"/>
                    <a:pt x="20188" y="10189"/>
                    <a:pt x="17647" y="14636"/>
                  </a:cubicBezTo>
                  <a:close/>
                </a:path>
              </a:pathLst>
            </a:custGeom>
            <a:solidFill>
              <a:srgbClr val="AFD3D1"/>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43" name="Freeform 44"/>
            <p:cNvSpPr/>
            <p:nvPr/>
          </p:nvSpPr>
          <p:spPr>
            <a:xfrm>
              <a:off x="4052332" y="1832451"/>
              <a:ext cx="86334" cy="88745"/>
            </a:xfrm>
            <a:custGeom>
              <a:avLst/>
              <a:gdLst/>
              <a:ahLst/>
              <a:cxnLst>
                <a:cxn ang="0">
                  <a:pos x="wd2" y="hd2"/>
                </a:cxn>
                <a:cxn ang="5400000">
                  <a:pos x="wd2" y="hd2"/>
                </a:cxn>
                <a:cxn ang="10800000">
                  <a:pos x="wd2" y="hd2"/>
                </a:cxn>
                <a:cxn ang="16200000">
                  <a:pos x="wd2" y="hd2"/>
                </a:cxn>
              </a:cxnLst>
              <a:rect l="0" t="0" r="r" b="b"/>
              <a:pathLst>
                <a:path w="18769" h="18769" extrusionOk="0">
                  <a:moveTo>
                    <a:pt x="17469" y="13900"/>
                  </a:moveTo>
                  <a:cubicBezTo>
                    <a:pt x="14769" y="18400"/>
                    <a:pt x="8469" y="20200"/>
                    <a:pt x="4869" y="17500"/>
                  </a:cubicBezTo>
                  <a:cubicBezTo>
                    <a:pt x="369" y="14800"/>
                    <a:pt x="-1431" y="8500"/>
                    <a:pt x="1269" y="4000"/>
                  </a:cubicBezTo>
                  <a:cubicBezTo>
                    <a:pt x="3969" y="400"/>
                    <a:pt x="10269" y="-1400"/>
                    <a:pt x="14769" y="1300"/>
                  </a:cubicBezTo>
                  <a:cubicBezTo>
                    <a:pt x="18369" y="4000"/>
                    <a:pt x="20169" y="10300"/>
                    <a:pt x="17469" y="13900"/>
                  </a:cubicBezTo>
                  <a:close/>
                </a:path>
              </a:pathLst>
            </a:custGeom>
            <a:solidFill>
              <a:srgbClr val="85ACB2"/>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44" name="Freeform 45"/>
            <p:cNvSpPr/>
            <p:nvPr/>
          </p:nvSpPr>
          <p:spPr>
            <a:xfrm>
              <a:off x="3381907" y="2214069"/>
              <a:ext cx="81363" cy="81028"/>
            </a:xfrm>
            <a:custGeom>
              <a:avLst/>
              <a:gdLst/>
              <a:ahLst/>
              <a:cxnLst>
                <a:cxn ang="0">
                  <a:pos x="wd2" y="hd2"/>
                </a:cxn>
                <a:cxn ang="5400000">
                  <a:pos x="wd2" y="hd2"/>
                </a:cxn>
                <a:cxn ang="10800000">
                  <a:pos x="wd2" y="hd2"/>
                </a:cxn>
                <a:cxn ang="16200000">
                  <a:pos x="wd2" y="hd2"/>
                </a:cxn>
              </a:cxnLst>
              <a:rect l="0" t="0" r="r" b="b"/>
              <a:pathLst>
                <a:path w="19023" h="18784" extrusionOk="0">
                  <a:moveTo>
                    <a:pt x="17366" y="14182"/>
                  </a:moveTo>
                  <a:cubicBezTo>
                    <a:pt x="14420" y="19091"/>
                    <a:pt x="8529" y="20073"/>
                    <a:pt x="4602" y="17128"/>
                  </a:cubicBezTo>
                  <a:cubicBezTo>
                    <a:pt x="-307" y="14182"/>
                    <a:pt x="-1289" y="9273"/>
                    <a:pt x="1656" y="4364"/>
                  </a:cubicBezTo>
                  <a:cubicBezTo>
                    <a:pt x="4602" y="437"/>
                    <a:pt x="10493" y="-1527"/>
                    <a:pt x="14420" y="1418"/>
                  </a:cubicBezTo>
                  <a:cubicBezTo>
                    <a:pt x="19329" y="4364"/>
                    <a:pt x="20311" y="10255"/>
                    <a:pt x="17366" y="14182"/>
                  </a:cubicBezTo>
                  <a:close/>
                </a:path>
              </a:pathLst>
            </a:custGeom>
            <a:solidFill>
              <a:srgbClr val="AFD3D1"/>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45" name="Freeform 46"/>
            <p:cNvSpPr/>
            <p:nvPr/>
          </p:nvSpPr>
          <p:spPr>
            <a:xfrm>
              <a:off x="3473829" y="3036959"/>
              <a:ext cx="729922" cy="385440"/>
            </a:xfrm>
            <a:custGeom>
              <a:avLst/>
              <a:gdLst/>
              <a:ahLst/>
              <a:cxnLst>
                <a:cxn ang="0">
                  <a:pos x="wd2" y="hd2"/>
                </a:cxn>
                <a:cxn ang="5400000">
                  <a:pos x="wd2" y="hd2"/>
                </a:cxn>
                <a:cxn ang="10800000">
                  <a:pos x="wd2" y="hd2"/>
                </a:cxn>
                <a:cxn ang="16200000">
                  <a:pos x="wd2" y="hd2"/>
                </a:cxn>
              </a:cxnLst>
              <a:rect l="0" t="0" r="r" b="b"/>
              <a:pathLst>
                <a:path w="20417" h="18150" extrusionOk="0">
                  <a:moveTo>
                    <a:pt x="20416" y="5328"/>
                  </a:moveTo>
                  <a:cubicBezTo>
                    <a:pt x="20416" y="5328"/>
                    <a:pt x="19723" y="13728"/>
                    <a:pt x="16720" y="17528"/>
                  </a:cubicBezTo>
                  <a:cubicBezTo>
                    <a:pt x="15334" y="19328"/>
                    <a:pt x="6440" y="16928"/>
                    <a:pt x="2744" y="14128"/>
                  </a:cubicBezTo>
                  <a:cubicBezTo>
                    <a:pt x="-1068" y="11328"/>
                    <a:pt x="-490" y="10328"/>
                    <a:pt x="1935" y="4728"/>
                  </a:cubicBezTo>
                  <a:cubicBezTo>
                    <a:pt x="4245" y="-1072"/>
                    <a:pt x="20532" y="-2272"/>
                    <a:pt x="20416" y="5328"/>
                  </a:cubicBezTo>
                  <a:close/>
                </a:path>
              </a:pathLst>
            </a:custGeom>
            <a:solidFill>
              <a:srgbClr val="FCC7A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46" name="Freeform 47"/>
            <p:cNvSpPr/>
            <p:nvPr/>
          </p:nvSpPr>
          <p:spPr>
            <a:xfrm>
              <a:off x="3518842" y="2487647"/>
              <a:ext cx="900767" cy="441381"/>
            </a:xfrm>
            <a:custGeom>
              <a:avLst/>
              <a:gdLst/>
              <a:ahLst/>
              <a:cxnLst>
                <a:cxn ang="0">
                  <a:pos x="wd2" y="hd2"/>
                </a:cxn>
                <a:cxn ang="5400000">
                  <a:pos x="wd2" y="hd2"/>
                </a:cxn>
                <a:cxn ang="10800000">
                  <a:pos x="wd2" y="hd2"/>
                </a:cxn>
                <a:cxn ang="16200000">
                  <a:pos x="wd2" y="hd2"/>
                </a:cxn>
              </a:cxnLst>
              <a:rect l="0" t="0" r="r" b="b"/>
              <a:pathLst>
                <a:path w="20331" h="19707" extrusionOk="0">
                  <a:moveTo>
                    <a:pt x="18042" y="2649"/>
                  </a:moveTo>
                  <a:cubicBezTo>
                    <a:pt x="18042" y="2649"/>
                    <a:pt x="21021" y="4733"/>
                    <a:pt x="20183" y="10796"/>
                  </a:cubicBezTo>
                  <a:cubicBezTo>
                    <a:pt x="19066" y="19512"/>
                    <a:pt x="16924" y="19133"/>
                    <a:pt x="14411" y="19702"/>
                  </a:cubicBezTo>
                  <a:cubicBezTo>
                    <a:pt x="13666" y="19891"/>
                    <a:pt x="2493" y="14775"/>
                    <a:pt x="911" y="13259"/>
                  </a:cubicBezTo>
                  <a:cubicBezTo>
                    <a:pt x="-579" y="11933"/>
                    <a:pt x="-486" y="3217"/>
                    <a:pt x="3052" y="754"/>
                  </a:cubicBezTo>
                  <a:cubicBezTo>
                    <a:pt x="6683" y="-1709"/>
                    <a:pt x="18042" y="2649"/>
                    <a:pt x="18042" y="2649"/>
                  </a:cubicBezTo>
                  <a:close/>
                </a:path>
              </a:pathLst>
            </a:custGeom>
            <a:solidFill>
              <a:srgbClr val="FCC7A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47" name="Freeform 48"/>
            <p:cNvSpPr/>
            <p:nvPr/>
          </p:nvSpPr>
          <p:spPr>
            <a:xfrm>
              <a:off x="3939100" y="2013325"/>
              <a:ext cx="787616" cy="424066"/>
            </a:xfrm>
            <a:custGeom>
              <a:avLst/>
              <a:gdLst/>
              <a:ahLst/>
              <a:cxnLst>
                <a:cxn ang="0">
                  <a:pos x="wd2" y="hd2"/>
                </a:cxn>
                <a:cxn ang="5400000">
                  <a:pos x="wd2" y="hd2"/>
                </a:cxn>
                <a:cxn ang="10800000">
                  <a:pos x="wd2" y="hd2"/>
                </a:cxn>
                <a:cxn ang="16200000">
                  <a:pos x="wd2" y="hd2"/>
                </a:cxn>
              </a:cxnLst>
              <a:rect l="0" t="0" r="r" b="b"/>
              <a:pathLst>
                <a:path w="19638" h="18726" extrusionOk="0">
                  <a:moveTo>
                    <a:pt x="13670" y="107"/>
                  </a:moveTo>
                  <a:cubicBezTo>
                    <a:pt x="13670" y="107"/>
                    <a:pt x="19739" y="-269"/>
                    <a:pt x="19636" y="2736"/>
                  </a:cubicBezTo>
                  <a:cubicBezTo>
                    <a:pt x="19636" y="5929"/>
                    <a:pt x="18505" y="12879"/>
                    <a:pt x="17682" y="15321"/>
                  </a:cubicBezTo>
                  <a:cubicBezTo>
                    <a:pt x="16139" y="20204"/>
                    <a:pt x="5545" y="18514"/>
                    <a:pt x="3693" y="18138"/>
                  </a:cubicBezTo>
                  <a:cubicBezTo>
                    <a:pt x="1842" y="17762"/>
                    <a:pt x="-1861" y="15321"/>
                    <a:pt x="1122" y="6868"/>
                  </a:cubicBezTo>
                  <a:cubicBezTo>
                    <a:pt x="4105" y="-1396"/>
                    <a:pt x="13670" y="107"/>
                    <a:pt x="13670" y="107"/>
                  </a:cubicBezTo>
                  <a:close/>
                </a:path>
              </a:pathLst>
            </a:custGeom>
            <a:solidFill>
              <a:srgbClr val="FCC7A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48" name="Freeform 49"/>
            <p:cNvSpPr/>
            <p:nvPr/>
          </p:nvSpPr>
          <p:spPr>
            <a:xfrm>
              <a:off x="4582860" y="1563079"/>
              <a:ext cx="408618" cy="414499"/>
            </a:xfrm>
            <a:custGeom>
              <a:avLst/>
              <a:gdLst/>
              <a:ahLst/>
              <a:cxnLst>
                <a:cxn ang="0">
                  <a:pos x="wd2" y="hd2"/>
                </a:cxn>
                <a:cxn ang="5400000">
                  <a:pos x="wd2" y="hd2"/>
                </a:cxn>
                <a:cxn ang="10800000">
                  <a:pos x="wd2" y="hd2"/>
                </a:cxn>
                <a:cxn ang="16200000">
                  <a:pos x="wd2" y="hd2"/>
                </a:cxn>
              </a:cxnLst>
              <a:rect l="0" t="0" r="r" b="b"/>
              <a:pathLst>
                <a:path w="16822" h="18645" extrusionOk="0">
                  <a:moveTo>
                    <a:pt x="4744" y="2445"/>
                  </a:moveTo>
                  <a:cubicBezTo>
                    <a:pt x="4744" y="2445"/>
                    <a:pt x="-4100" y="9708"/>
                    <a:pt x="2363" y="15061"/>
                  </a:cubicBezTo>
                  <a:cubicBezTo>
                    <a:pt x="8996" y="20604"/>
                    <a:pt x="11207" y="18310"/>
                    <a:pt x="13418" y="17354"/>
                  </a:cubicBezTo>
                  <a:cubicBezTo>
                    <a:pt x="16650" y="16399"/>
                    <a:pt x="17500" y="5694"/>
                    <a:pt x="16309" y="3018"/>
                  </a:cubicBezTo>
                  <a:cubicBezTo>
                    <a:pt x="14609" y="-805"/>
                    <a:pt x="9166" y="-996"/>
                    <a:pt x="4744" y="2445"/>
                  </a:cubicBezTo>
                  <a:close/>
                </a:path>
              </a:pathLst>
            </a:custGeom>
            <a:solidFill>
              <a:srgbClr val="FCC7A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49" name="Freeform 50"/>
            <p:cNvSpPr/>
            <p:nvPr/>
          </p:nvSpPr>
          <p:spPr>
            <a:xfrm>
              <a:off x="4808255" y="1655611"/>
              <a:ext cx="133682" cy="289804"/>
            </a:xfrm>
            <a:custGeom>
              <a:avLst/>
              <a:gdLst/>
              <a:ahLst/>
              <a:cxnLst>
                <a:cxn ang="0">
                  <a:pos x="wd2" y="hd2"/>
                </a:cxn>
                <a:cxn ang="5400000">
                  <a:pos x="wd2" y="hd2"/>
                </a:cxn>
                <a:cxn ang="10800000">
                  <a:pos x="wd2" y="hd2"/>
                </a:cxn>
                <a:cxn ang="16200000">
                  <a:pos x="wd2" y="hd2"/>
                </a:cxn>
              </a:cxnLst>
              <a:rect l="0" t="0" r="r" b="b"/>
              <a:pathLst>
                <a:path w="8954" h="19627" extrusionOk="0">
                  <a:moveTo>
                    <a:pt x="1200" y="0"/>
                  </a:moveTo>
                  <a:cubicBezTo>
                    <a:pt x="1200" y="0"/>
                    <a:pt x="4246" y="6048"/>
                    <a:pt x="4523" y="9504"/>
                  </a:cubicBezTo>
                  <a:cubicBezTo>
                    <a:pt x="4523" y="12960"/>
                    <a:pt x="1754" y="16992"/>
                    <a:pt x="93" y="19296"/>
                  </a:cubicBezTo>
                  <a:cubicBezTo>
                    <a:pt x="-1569" y="21600"/>
                    <a:pt x="20031" y="11520"/>
                    <a:pt x="1200" y="0"/>
                  </a:cubicBezTo>
                  <a:close/>
                </a:path>
              </a:pathLst>
            </a:custGeom>
            <a:solidFill>
              <a:srgbClr val="FBE1C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50" name="Freeform 51"/>
            <p:cNvSpPr/>
            <p:nvPr/>
          </p:nvSpPr>
          <p:spPr>
            <a:xfrm>
              <a:off x="4073489" y="2148050"/>
              <a:ext cx="318047" cy="249551"/>
            </a:xfrm>
            <a:custGeom>
              <a:avLst/>
              <a:gdLst/>
              <a:ahLst/>
              <a:cxnLst>
                <a:cxn ang="0">
                  <a:pos x="wd2" y="hd2"/>
                </a:cxn>
                <a:cxn ang="5400000">
                  <a:pos x="wd2" y="hd2"/>
                </a:cxn>
                <a:cxn ang="10800000">
                  <a:pos x="wd2" y="hd2"/>
                </a:cxn>
                <a:cxn ang="16200000">
                  <a:pos x="wd2" y="hd2"/>
                </a:cxn>
              </a:cxnLst>
              <a:rect l="0" t="0" r="r" b="b"/>
              <a:pathLst>
                <a:path w="17914" h="17907" extrusionOk="0">
                  <a:moveTo>
                    <a:pt x="2654" y="1217"/>
                  </a:moveTo>
                  <a:cubicBezTo>
                    <a:pt x="2654" y="1217"/>
                    <a:pt x="-1759" y="12778"/>
                    <a:pt x="796" y="16428"/>
                  </a:cubicBezTo>
                  <a:cubicBezTo>
                    <a:pt x="3583" y="20079"/>
                    <a:pt x="14964" y="15820"/>
                    <a:pt x="14964" y="15820"/>
                  </a:cubicBezTo>
                  <a:cubicBezTo>
                    <a:pt x="14964" y="15820"/>
                    <a:pt x="19841" y="3651"/>
                    <a:pt x="17054" y="1217"/>
                  </a:cubicBezTo>
                  <a:cubicBezTo>
                    <a:pt x="14035" y="-1521"/>
                    <a:pt x="2654" y="1217"/>
                    <a:pt x="2654" y="1217"/>
                  </a:cubicBezTo>
                  <a:close/>
                </a:path>
              </a:pathLst>
            </a:custGeom>
            <a:solidFill>
              <a:srgbClr val="FBE1C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51" name="Freeform 52"/>
            <p:cNvSpPr/>
            <p:nvPr/>
          </p:nvSpPr>
          <p:spPr>
            <a:xfrm>
              <a:off x="3631460" y="2567631"/>
              <a:ext cx="339915" cy="238309"/>
            </a:xfrm>
            <a:custGeom>
              <a:avLst/>
              <a:gdLst/>
              <a:ahLst/>
              <a:cxnLst>
                <a:cxn ang="0">
                  <a:pos x="wd2" y="hd2"/>
                </a:cxn>
                <a:cxn ang="5400000">
                  <a:pos x="wd2" y="hd2"/>
                </a:cxn>
                <a:cxn ang="10800000">
                  <a:pos x="wd2" y="hd2"/>
                </a:cxn>
                <a:cxn ang="16200000">
                  <a:pos x="wd2" y="hd2"/>
                </a:cxn>
              </a:cxnLst>
              <a:rect l="0" t="0" r="r" b="b"/>
              <a:pathLst>
                <a:path w="19322" h="21600" extrusionOk="0">
                  <a:moveTo>
                    <a:pt x="3844" y="0"/>
                  </a:moveTo>
                  <a:cubicBezTo>
                    <a:pt x="3844" y="0"/>
                    <a:pt x="-1321" y="10029"/>
                    <a:pt x="322" y="17357"/>
                  </a:cubicBezTo>
                  <a:cubicBezTo>
                    <a:pt x="1027" y="20443"/>
                    <a:pt x="16288" y="21600"/>
                    <a:pt x="16288" y="21600"/>
                  </a:cubicBezTo>
                  <a:cubicBezTo>
                    <a:pt x="16288" y="21600"/>
                    <a:pt x="20279" y="8100"/>
                    <a:pt x="19105" y="5014"/>
                  </a:cubicBezTo>
                  <a:cubicBezTo>
                    <a:pt x="18166" y="1929"/>
                    <a:pt x="3844" y="0"/>
                    <a:pt x="3844" y="0"/>
                  </a:cubicBezTo>
                  <a:close/>
                </a:path>
              </a:pathLst>
            </a:custGeom>
            <a:solidFill>
              <a:srgbClr val="FBE1C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52" name="Freeform 53"/>
            <p:cNvSpPr/>
            <p:nvPr/>
          </p:nvSpPr>
          <p:spPr>
            <a:xfrm>
              <a:off x="3603380" y="3153545"/>
              <a:ext cx="290376" cy="160889"/>
            </a:xfrm>
            <a:custGeom>
              <a:avLst/>
              <a:gdLst/>
              <a:ahLst/>
              <a:cxnLst>
                <a:cxn ang="0">
                  <a:pos x="wd2" y="hd2"/>
                </a:cxn>
                <a:cxn ang="5400000">
                  <a:pos x="wd2" y="hd2"/>
                </a:cxn>
                <a:cxn ang="10800000">
                  <a:pos x="wd2" y="hd2"/>
                </a:cxn>
                <a:cxn ang="16200000">
                  <a:pos x="wd2" y="hd2"/>
                </a:cxn>
              </a:cxnLst>
              <a:rect l="0" t="0" r="r" b="b"/>
              <a:pathLst>
                <a:path w="14336" h="19995" extrusionOk="0">
                  <a:moveTo>
                    <a:pt x="2068" y="0"/>
                  </a:moveTo>
                  <a:cubicBezTo>
                    <a:pt x="2068" y="0"/>
                    <a:pt x="-1396" y="15278"/>
                    <a:pt x="642" y="18439"/>
                  </a:cubicBezTo>
                  <a:cubicBezTo>
                    <a:pt x="2679" y="21600"/>
                    <a:pt x="12868" y="18966"/>
                    <a:pt x="12868" y="18966"/>
                  </a:cubicBezTo>
                  <a:cubicBezTo>
                    <a:pt x="12868" y="18966"/>
                    <a:pt x="20204" y="1580"/>
                    <a:pt x="2068" y="0"/>
                  </a:cubicBezTo>
                  <a:close/>
                </a:path>
              </a:pathLst>
            </a:custGeom>
            <a:solidFill>
              <a:srgbClr val="FBE1CB"/>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53" name="Freeform 54"/>
            <p:cNvSpPr/>
            <p:nvPr/>
          </p:nvSpPr>
          <p:spPr>
            <a:xfrm>
              <a:off x="4349081" y="2157311"/>
              <a:ext cx="65402" cy="192794"/>
            </a:xfrm>
            <a:custGeom>
              <a:avLst/>
              <a:gdLst/>
              <a:ahLst/>
              <a:cxnLst>
                <a:cxn ang="0">
                  <a:pos x="wd2" y="hd2"/>
                </a:cxn>
                <a:cxn ang="5400000">
                  <a:pos x="wd2" y="hd2"/>
                </a:cxn>
                <a:cxn ang="10800000">
                  <a:pos x="wd2" y="hd2"/>
                </a:cxn>
                <a:cxn ang="16200000">
                  <a:pos x="wd2" y="hd2"/>
                </a:cxn>
              </a:cxnLst>
              <a:rect l="0" t="0" r="r" b="b"/>
              <a:pathLst>
                <a:path w="6986" h="17878" extrusionOk="0">
                  <a:moveTo>
                    <a:pt x="1581" y="0"/>
                  </a:moveTo>
                  <a:cubicBezTo>
                    <a:pt x="1581" y="0"/>
                    <a:pt x="7312" y="10996"/>
                    <a:pt x="1140" y="16495"/>
                  </a:cubicBezTo>
                  <a:cubicBezTo>
                    <a:pt x="-5031" y="21600"/>
                    <a:pt x="16569" y="11782"/>
                    <a:pt x="1581" y="0"/>
                  </a:cubicBez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54" name="Freeform 55"/>
            <p:cNvSpPr/>
            <p:nvPr/>
          </p:nvSpPr>
          <p:spPr>
            <a:xfrm>
              <a:off x="3907053" y="2623176"/>
              <a:ext cx="94325" cy="183444"/>
            </a:xfrm>
            <a:custGeom>
              <a:avLst/>
              <a:gdLst/>
              <a:ahLst/>
              <a:cxnLst>
                <a:cxn ang="0">
                  <a:pos x="wd2" y="hd2"/>
                </a:cxn>
                <a:cxn ang="5400000">
                  <a:pos x="wd2" y="hd2"/>
                </a:cxn>
                <a:cxn ang="10800000">
                  <a:pos x="wd2" y="hd2"/>
                </a:cxn>
                <a:cxn ang="16200000">
                  <a:pos x="wd2" y="hd2"/>
                </a:cxn>
              </a:cxnLst>
              <a:rect l="0" t="0" r="r" b="b"/>
              <a:pathLst>
                <a:path w="8922" h="18583" extrusionOk="0">
                  <a:moveTo>
                    <a:pt x="5751" y="0"/>
                  </a:moveTo>
                  <a:cubicBezTo>
                    <a:pt x="5751" y="0"/>
                    <a:pt x="6536" y="19008"/>
                    <a:pt x="1038" y="18576"/>
                  </a:cubicBezTo>
                  <a:cubicBezTo>
                    <a:pt x="-4853" y="18144"/>
                    <a:pt x="16747" y="21600"/>
                    <a:pt x="5751" y="0"/>
                  </a:cubicBez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55" name="Freeform 56"/>
            <p:cNvSpPr/>
            <p:nvPr/>
          </p:nvSpPr>
          <p:spPr>
            <a:xfrm>
              <a:off x="3843547" y="3184006"/>
              <a:ext cx="50745" cy="115763"/>
            </a:xfrm>
            <a:custGeom>
              <a:avLst/>
              <a:gdLst/>
              <a:ahLst/>
              <a:cxnLst>
                <a:cxn ang="0">
                  <a:pos x="wd2" y="hd2"/>
                </a:cxn>
                <a:cxn ang="5400000">
                  <a:pos x="wd2" y="hd2"/>
                </a:cxn>
                <a:cxn ang="10800000">
                  <a:pos x="wd2" y="hd2"/>
                </a:cxn>
                <a:cxn ang="16200000">
                  <a:pos x="wd2" y="hd2"/>
                </a:cxn>
              </a:cxnLst>
              <a:rect l="0" t="0" r="r" b="b"/>
              <a:pathLst>
                <a:path w="11031" h="20225" extrusionOk="0">
                  <a:moveTo>
                    <a:pt x="0" y="0"/>
                  </a:moveTo>
                  <a:cubicBezTo>
                    <a:pt x="0" y="0"/>
                    <a:pt x="8100" y="18621"/>
                    <a:pt x="6300" y="20110"/>
                  </a:cubicBezTo>
                  <a:cubicBezTo>
                    <a:pt x="4500" y="21600"/>
                    <a:pt x="21600" y="8193"/>
                    <a:pt x="0" y="0"/>
                  </a:cubicBezTo>
                  <a:close/>
                </a:path>
              </a:pathLst>
            </a:custGeom>
            <a:solidFill>
              <a:srgbClr val="DDAD7F"/>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sp>
          <p:nvSpPr>
            <p:cNvPr id="56" name="Freeform 19"/>
            <p:cNvSpPr/>
            <p:nvPr/>
          </p:nvSpPr>
          <p:spPr>
            <a:xfrm>
              <a:off x="0" y="2120632"/>
              <a:ext cx="817518" cy="1850065"/>
            </a:xfrm>
            <a:custGeom>
              <a:avLst/>
              <a:gdLst/>
              <a:ahLst/>
              <a:cxnLst>
                <a:cxn ang="0">
                  <a:pos x="wd2" y="hd2"/>
                </a:cxn>
                <a:cxn ang="5400000">
                  <a:pos x="wd2" y="hd2"/>
                </a:cxn>
                <a:cxn ang="10800000">
                  <a:pos x="wd2" y="hd2"/>
                </a:cxn>
                <a:cxn ang="16200000">
                  <a:pos x="wd2" y="hd2"/>
                </a:cxn>
              </a:cxnLst>
              <a:rect l="0" t="0" r="r" b="b"/>
              <a:pathLst>
                <a:path w="21600" h="21301" extrusionOk="0">
                  <a:moveTo>
                    <a:pt x="21600" y="586"/>
                  </a:moveTo>
                  <a:cubicBezTo>
                    <a:pt x="0" y="0"/>
                    <a:pt x="0" y="0"/>
                    <a:pt x="0" y="0"/>
                  </a:cubicBezTo>
                  <a:cubicBezTo>
                    <a:pt x="0" y="21062"/>
                    <a:pt x="0" y="21062"/>
                    <a:pt x="0" y="21062"/>
                  </a:cubicBezTo>
                  <a:cubicBezTo>
                    <a:pt x="8291" y="21062"/>
                    <a:pt x="16036" y="21600"/>
                    <a:pt x="15600" y="21062"/>
                  </a:cubicBezTo>
                  <a:cubicBezTo>
                    <a:pt x="14727" y="19938"/>
                    <a:pt x="21600" y="586"/>
                    <a:pt x="21600" y="586"/>
                  </a:cubicBezTo>
                  <a:close/>
                </a:path>
              </a:pathLst>
            </a:custGeom>
            <a:solidFill>
              <a:srgbClr val="0A2B4A"/>
            </a:solidFill>
            <a:ln w="12700" cap="flat">
              <a:noFill/>
              <a:miter lim="400000"/>
            </a:ln>
            <a:effectLst/>
          </p:spPr>
          <p:txBody>
            <a:bodyPr wrap="square" lIns="45719" tIns="45719" rIns="45719" bIns="45719" numCol="1" anchor="t">
              <a:noAutofit/>
            </a:bodyPr>
            <a:lstStyle/>
            <a:p>
              <a:endParaRPr>
                <a:latin typeface="Tajawal" panose="00000500000000000000" pitchFamily="2" charset="-78"/>
                <a:cs typeface="Tajawal" panose="00000500000000000000" pitchFamily="2" charset="-78"/>
              </a:endParaRPr>
            </a:p>
          </p:txBody>
        </p:sp>
      </p:grpSp>
      <p:sp>
        <p:nvSpPr>
          <p:cNvPr id="57" name="Freeform 66">
            <a:extLst>
              <a:ext uri="{FF2B5EF4-FFF2-40B4-BE49-F238E27FC236}">
                <a16:creationId xmlns:a16="http://schemas.microsoft.com/office/drawing/2014/main" id="{6E8138E4-CE35-4F9A-9D8C-D9E27226B96D}"/>
              </a:ext>
            </a:extLst>
          </p:cNvPr>
          <p:cNvSpPr>
            <a:spLocks/>
          </p:cNvSpPr>
          <p:nvPr/>
        </p:nvSpPr>
        <p:spPr bwMode="auto">
          <a:xfrm rot="615479">
            <a:off x="3675096" y="3590074"/>
            <a:ext cx="2550970" cy="866494"/>
          </a:xfrm>
          <a:custGeom>
            <a:avLst/>
            <a:gdLst>
              <a:gd name="T0" fmla="*/ 0 w 648"/>
              <a:gd name="T1" fmla="*/ 306 h 306"/>
              <a:gd name="T2" fmla="*/ 227 w 648"/>
              <a:gd name="T3" fmla="*/ 90 h 306"/>
              <a:gd name="T4" fmla="*/ 558 w 648"/>
              <a:gd name="T5" fmla="*/ 136 h 306"/>
              <a:gd name="T6" fmla="*/ 611 w 648"/>
              <a:gd name="T7" fmla="*/ 0 h 306"/>
              <a:gd name="connsiteX0" fmla="*/ 0 w 9851"/>
              <a:gd name="connsiteY0" fmla="*/ 8278 h 8278"/>
              <a:gd name="connsiteX1" fmla="*/ 3503 w 9851"/>
              <a:gd name="connsiteY1" fmla="*/ 1219 h 8278"/>
              <a:gd name="connsiteX2" fmla="*/ 8611 w 9851"/>
              <a:gd name="connsiteY2" fmla="*/ 2722 h 8278"/>
              <a:gd name="connsiteX3" fmla="*/ 9847 w 9851"/>
              <a:gd name="connsiteY3" fmla="*/ 0 h 8278"/>
              <a:gd name="connsiteX0" fmla="*/ 0 w 9996"/>
              <a:gd name="connsiteY0" fmla="*/ 10000 h 10000"/>
              <a:gd name="connsiteX1" fmla="*/ 3556 w 9996"/>
              <a:gd name="connsiteY1" fmla="*/ 1473 h 10000"/>
              <a:gd name="connsiteX2" fmla="*/ 8741 w 9996"/>
              <a:gd name="connsiteY2" fmla="*/ 3288 h 10000"/>
              <a:gd name="connsiteX3" fmla="*/ 9996 w 9996"/>
              <a:gd name="connsiteY3" fmla="*/ 0 h 10000"/>
              <a:gd name="connsiteX0" fmla="*/ 0 w 10000"/>
              <a:gd name="connsiteY0" fmla="*/ 10000 h 10000"/>
              <a:gd name="connsiteX1" fmla="*/ 3557 w 10000"/>
              <a:gd name="connsiteY1" fmla="*/ 1473 h 10000"/>
              <a:gd name="connsiteX2" fmla="*/ 8744 w 10000"/>
              <a:gd name="connsiteY2" fmla="*/ 3288 h 10000"/>
              <a:gd name="connsiteX3" fmla="*/ 10000 w 10000"/>
              <a:gd name="connsiteY3" fmla="*/ 0 h 10000"/>
              <a:gd name="connsiteX0" fmla="*/ 0 w 10000"/>
              <a:gd name="connsiteY0" fmla="*/ 10000 h 10000"/>
              <a:gd name="connsiteX1" fmla="*/ 3557 w 10000"/>
              <a:gd name="connsiteY1" fmla="*/ 1473 h 10000"/>
              <a:gd name="connsiteX2" fmla="*/ 8452 w 10000"/>
              <a:gd name="connsiteY2" fmla="*/ 4106 h 10000"/>
              <a:gd name="connsiteX3" fmla="*/ 10000 w 10000"/>
              <a:gd name="connsiteY3" fmla="*/ 0 h 10000"/>
              <a:gd name="connsiteX0" fmla="*/ 0 w 10000"/>
              <a:gd name="connsiteY0" fmla="*/ 10000 h 10000"/>
              <a:gd name="connsiteX1" fmla="*/ 3557 w 10000"/>
              <a:gd name="connsiteY1" fmla="*/ 1473 h 10000"/>
              <a:gd name="connsiteX2" fmla="*/ 8452 w 10000"/>
              <a:gd name="connsiteY2" fmla="*/ 4106 h 10000"/>
              <a:gd name="connsiteX3" fmla="*/ 10000 w 10000"/>
              <a:gd name="connsiteY3" fmla="*/ 0 h 10000"/>
              <a:gd name="connsiteX0" fmla="*/ 0 w 10000"/>
              <a:gd name="connsiteY0" fmla="*/ 10000 h 10000"/>
              <a:gd name="connsiteX1" fmla="*/ 3557 w 10000"/>
              <a:gd name="connsiteY1" fmla="*/ 1473 h 10000"/>
              <a:gd name="connsiteX2" fmla="*/ 8452 w 10000"/>
              <a:gd name="connsiteY2" fmla="*/ 4106 h 10000"/>
              <a:gd name="connsiteX3" fmla="*/ 10000 w 10000"/>
              <a:gd name="connsiteY3" fmla="*/ 0 h 10000"/>
              <a:gd name="connsiteX0" fmla="*/ 0 w 10478"/>
              <a:gd name="connsiteY0" fmla="*/ 8717 h 8717"/>
              <a:gd name="connsiteX1" fmla="*/ 3557 w 10478"/>
              <a:gd name="connsiteY1" fmla="*/ 190 h 8717"/>
              <a:gd name="connsiteX2" fmla="*/ 8452 w 10478"/>
              <a:gd name="connsiteY2" fmla="*/ 2823 h 8717"/>
              <a:gd name="connsiteX3" fmla="*/ 10478 w 10478"/>
              <a:gd name="connsiteY3" fmla="*/ 55 h 8717"/>
            </a:gdLst>
            <a:ahLst/>
            <a:cxnLst>
              <a:cxn ang="0">
                <a:pos x="connsiteX0" y="connsiteY0"/>
              </a:cxn>
              <a:cxn ang="0">
                <a:pos x="connsiteX1" y="connsiteY1"/>
              </a:cxn>
              <a:cxn ang="0">
                <a:pos x="connsiteX2" y="connsiteY2"/>
              </a:cxn>
              <a:cxn ang="0">
                <a:pos x="connsiteX3" y="connsiteY3"/>
              </a:cxn>
            </a:cxnLst>
            <a:rect l="l" t="t" r="r" b="b"/>
            <a:pathLst>
              <a:path w="10478" h="8717">
                <a:moveTo>
                  <a:pt x="0" y="8717"/>
                </a:moveTo>
                <a:cubicBezTo>
                  <a:pt x="0" y="8717"/>
                  <a:pt x="1192" y="1246"/>
                  <a:pt x="3557" y="190"/>
                </a:cubicBezTo>
                <a:cubicBezTo>
                  <a:pt x="5922" y="-866"/>
                  <a:pt x="7299" y="2845"/>
                  <a:pt x="8452" y="2823"/>
                </a:cubicBezTo>
                <a:cubicBezTo>
                  <a:pt x="9605" y="2801"/>
                  <a:pt x="10478" y="55"/>
                  <a:pt x="10478" y="55"/>
                </a:cubicBezTo>
              </a:path>
            </a:pathLst>
          </a:custGeom>
          <a:noFill/>
          <a:ln w="1270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58" name="Freeform 67">
            <a:extLst>
              <a:ext uri="{FF2B5EF4-FFF2-40B4-BE49-F238E27FC236}">
                <a16:creationId xmlns:a16="http://schemas.microsoft.com/office/drawing/2014/main" id="{5792EE0A-A5A0-4101-BE37-B4DD5FB6B1B7}"/>
              </a:ext>
            </a:extLst>
          </p:cNvPr>
          <p:cNvSpPr>
            <a:spLocks/>
          </p:cNvSpPr>
          <p:nvPr/>
        </p:nvSpPr>
        <p:spPr bwMode="auto">
          <a:xfrm rot="20921540">
            <a:off x="3888236" y="350618"/>
            <a:ext cx="1988095" cy="881379"/>
          </a:xfrm>
          <a:custGeom>
            <a:avLst/>
            <a:gdLst>
              <a:gd name="T0" fmla="*/ 0 w 678"/>
              <a:gd name="T1" fmla="*/ 145 h 261"/>
              <a:gd name="T2" fmla="*/ 326 w 678"/>
              <a:gd name="T3" fmla="*/ 49 h 261"/>
              <a:gd name="T4" fmla="*/ 465 w 678"/>
              <a:gd name="T5" fmla="*/ 212 h 261"/>
              <a:gd name="T6" fmla="*/ 326 w 678"/>
              <a:gd name="T7" fmla="*/ 170 h 261"/>
              <a:gd name="T8" fmla="*/ 519 w 678"/>
              <a:gd name="T9" fmla="*/ 101 h 261"/>
              <a:gd name="T10" fmla="*/ 678 w 678"/>
              <a:gd name="T11" fmla="*/ 243 h 261"/>
            </a:gdLst>
            <a:ahLst/>
            <a:cxnLst>
              <a:cxn ang="0">
                <a:pos x="T0" y="T1"/>
              </a:cxn>
              <a:cxn ang="0">
                <a:pos x="T2" y="T3"/>
              </a:cxn>
              <a:cxn ang="0">
                <a:pos x="T4" y="T5"/>
              </a:cxn>
              <a:cxn ang="0">
                <a:pos x="T6" y="T7"/>
              </a:cxn>
              <a:cxn ang="0">
                <a:pos x="T8" y="T9"/>
              </a:cxn>
              <a:cxn ang="0">
                <a:pos x="T10" y="T11"/>
              </a:cxn>
            </a:cxnLst>
            <a:rect l="0" t="0" r="r" b="b"/>
            <a:pathLst>
              <a:path w="678" h="261">
                <a:moveTo>
                  <a:pt x="0" y="145"/>
                </a:moveTo>
                <a:cubicBezTo>
                  <a:pt x="0" y="145"/>
                  <a:pt x="156" y="0"/>
                  <a:pt x="326" y="49"/>
                </a:cubicBezTo>
                <a:cubicBezTo>
                  <a:pt x="477" y="92"/>
                  <a:pt x="497" y="163"/>
                  <a:pt x="465" y="212"/>
                </a:cubicBezTo>
                <a:cubicBezTo>
                  <a:pt x="434" y="261"/>
                  <a:pt x="329" y="241"/>
                  <a:pt x="326" y="170"/>
                </a:cubicBezTo>
                <a:cubicBezTo>
                  <a:pt x="322" y="100"/>
                  <a:pt x="435" y="75"/>
                  <a:pt x="519" y="101"/>
                </a:cubicBezTo>
                <a:cubicBezTo>
                  <a:pt x="630" y="136"/>
                  <a:pt x="678" y="243"/>
                  <a:pt x="678" y="243"/>
                </a:cubicBezTo>
              </a:path>
            </a:pathLst>
          </a:custGeom>
          <a:noFill/>
          <a:ln w="1270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59" name="Freeform 69">
            <a:extLst>
              <a:ext uri="{FF2B5EF4-FFF2-40B4-BE49-F238E27FC236}">
                <a16:creationId xmlns:a16="http://schemas.microsoft.com/office/drawing/2014/main" id="{F85C7BCE-5C18-426F-999C-EA1C28FB1CB9}"/>
              </a:ext>
            </a:extLst>
          </p:cNvPr>
          <p:cNvSpPr>
            <a:spLocks/>
          </p:cNvSpPr>
          <p:nvPr/>
        </p:nvSpPr>
        <p:spPr bwMode="auto">
          <a:xfrm>
            <a:off x="4494559" y="5053223"/>
            <a:ext cx="2092206" cy="1340609"/>
          </a:xfrm>
          <a:custGeom>
            <a:avLst/>
            <a:gdLst>
              <a:gd name="T0" fmla="*/ 620 w 620"/>
              <a:gd name="T1" fmla="*/ 0 h 397"/>
              <a:gd name="T2" fmla="*/ 314 w 620"/>
              <a:gd name="T3" fmla="*/ 274 h 397"/>
              <a:gd name="T4" fmla="*/ 124 w 620"/>
              <a:gd name="T5" fmla="*/ 394 h 397"/>
              <a:gd name="T6" fmla="*/ 0 w 620"/>
              <a:gd name="T7" fmla="*/ 336 h 397"/>
            </a:gdLst>
            <a:ahLst/>
            <a:cxnLst>
              <a:cxn ang="0">
                <a:pos x="T0" y="T1"/>
              </a:cxn>
              <a:cxn ang="0">
                <a:pos x="T2" y="T3"/>
              </a:cxn>
              <a:cxn ang="0">
                <a:pos x="T4" y="T5"/>
              </a:cxn>
              <a:cxn ang="0">
                <a:pos x="T6" y="T7"/>
              </a:cxn>
            </a:cxnLst>
            <a:rect l="0" t="0" r="r" b="b"/>
            <a:pathLst>
              <a:path w="620" h="397">
                <a:moveTo>
                  <a:pt x="620" y="0"/>
                </a:moveTo>
                <a:cubicBezTo>
                  <a:pt x="620" y="0"/>
                  <a:pt x="432" y="92"/>
                  <a:pt x="314" y="274"/>
                </a:cubicBezTo>
                <a:cubicBezTo>
                  <a:pt x="247" y="377"/>
                  <a:pt x="201" y="397"/>
                  <a:pt x="124" y="394"/>
                </a:cubicBezTo>
                <a:cubicBezTo>
                  <a:pt x="48" y="392"/>
                  <a:pt x="0" y="336"/>
                  <a:pt x="0" y="336"/>
                </a:cubicBezTo>
              </a:path>
            </a:pathLst>
          </a:custGeom>
          <a:noFill/>
          <a:ln w="1270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60" name="Freeform 70">
            <a:extLst>
              <a:ext uri="{FF2B5EF4-FFF2-40B4-BE49-F238E27FC236}">
                <a16:creationId xmlns:a16="http://schemas.microsoft.com/office/drawing/2014/main" id="{80F060AD-6AA6-4C8D-A116-CEC1B5E74EC6}"/>
              </a:ext>
            </a:extLst>
          </p:cNvPr>
          <p:cNvSpPr>
            <a:spLocks/>
          </p:cNvSpPr>
          <p:nvPr/>
        </p:nvSpPr>
        <p:spPr bwMode="auto">
          <a:xfrm>
            <a:off x="3222596" y="2266763"/>
            <a:ext cx="2608343" cy="702287"/>
          </a:xfrm>
          <a:custGeom>
            <a:avLst/>
            <a:gdLst>
              <a:gd name="T0" fmla="*/ 725 w 725"/>
              <a:gd name="T1" fmla="*/ 123 h 199"/>
              <a:gd name="T2" fmla="*/ 520 w 725"/>
              <a:gd name="T3" fmla="*/ 141 h 199"/>
              <a:gd name="T4" fmla="*/ 270 w 725"/>
              <a:gd name="T5" fmla="*/ 1 h 199"/>
              <a:gd name="T6" fmla="*/ 74 w 725"/>
              <a:gd name="T7" fmla="*/ 126 h 199"/>
              <a:gd name="T8" fmla="*/ 0 w 725"/>
              <a:gd name="T9" fmla="*/ 111 h 199"/>
            </a:gdLst>
            <a:ahLst/>
            <a:cxnLst>
              <a:cxn ang="0">
                <a:pos x="T0" y="T1"/>
              </a:cxn>
              <a:cxn ang="0">
                <a:pos x="T2" y="T3"/>
              </a:cxn>
              <a:cxn ang="0">
                <a:pos x="T4" y="T5"/>
              </a:cxn>
              <a:cxn ang="0">
                <a:pos x="T6" y="T7"/>
              </a:cxn>
              <a:cxn ang="0">
                <a:pos x="T8" y="T9"/>
              </a:cxn>
            </a:cxnLst>
            <a:rect l="0" t="0" r="r" b="b"/>
            <a:pathLst>
              <a:path w="725" h="199">
                <a:moveTo>
                  <a:pt x="725" y="123"/>
                </a:moveTo>
                <a:cubicBezTo>
                  <a:pt x="725" y="123"/>
                  <a:pt x="632" y="199"/>
                  <a:pt x="520" y="141"/>
                </a:cubicBezTo>
                <a:cubicBezTo>
                  <a:pt x="408" y="83"/>
                  <a:pt x="364" y="0"/>
                  <a:pt x="270" y="1"/>
                </a:cubicBezTo>
                <a:cubicBezTo>
                  <a:pt x="176" y="3"/>
                  <a:pt x="127" y="128"/>
                  <a:pt x="74" y="126"/>
                </a:cubicBezTo>
                <a:cubicBezTo>
                  <a:pt x="49" y="124"/>
                  <a:pt x="0" y="111"/>
                  <a:pt x="0" y="111"/>
                </a:cubicBezTo>
              </a:path>
            </a:pathLst>
          </a:custGeom>
          <a:noFill/>
          <a:ln w="1270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grpSp>
        <p:nvGrpSpPr>
          <p:cNvPr id="61" name="Group 60">
            <a:extLst>
              <a:ext uri="{FF2B5EF4-FFF2-40B4-BE49-F238E27FC236}">
                <a16:creationId xmlns:a16="http://schemas.microsoft.com/office/drawing/2014/main" id="{2C8E6D05-294F-46D8-B3AA-F2AEB1315B6D}"/>
              </a:ext>
            </a:extLst>
          </p:cNvPr>
          <p:cNvGrpSpPr/>
          <p:nvPr/>
        </p:nvGrpSpPr>
        <p:grpSpPr>
          <a:xfrm>
            <a:off x="3361277" y="1041639"/>
            <a:ext cx="577416" cy="577416"/>
            <a:chOff x="2949779" y="1908143"/>
            <a:chExt cx="577416" cy="577416"/>
          </a:xfrm>
        </p:grpSpPr>
        <p:sp>
          <p:nvSpPr>
            <p:cNvPr id="62" name="Oval 61">
              <a:extLst>
                <a:ext uri="{FF2B5EF4-FFF2-40B4-BE49-F238E27FC236}">
                  <a16:creationId xmlns:a16="http://schemas.microsoft.com/office/drawing/2014/main" id="{8E9567AA-626E-4302-9E05-AB6E454E97BF}"/>
                </a:ext>
              </a:extLst>
            </p:cNvPr>
            <p:cNvSpPr/>
            <p:nvPr/>
          </p:nvSpPr>
          <p:spPr>
            <a:xfrm>
              <a:off x="2949779" y="1908143"/>
              <a:ext cx="577416" cy="577416"/>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mj-cs"/>
              </a:endParaRPr>
            </a:p>
          </p:txBody>
        </p:sp>
        <p:sp>
          <p:nvSpPr>
            <p:cNvPr id="63" name="Arc 62">
              <a:extLst>
                <a:ext uri="{FF2B5EF4-FFF2-40B4-BE49-F238E27FC236}">
                  <a16:creationId xmlns:a16="http://schemas.microsoft.com/office/drawing/2014/main" id="{A532AF4E-DEBA-43AC-89D9-718D4606CBB3}"/>
                </a:ext>
              </a:extLst>
            </p:cNvPr>
            <p:cNvSpPr/>
            <p:nvPr/>
          </p:nvSpPr>
          <p:spPr>
            <a:xfrm>
              <a:off x="2950487" y="1908851"/>
              <a:ext cx="576000" cy="576000"/>
            </a:xfrm>
            <a:prstGeom prst="arc">
              <a:avLst>
                <a:gd name="adj1" fmla="val 16200000"/>
                <a:gd name="adj2" fmla="val 1169679"/>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ajawal" panose="00000500000000000000" pitchFamily="2" charset="-78"/>
                <a:cs typeface="+mj-cs"/>
              </a:endParaRPr>
            </a:p>
          </p:txBody>
        </p:sp>
        <p:grpSp>
          <p:nvGrpSpPr>
            <p:cNvPr id="64" name="Group 63">
              <a:extLst>
                <a:ext uri="{FF2B5EF4-FFF2-40B4-BE49-F238E27FC236}">
                  <a16:creationId xmlns:a16="http://schemas.microsoft.com/office/drawing/2014/main" id="{4C79BAA5-1809-4CF7-85AC-E85556EEE509}"/>
                </a:ext>
              </a:extLst>
            </p:cNvPr>
            <p:cNvGrpSpPr/>
            <p:nvPr/>
          </p:nvGrpSpPr>
          <p:grpSpPr>
            <a:xfrm>
              <a:off x="3008689" y="1989225"/>
              <a:ext cx="459595" cy="415252"/>
              <a:chOff x="7719754" y="1648912"/>
              <a:chExt cx="459595" cy="415252"/>
            </a:xfrm>
          </p:grpSpPr>
          <p:sp>
            <p:nvSpPr>
              <p:cNvPr id="65" name="Oval 64">
                <a:extLst>
                  <a:ext uri="{FF2B5EF4-FFF2-40B4-BE49-F238E27FC236}">
                    <a16:creationId xmlns:a16="http://schemas.microsoft.com/office/drawing/2014/main" id="{647C20D3-1B8E-465B-92EE-6A337CF480BD}"/>
                  </a:ext>
                </a:extLst>
              </p:cNvPr>
              <p:cNvSpPr/>
              <p:nvPr/>
            </p:nvSpPr>
            <p:spPr>
              <a:xfrm>
                <a:off x="7741926" y="1648912"/>
                <a:ext cx="415252" cy="4152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mj-cs"/>
                </a:endParaRPr>
              </a:p>
            </p:txBody>
          </p:sp>
          <p:sp>
            <p:nvSpPr>
              <p:cNvPr id="66" name="TextBox 65">
                <a:extLst>
                  <a:ext uri="{FF2B5EF4-FFF2-40B4-BE49-F238E27FC236}">
                    <a16:creationId xmlns:a16="http://schemas.microsoft.com/office/drawing/2014/main" id="{856468FE-6E95-4363-96E9-D73700E1E982}"/>
                  </a:ext>
                </a:extLst>
              </p:cNvPr>
              <p:cNvSpPr txBox="1"/>
              <p:nvPr/>
            </p:nvSpPr>
            <p:spPr>
              <a:xfrm>
                <a:off x="7719754" y="1712465"/>
                <a:ext cx="459595" cy="288147"/>
              </a:xfrm>
              <a:prstGeom prst="rect">
                <a:avLst/>
              </a:prstGeom>
              <a:noFill/>
            </p:spPr>
            <p:txBody>
              <a:bodyPr wrap="none" lIns="72000" tIns="36000" rIns="72000" bIns="36000" rtlCol="0" anchor="ctr">
                <a:spAutoFit/>
              </a:bodyPr>
              <a:lstStyle/>
              <a:p>
                <a:pPr algn="ctr"/>
                <a:r>
                  <a:rPr lang="en-US" sz="1400" b="1" dirty="0">
                    <a:solidFill>
                      <a:schemeClr val="bg1"/>
                    </a:solidFill>
                    <a:latin typeface="Tajawal" panose="00000500000000000000" pitchFamily="2" charset="-78"/>
                    <a:cs typeface="+mj-cs"/>
                  </a:rPr>
                  <a:t>30%</a:t>
                </a:r>
              </a:p>
            </p:txBody>
          </p:sp>
        </p:grpSp>
      </p:grpSp>
      <p:grpSp>
        <p:nvGrpSpPr>
          <p:cNvPr id="67" name="Group 66">
            <a:extLst>
              <a:ext uri="{FF2B5EF4-FFF2-40B4-BE49-F238E27FC236}">
                <a16:creationId xmlns:a16="http://schemas.microsoft.com/office/drawing/2014/main" id="{E2C99186-F37F-4130-A3F2-96E6B5E29219}"/>
              </a:ext>
            </a:extLst>
          </p:cNvPr>
          <p:cNvGrpSpPr/>
          <p:nvPr/>
        </p:nvGrpSpPr>
        <p:grpSpPr>
          <a:xfrm>
            <a:off x="1264387" y="933352"/>
            <a:ext cx="1968809" cy="724986"/>
            <a:chOff x="1705816" y="2302399"/>
            <a:chExt cx="1968809" cy="724986"/>
          </a:xfrm>
        </p:grpSpPr>
        <p:sp>
          <p:nvSpPr>
            <p:cNvPr id="68" name="TextBox 67">
              <a:extLst>
                <a:ext uri="{FF2B5EF4-FFF2-40B4-BE49-F238E27FC236}">
                  <a16:creationId xmlns:a16="http://schemas.microsoft.com/office/drawing/2014/main" id="{3D14D36E-5F59-4C56-8146-FC454A662EFF}"/>
                </a:ext>
              </a:extLst>
            </p:cNvPr>
            <p:cNvSpPr txBox="1"/>
            <p:nvPr/>
          </p:nvSpPr>
          <p:spPr>
            <a:xfrm>
              <a:off x="2162947" y="2302399"/>
              <a:ext cx="1511678" cy="318924"/>
            </a:xfrm>
            <a:prstGeom prst="rect">
              <a:avLst/>
            </a:prstGeom>
            <a:noFill/>
          </p:spPr>
          <p:txBody>
            <a:bodyPr wrap="square" lIns="72000" tIns="36000" rIns="72000" bIns="36000" rtlCol="0" anchor="b">
              <a:spAutoFit/>
            </a:bodyPr>
            <a:lstStyle/>
            <a:p>
              <a:pPr algn="r" rtl="1"/>
              <a:r>
                <a:rPr lang="ar-EG" sz="1600" b="1" dirty="0">
                  <a:solidFill>
                    <a:schemeClr val="tx1">
                      <a:lumMod val="85000"/>
                      <a:lumOff val="15000"/>
                    </a:schemeClr>
                  </a:solidFill>
                  <a:latin typeface="Tajawal Black" panose="00000500000000000000" pitchFamily="2" charset="-78"/>
                  <a:cs typeface="Tajawal Black" panose="00000500000000000000" pitchFamily="2" charset="-78"/>
                </a:rPr>
                <a:t>1# انفوجرافيك</a:t>
              </a:r>
              <a:endParaRPr lang="en-US" sz="1600" b="1" dirty="0">
                <a:solidFill>
                  <a:schemeClr val="tx1">
                    <a:lumMod val="85000"/>
                    <a:lumOff val="15000"/>
                  </a:schemeClr>
                </a:solidFill>
                <a:latin typeface="Tajawal Black" panose="00000500000000000000" pitchFamily="2" charset="-78"/>
                <a:cs typeface="Tajawal Black" panose="00000500000000000000" pitchFamily="2" charset="-78"/>
              </a:endParaRPr>
            </a:p>
          </p:txBody>
        </p:sp>
        <p:sp>
          <p:nvSpPr>
            <p:cNvPr id="69" name="TextBox 68">
              <a:extLst>
                <a:ext uri="{FF2B5EF4-FFF2-40B4-BE49-F238E27FC236}">
                  <a16:creationId xmlns:a16="http://schemas.microsoft.com/office/drawing/2014/main" id="{6D22461E-C365-4ADA-B9EF-28C2EC5B5E63}"/>
                </a:ext>
              </a:extLst>
            </p:cNvPr>
            <p:cNvSpPr txBox="1"/>
            <p:nvPr/>
          </p:nvSpPr>
          <p:spPr>
            <a:xfrm>
              <a:off x="1705816"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id="{2C8E6D05-294F-46D8-B3AA-F2AEB1315B6D}"/>
              </a:ext>
            </a:extLst>
          </p:cNvPr>
          <p:cNvGrpSpPr/>
          <p:nvPr/>
        </p:nvGrpSpPr>
        <p:grpSpPr>
          <a:xfrm>
            <a:off x="2523382" y="2375050"/>
            <a:ext cx="577416" cy="577416"/>
            <a:chOff x="2949779" y="1908143"/>
            <a:chExt cx="577416" cy="577416"/>
          </a:xfrm>
        </p:grpSpPr>
        <p:sp>
          <p:nvSpPr>
            <p:cNvPr id="71" name="Oval 70">
              <a:extLst>
                <a:ext uri="{FF2B5EF4-FFF2-40B4-BE49-F238E27FC236}">
                  <a16:creationId xmlns:a16="http://schemas.microsoft.com/office/drawing/2014/main" id="{8E9567AA-626E-4302-9E05-AB6E454E97BF}"/>
                </a:ext>
              </a:extLst>
            </p:cNvPr>
            <p:cNvSpPr/>
            <p:nvPr/>
          </p:nvSpPr>
          <p:spPr>
            <a:xfrm>
              <a:off x="2949779" y="1908143"/>
              <a:ext cx="577416" cy="577416"/>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mj-cs"/>
              </a:endParaRPr>
            </a:p>
          </p:txBody>
        </p:sp>
        <p:sp>
          <p:nvSpPr>
            <p:cNvPr id="72" name="Arc 71">
              <a:extLst>
                <a:ext uri="{FF2B5EF4-FFF2-40B4-BE49-F238E27FC236}">
                  <a16:creationId xmlns:a16="http://schemas.microsoft.com/office/drawing/2014/main" id="{A532AF4E-DEBA-43AC-89D9-718D4606CBB3}"/>
                </a:ext>
              </a:extLst>
            </p:cNvPr>
            <p:cNvSpPr/>
            <p:nvPr/>
          </p:nvSpPr>
          <p:spPr>
            <a:xfrm>
              <a:off x="2950487" y="1908851"/>
              <a:ext cx="576000" cy="576000"/>
            </a:xfrm>
            <a:prstGeom prst="arc">
              <a:avLst>
                <a:gd name="adj1" fmla="val 16200000"/>
                <a:gd name="adj2" fmla="val 1169679"/>
              </a:avLst>
            </a:prstGeom>
            <a:ln w="635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ajawal" panose="00000500000000000000" pitchFamily="2" charset="-78"/>
                <a:cs typeface="+mj-cs"/>
              </a:endParaRPr>
            </a:p>
          </p:txBody>
        </p:sp>
        <p:grpSp>
          <p:nvGrpSpPr>
            <p:cNvPr id="73" name="Group 72">
              <a:extLst>
                <a:ext uri="{FF2B5EF4-FFF2-40B4-BE49-F238E27FC236}">
                  <a16:creationId xmlns:a16="http://schemas.microsoft.com/office/drawing/2014/main" id="{4C79BAA5-1809-4CF7-85AC-E85556EEE509}"/>
                </a:ext>
              </a:extLst>
            </p:cNvPr>
            <p:cNvGrpSpPr/>
            <p:nvPr/>
          </p:nvGrpSpPr>
          <p:grpSpPr>
            <a:xfrm>
              <a:off x="3008689" y="1989225"/>
              <a:ext cx="459595" cy="415252"/>
              <a:chOff x="7719754" y="1648912"/>
              <a:chExt cx="459595" cy="415252"/>
            </a:xfrm>
          </p:grpSpPr>
          <p:sp>
            <p:nvSpPr>
              <p:cNvPr id="74" name="Oval 73">
                <a:extLst>
                  <a:ext uri="{FF2B5EF4-FFF2-40B4-BE49-F238E27FC236}">
                    <a16:creationId xmlns:a16="http://schemas.microsoft.com/office/drawing/2014/main" id="{647C20D3-1B8E-465B-92EE-6A337CF480BD}"/>
                  </a:ext>
                </a:extLst>
              </p:cNvPr>
              <p:cNvSpPr/>
              <p:nvPr/>
            </p:nvSpPr>
            <p:spPr>
              <a:xfrm>
                <a:off x="7741926" y="1648912"/>
                <a:ext cx="415252" cy="415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mj-cs"/>
                </a:endParaRPr>
              </a:p>
            </p:txBody>
          </p:sp>
          <p:sp>
            <p:nvSpPr>
              <p:cNvPr id="75" name="TextBox 74">
                <a:extLst>
                  <a:ext uri="{FF2B5EF4-FFF2-40B4-BE49-F238E27FC236}">
                    <a16:creationId xmlns:a16="http://schemas.microsoft.com/office/drawing/2014/main" id="{856468FE-6E95-4363-96E9-D73700E1E982}"/>
                  </a:ext>
                </a:extLst>
              </p:cNvPr>
              <p:cNvSpPr txBox="1"/>
              <p:nvPr/>
            </p:nvSpPr>
            <p:spPr>
              <a:xfrm>
                <a:off x="7719754" y="1712465"/>
                <a:ext cx="459595" cy="288147"/>
              </a:xfrm>
              <a:prstGeom prst="rect">
                <a:avLst/>
              </a:prstGeom>
              <a:noFill/>
            </p:spPr>
            <p:txBody>
              <a:bodyPr wrap="none" lIns="72000" tIns="36000" rIns="72000" bIns="36000" rtlCol="0" anchor="ctr">
                <a:spAutoFit/>
              </a:bodyPr>
              <a:lstStyle/>
              <a:p>
                <a:pPr algn="ctr"/>
                <a:r>
                  <a:rPr lang="en-US" sz="1400" b="1" dirty="0">
                    <a:solidFill>
                      <a:schemeClr val="bg1"/>
                    </a:solidFill>
                    <a:latin typeface="Tajawal" panose="00000500000000000000" pitchFamily="2" charset="-78"/>
                    <a:cs typeface="+mj-cs"/>
                  </a:rPr>
                  <a:t>30%</a:t>
                </a:r>
              </a:p>
            </p:txBody>
          </p:sp>
        </p:grpSp>
      </p:grpSp>
      <p:grpSp>
        <p:nvGrpSpPr>
          <p:cNvPr id="76" name="Group 75">
            <a:extLst>
              <a:ext uri="{FF2B5EF4-FFF2-40B4-BE49-F238E27FC236}">
                <a16:creationId xmlns:a16="http://schemas.microsoft.com/office/drawing/2014/main" id="{E2C99186-F37F-4130-A3F2-96E6B5E29219}"/>
              </a:ext>
            </a:extLst>
          </p:cNvPr>
          <p:cNvGrpSpPr/>
          <p:nvPr/>
        </p:nvGrpSpPr>
        <p:grpSpPr>
          <a:xfrm>
            <a:off x="426492" y="2266763"/>
            <a:ext cx="1968809" cy="724986"/>
            <a:chOff x="1705816" y="2302399"/>
            <a:chExt cx="1968809" cy="724986"/>
          </a:xfrm>
        </p:grpSpPr>
        <p:sp>
          <p:nvSpPr>
            <p:cNvPr id="77" name="TextBox 76">
              <a:extLst>
                <a:ext uri="{FF2B5EF4-FFF2-40B4-BE49-F238E27FC236}">
                  <a16:creationId xmlns:a16="http://schemas.microsoft.com/office/drawing/2014/main" id="{3D14D36E-5F59-4C56-8146-FC454A662EFF}"/>
                </a:ext>
              </a:extLst>
            </p:cNvPr>
            <p:cNvSpPr txBox="1"/>
            <p:nvPr/>
          </p:nvSpPr>
          <p:spPr>
            <a:xfrm>
              <a:off x="2162947" y="2302399"/>
              <a:ext cx="1511678" cy="318924"/>
            </a:xfrm>
            <a:prstGeom prst="rect">
              <a:avLst/>
            </a:prstGeom>
            <a:noFill/>
          </p:spPr>
          <p:txBody>
            <a:bodyPr wrap="square" lIns="72000" tIns="36000" rIns="72000" bIns="36000" rtlCol="0" anchor="b">
              <a:spAutoFit/>
            </a:bodyPr>
            <a:lstStyle/>
            <a:p>
              <a:pPr algn="r" rtl="1"/>
              <a:r>
                <a:rPr lang="ar-EG" sz="1600" b="1" dirty="0">
                  <a:solidFill>
                    <a:schemeClr val="accent4"/>
                  </a:solidFill>
                  <a:latin typeface="Tajawal Black" panose="00000500000000000000" pitchFamily="2" charset="-78"/>
                  <a:cs typeface="Tajawal Black" panose="00000500000000000000" pitchFamily="2" charset="-78"/>
                </a:rPr>
                <a:t>2# انفوجرافيك</a:t>
              </a:r>
            </a:p>
          </p:txBody>
        </p:sp>
        <p:sp>
          <p:nvSpPr>
            <p:cNvPr id="78" name="TextBox 77">
              <a:extLst>
                <a:ext uri="{FF2B5EF4-FFF2-40B4-BE49-F238E27FC236}">
                  <a16:creationId xmlns:a16="http://schemas.microsoft.com/office/drawing/2014/main" id="{6D22461E-C365-4ADA-B9EF-28C2EC5B5E63}"/>
                </a:ext>
              </a:extLst>
            </p:cNvPr>
            <p:cNvSpPr txBox="1"/>
            <p:nvPr/>
          </p:nvSpPr>
          <p:spPr>
            <a:xfrm>
              <a:off x="1705816"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9" name="Group 78">
            <a:extLst>
              <a:ext uri="{FF2B5EF4-FFF2-40B4-BE49-F238E27FC236}">
                <a16:creationId xmlns:a16="http://schemas.microsoft.com/office/drawing/2014/main" id="{2C8E6D05-294F-46D8-B3AA-F2AEB1315B6D}"/>
              </a:ext>
            </a:extLst>
          </p:cNvPr>
          <p:cNvGrpSpPr/>
          <p:nvPr/>
        </p:nvGrpSpPr>
        <p:grpSpPr>
          <a:xfrm>
            <a:off x="2962508" y="4247482"/>
            <a:ext cx="577416" cy="577416"/>
            <a:chOff x="2949779" y="1908143"/>
            <a:chExt cx="577416" cy="577416"/>
          </a:xfrm>
        </p:grpSpPr>
        <p:sp>
          <p:nvSpPr>
            <p:cNvPr id="80" name="Oval 79">
              <a:extLst>
                <a:ext uri="{FF2B5EF4-FFF2-40B4-BE49-F238E27FC236}">
                  <a16:creationId xmlns:a16="http://schemas.microsoft.com/office/drawing/2014/main" id="{8E9567AA-626E-4302-9E05-AB6E454E97BF}"/>
                </a:ext>
              </a:extLst>
            </p:cNvPr>
            <p:cNvSpPr/>
            <p:nvPr/>
          </p:nvSpPr>
          <p:spPr>
            <a:xfrm>
              <a:off x="2949779" y="1908143"/>
              <a:ext cx="577416" cy="577416"/>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mj-cs"/>
              </a:endParaRPr>
            </a:p>
          </p:txBody>
        </p:sp>
        <p:sp>
          <p:nvSpPr>
            <p:cNvPr id="81" name="Arc 80">
              <a:extLst>
                <a:ext uri="{FF2B5EF4-FFF2-40B4-BE49-F238E27FC236}">
                  <a16:creationId xmlns:a16="http://schemas.microsoft.com/office/drawing/2014/main" id="{A532AF4E-DEBA-43AC-89D9-718D4606CBB3}"/>
                </a:ext>
              </a:extLst>
            </p:cNvPr>
            <p:cNvSpPr/>
            <p:nvPr/>
          </p:nvSpPr>
          <p:spPr>
            <a:xfrm>
              <a:off x="2950487" y="1908851"/>
              <a:ext cx="576000" cy="576000"/>
            </a:xfrm>
            <a:prstGeom prst="arc">
              <a:avLst>
                <a:gd name="adj1" fmla="val 16200000"/>
                <a:gd name="adj2" fmla="val 1169679"/>
              </a:avLst>
            </a:prstGeom>
            <a:ln w="635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ajawal" panose="00000500000000000000" pitchFamily="2" charset="-78"/>
                <a:cs typeface="+mj-cs"/>
              </a:endParaRPr>
            </a:p>
          </p:txBody>
        </p:sp>
        <p:grpSp>
          <p:nvGrpSpPr>
            <p:cNvPr id="82" name="Group 81">
              <a:extLst>
                <a:ext uri="{FF2B5EF4-FFF2-40B4-BE49-F238E27FC236}">
                  <a16:creationId xmlns:a16="http://schemas.microsoft.com/office/drawing/2014/main" id="{4C79BAA5-1809-4CF7-85AC-E85556EEE509}"/>
                </a:ext>
              </a:extLst>
            </p:cNvPr>
            <p:cNvGrpSpPr/>
            <p:nvPr/>
          </p:nvGrpSpPr>
          <p:grpSpPr>
            <a:xfrm>
              <a:off x="3008689" y="1989225"/>
              <a:ext cx="459595" cy="415252"/>
              <a:chOff x="7719754" y="1648912"/>
              <a:chExt cx="459595" cy="415252"/>
            </a:xfrm>
          </p:grpSpPr>
          <p:sp>
            <p:nvSpPr>
              <p:cNvPr id="83" name="Oval 82">
                <a:extLst>
                  <a:ext uri="{FF2B5EF4-FFF2-40B4-BE49-F238E27FC236}">
                    <a16:creationId xmlns:a16="http://schemas.microsoft.com/office/drawing/2014/main" id="{647C20D3-1B8E-465B-92EE-6A337CF480BD}"/>
                  </a:ext>
                </a:extLst>
              </p:cNvPr>
              <p:cNvSpPr/>
              <p:nvPr/>
            </p:nvSpPr>
            <p:spPr>
              <a:xfrm>
                <a:off x="7741926" y="1648912"/>
                <a:ext cx="415252" cy="4152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mj-cs"/>
                </a:endParaRPr>
              </a:p>
            </p:txBody>
          </p:sp>
          <p:sp>
            <p:nvSpPr>
              <p:cNvPr id="84" name="TextBox 83">
                <a:extLst>
                  <a:ext uri="{FF2B5EF4-FFF2-40B4-BE49-F238E27FC236}">
                    <a16:creationId xmlns:a16="http://schemas.microsoft.com/office/drawing/2014/main" id="{856468FE-6E95-4363-96E9-D73700E1E982}"/>
                  </a:ext>
                </a:extLst>
              </p:cNvPr>
              <p:cNvSpPr txBox="1"/>
              <p:nvPr/>
            </p:nvSpPr>
            <p:spPr>
              <a:xfrm>
                <a:off x="7719754" y="1712465"/>
                <a:ext cx="459595" cy="288147"/>
              </a:xfrm>
              <a:prstGeom prst="rect">
                <a:avLst/>
              </a:prstGeom>
              <a:noFill/>
            </p:spPr>
            <p:txBody>
              <a:bodyPr wrap="none" lIns="72000" tIns="36000" rIns="72000" bIns="36000" rtlCol="0" anchor="ctr">
                <a:spAutoFit/>
              </a:bodyPr>
              <a:lstStyle/>
              <a:p>
                <a:pPr algn="ctr"/>
                <a:r>
                  <a:rPr lang="en-US" sz="1400" b="1" dirty="0">
                    <a:solidFill>
                      <a:schemeClr val="bg1"/>
                    </a:solidFill>
                    <a:latin typeface="Tajawal" panose="00000500000000000000" pitchFamily="2" charset="-78"/>
                    <a:cs typeface="+mj-cs"/>
                  </a:rPr>
                  <a:t>30%</a:t>
                </a:r>
              </a:p>
            </p:txBody>
          </p:sp>
        </p:grpSp>
      </p:grpSp>
      <p:grpSp>
        <p:nvGrpSpPr>
          <p:cNvPr id="85" name="Group 84">
            <a:extLst>
              <a:ext uri="{FF2B5EF4-FFF2-40B4-BE49-F238E27FC236}">
                <a16:creationId xmlns:a16="http://schemas.microsoft.com/office/drawing/2014/main" id="{E2C99186-F37F-4130-A3F2-96E6B5E29219}"/>
              </a:ext>
            </a:extLst>
          </p:cNvPr>
          <p:cNvGrpSpPr/>
          <p:nvPr/>
        </p:nvGrpSpPr>
        <p:grpSpPr>
          <a:xfrm>
            <a:off x="865618" y="4139195"/>
            <a:ext cx="1968809" cy="724986"/>
            <a:chOff x="1705816" y="2302399"/>
            <a:chExt cx="1968809" cy="724986"/>
          </a:xfrm>
        </p:grpSpPr>
        <p:sp>
          <p:nvSpPr>
            <p:cNvPr id="86" name="TextBox 85">
              <a:extLst>
                <a:ext uri="{FF2B5EF4-FFF2-40B4-BE49-F238E27FC236}">
                  <a16:creationId xmlns:a16="http://schemas.microsoft.com/office/drawing/2014/main" id="{3D14D36E-5F59-4C56-8146-FC454A662EFF}"/>
                </a:ext>
              </a:extLst>
            </p:cNvPr>
            <p:cNvSpPr txBox="1"/>
            <p:nvPr/>
          </p:nvSpPr>
          <p:spPr>
            <a:xfrm>
              <a:off x="2162947" y="2302399"/>
              <a:ext cx="1511678" cy="318924"/>
            </a:xfrm>
            <a:prstGeom prst="rect">
              <a:avLst/>
            </a:prstGeom>
            <a:noFill/>
          </p:spPr>
          <p:txBody>
            <a:bodyPr wrap="square" lIns="72000" tIns="36000" rIns="72000" bIns="36000" rtlCol="0" anchor="b">
              <a:spAutoFit/>
            </a:bodyPr>
            <a:lstStyle/>
            <a:p>
              <a:pPr algn="r" rtl="1"/>
              <a:r>
                <a:rPr lang="ar-EG" sz="1600" b="1" dirty="0">
                  <a:solidFill>
                    <a:schemeClr val="accent6"/>
                  </a:solidFill>
                  <a:latin typeface="Tajawal Black" panose="00000500000000000000" pitchFamily="2" charset="-78"/>
                  <a:cs typeface="Tajawal Black" panose="00000500000000000000" pitchFamily="2" charset="-78"/>
                </a:rPr>
                <a:t>3# انفوجرافيك</a:t>
              </a:r>
            </a:p>
          </p:txBody>
        </p:sp>
        <p:sp>
          <p:nvSpPr>
            <p:cNvPr id="87" name="TextBox 86">
              <a:extLst>
                <a:ext uri="{FF2B5EF4-FFF2-40B4-BE49-F238E27FC236}">
                  <a16:creationId xmlns:a16="http://schemas.microsoft.com/office/drawing/2014/main" id="{6D22461E-C365-4ADA-B9EF-28C2EC5B5E63}"/>
                </a:ext>
              </a:extLst>
            </p:cNvPr>
            <p:cNvSpPr txBox="1"/>
            <p:nvPr/>
          </p:nvSpPr>
          <p:spPr>
            <a:xfrm>
              <a:off x="1705816"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8" name="Group 87">
            <a:extLst>
              <a:ext uri="{FF2B5EF4-FFF2-40B4-BE49-F238E27FC236}">
                <a16:creationId xmlns:a16="http://schemas.microsoft.com/office/drawing/2014/main" id="{2C8E6D05-294F-46D8-B3AA-F2AEB1315B6D}"/>
              </a:ext>
            </a:extLst>
          </p:cNvPr>
          <p:cNvGrpSpPr/>
          <p:nvPr/>
        </p:nvGrpSpPr>
        <p:grpSpPr>
          <a:xfrm>
            <a:off x="3835965" y="5588036"/>
            <a:ext cx="577416" cy="577416"/>
            <a:chOff x="2949779" y="1908143"/>
            <a:chExt cx="577416" cy="577416"/>
          </a:xfrm>
        </p:grpSpPr>
        <p:sp>
          <p:nvSpPr>
            <p:cNvPr id="89" name="Oval 88">
              <a:extLst>
                <a:ext uri="{FF2B5EF4-FFF2-40B4-BE49-F238E27FC236}">
                  <a16:creationId xmlns:a16="http://schemas.microsoft.com/office/drawing/2014/main" id="{8E9567AA-626E-4302-9E05-AB6E454E97BF}"/>
                </a:ext>
              </a:extLst>
            </p:cNvPr>
            <p:cNvSpPr/>
            <p:nvPr/>
          </p:nvSpPr>
          <p:spPr>
            <a:xfrm>
              <a:off x="2949779" y="1908143"/>
              <a:ext cx="577416" cy="577416"/>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mj-cs"/>
              </a:endParaRPr>
            </a:p>
          </p:txBody>
        </p:sp>
        <p:sp>
          <p:nvSpPr>
            <p:cNvPr id="90" name="Arc 89">
              <a:extLst>
                <a:ext uri="{FF2B5EF4-FFF2-40B4-BE49-F238E27FC236}">
                  <a16:creationId xmlns:a16="http://schemas.microsoft.com/office/drawing/2014/main" id="{A532AF4E-DEBA-43AC-89D9-718D4606CBB3}"/>
                </a:ext>
              </a:extLst>
            </p:cNvPr>
            <p:cNvSpPr/>
            <p:nvPr/>
          </p:nvSpPr>
          <p:spPr>
            <a:xfrm>
              <a:off x="2950487" y="1908851"/>
              <a:ext cx="576000" cy="576000"/>
            </a:xfrm>
            <a:prstGeom prst="arc">
              <a:avLst>
                <a:gd name="adj1" fmla="val 16200000"/>
                <a:gd name="adj2" fmla="val 1169679"/>
              </a:avLst>
            </a:pr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ajawal" panose="00000500000000000000" pitchFamily="2" charset="-78"/>
                <a:cs typeface="+mj-cs"/>
              </a:endParaRPr>
            </a:p>
          </p:txBody>
        </p:sp>
        <p:grpSp>
          <p:nvGrpSpPr>
            <p:cNvPr id="91" name="Group 90">
              <a:extLst>
                <a:ext uri="{FF2B5EF4-FFF2-40B4-BE49-F238E27FC236}">
                  <a16:creationId xmlns:a16="http://schemas.microsoft.com/office/drawing/2014/main" id="{4C79BAA5-1809-4CF7-85AC-E85556EEE509}"/>
                </a:ext>
              </a:extLst>
            </p:cNvPr>
            <p:cNvGrpSpPr/>
            <p:nvPr/>
          </p:nvGrpSpPr>
          <p:grpSpPr>
            <a:xfrm>
              <a:off x="3008689" y="1989225"/>
              <a:ext cx="459595" cy="415252"/>
              <a:chOff x="7719754" y="1648912"/>
              <a:chExt cx="459595" cy="415252"/>
            </a:xfrm>
          </p:grpSpPr>
          <p:sp>
            <p:nvSpPr>
              <p:cNvPr id="92" name="Oval 91">
                <a:extLst>
                  <a:ext uri="{FF2B5EF4-FFF2-40B4-BE49-F238E27FC236}">
                    <a16:creationId xmlns:a16="http://schemas.microsoft.com/office/drawing/2014/main" id="{647C20D3-1B8E-465B-92EE-6A337CF480BD}"/>
                  </a:ext>
                </a:extLst>
              </p:cNvPr>
              <p:cNvSpPr/>
              <p:nvPr/>
            </p:nvSpPr>
            <p:spPr>
              <a:xfrm>
                <a:off x="7741926" y="1648912"/>
                <a:ext cx="415252" cy="415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mj-cs"/>
                </a:endParaRPr>
              </a:p>
            </p:txBody>
          </p:sp>
          <p:sp>
            <p:nvSpPr>
              <p:cNvPr id="93" name="TextBox 92">
                <a:extLst>
                  <a:ext uri="{FF2B5EF4-FFF2-40B4-BE49-F238E27FC236}">
                    <a16:creationId xmlns:a16="http://schemas.microsoft.com/office/drawing/2014/main" id="{856468FE-6E95-4363-96E9-D73700E1E982}"/>
                  </a:ext>
                </a:extLst>
              </p:cNvPr>
              <p:cNvSpPr txBox="1"/>
              <p:nvPr/>
            </p:nvSpPr>
            <p:spPr>
              <a:xfrm>
                <a:off x="7719754" y="1712465"/>
                <a:ext cx="459595" cy="288147"/>
              </a:xfrm>
              <a:prstGeom prst="rect">
                <a:avLst/>
              </a:prstGeom>
              <a:noFill/>
            </p:spPr>
            <p:txBody>
              <a:bodyPr wrap="none" lIns="72000" tIns="36000" rIns="72000" bIns="36000" rtlCol="0" anchor="ctr">
                <a:spAutoFit/>
              </a:bodyPr>
              <a:lstStyle/>
              <a:p>
                <a:pPr algn="ctr"/>
                <a:r>
                  <a:rPr lang="en-US" sz="1400" b="1" dirty="0">
                    <a:solidFill>
                      <a:schemeClr val="bg1"/>
                    </a:solidFill>
                    <a:latin typeface="Tajawal" panose="00000500000000000000" pitchFamily="2" charset="-78"/>
                    <a:cs typeface="+mj-cs"/>
                  </a:rPr>
                  <a:t>30%</a:t>
                </a:r>
              </a:p>
            </p:txBody>
          </p:sp>
        </p:grpSp>
      </p:grpSp>
      <p:grpSp>
        <p:nvGrpSpPr>
          <p:cNvPr id="94" name="Group 93">
            <a:extLst>
              <a:ext uri="{FF2B5EF4-FFF2-40B4-BE49-F238E27FC236}">
                <a16:creationId xmlns:a16="http://schemas.microsoft.com/office/drawing/2014/main" id="{E2C99186-F37F-4130-A3F2-96E6B5E29219}"/>
              </a:ext>
            </a:extLst>
          </p:cNvPr>
          <p:cNvGrpSpPr/>
          <p:nvPr/>
        </p:nvGrpSpPr>
        <p:grpSpPr>
          <a:xfrm>
            <a:off x="1739075" y="5479749"/>
            <a:ext cx="1968809" cy="724986"/>
            <a:chOff x="1705816" y="2302399"/>
            <a:chExt cx="1968809" cy="724986"/>
          </a:xfrm>
        </p:grpSpPr>
        <p:sp>
          <p:nvSpPr>
            <p:cNvPr id="95" name="TextBox 94">
              <a:extLst>
                <a:ext uri="{FF2B5EF4-FFF2-40B4-BE49-F238E27FC236}">
                  <a16:creationId xmlns:a16="http://schemas.microsoft.com/office/drawing/2014/main" id="{3D14D36E-5F59-4C56-8146-FC454A662EFF}"/>
                </a:ext>
              </a:extLst>
            </p:cNvPr>
            <p:cNvSpPr txBox="1"/>
            <p:nvPr/>
          </p:nvSpPr>
          <p:spPr>
            <a:xfrm>
              <a:off x="2162947" y="2302399"/>
              <a:ext cx="1511678" cy="318924"/>
            </a:xfrm>
            <a:prstGeom prst="rect">
              <a:avLst/>
            </a:prstGeom>
            <a:noFill/>
          </p:spPr>
          <p:txBody>
            <a:bodyPr wrap="square" lIns="72000" tIns="36000" rIns="72000" bIns="36000" rtlCol="0" anchor="b">
              <a:spAutoFit/>
            </a:bodyPr>
            <a:lstStyle/>
            <a:p>
              <a:pPr algn="r" rtl="1"/>
              <a:r>
                <a:rPr lang="ar-EG" sz="1600" b="1" dirty="0">
                  <a:solidFill>
                    <a:schemeClr val="accent2"/>
                  </a:solidFill>
                  <a:latin typeface="Tajawal Black" panose="00000500000000000000" pitchFamily="2" charset="-78"/>
                  <a:cs typeface="Tajawal Black" panose="00000500000000000000" pitchFamily="2" charset="-78"/>
                </a:rPr>
                <a:t>4# انفوجرافيك</a:t>
              </a:r>
            </a:p>
          </p:txBody>
        </p:sp>
        <p:sp>
          <p:nvSpPr>
            <p:cNvPr id="96" name="TextBox 95">
              <a:extLst>
                <a:ext uri="{FF2B5EF4-FFF2-40B4-BE49-F238E27FC236}">
                  <a16:creationId xmlns:a16="http://schemas.microsoft.com/office/drawing/2014/main" id="{6D22461E-C365-4ADA-B9EF-28C2EC5B5E63}"/>
                </a:ext>
              </a:extLst>
            </p:cNvPr>
            <p:cNvSpPr txBox="1"/>
            <p:nvPr/>
          </p:nvSpPr>
          <p:spPr>
            <a:xfrm>
              <a:off x="1705816"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77245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FA03D207-6B04-427F-9670-1DEC1972D032}"/>
              </a:ext>
            </a:extLst>
          </p:cNvPr>
          <p:cNvGrpSpPr/>
          <p:nvPr/>
        </p:nvGrpSpPr>
        <p:grpSpPr>
          <a:xfrm>
            <a:off x="8782121" y="5665216"/>
            <a:ext cx="721505" cy="721506"/>
            <a:chOff x="3337785" y="4001134"/>
            <a:chExt cx="721505" cy="721506"/>
          </a:xfrm>
        </p:grpSpPr>
        <p:sp>
          <p:nvSpPr>
            <p:cNvPr id="81" name="Oval 80">
              <a:extLst>
                <a:ext uri="{FF2B5EF4-FFF2-40B4-BE49-F238E27FC236}">
                  <a16:creationId xmlns:a16="http://schemas.microsoft.com/office/drawing/2014/main" id="{00BE52A4-1932-43A7-8BE2-7807F8E423E3}"/>
                </a:ext>
              </a:extLst>
            </p:cNvPr>
            <p:cNvSpPr/>
            <p:nvPr/>
          </p:nvSpPr>
          <p:spPr>
            <a:xfrm>
              <a:off x="3337785" y="4001134"/>
              <a:ext cx="721505" cy="721506"/>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sp>
          <p:nvSpPr>
            <p:cNvPr id="82" name="Oval 81">
              <a:extLst>
                <a:ext uri="{FF2B5EF4-FFF2-40B4-BE49-F238E27FC236}">
                  <a16:creationId xmlns:a16="http://schemas.microsoft.com/office/drawing/2014/main" id="{3CB571C1-6472-44ED-9C89-3CD495EF4CCD}"/>
                </a:ext>
              </a:extLst>
            </p:cNvPr>
            <p:cNvSpPr/>
            <p:nvPr/>
          </p:nvSpPr>
          <p:spPr>
            <a:xfrm>
              <a:off x="3414751" y="4078101"/>
              <a:ext cx="567573" cy="5675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grpSp>
      <p:grpSp>
        <p:nvGrpSpPr>
          <p:cNvPr id="77" name="Group 76">
            <a:extLst>
              <a:ext uri="{FF2B5EF4-FFF2-40B4-BE49-F238E27FC236}">
                <a16:creationId xmlns:a16="http://schemas.microsoft.com/office/drawing/2014/main" id="{FA03D207-6B04-427F-9670-1DEC1972D032}"/>
              </a:ext>
            </a:extLst>
          </p:cNvPr>
          <p:cNvGrpSpPr/>
          <p:nvPr/>
        </p:nvGrpSpPr>
        <p:grpSpPr>
          <a:xfrm>
            <a:off x="2283359" y="5071769"/>
            <a:ext cx="721505" cy="721506"/>
            <a:chOff x="3337785" y="4001134"/>
            <a:chExt cx="721505" cy="721506"/>
          </a:xfrm>
        </p:grpSpPr>
        <p:sp>
          <p:nvSpPr>
            <p:cNvPr id="78" name="Oval 77">
              <a:extLst>
                <a:ext uri="{FF2B5EF4-FFF2-40B4-BE49-F238E27FC236}">
                  <a16:creationId xmlns:a16="http://schemas.microsoft.com/office/drawing/2014/main" id="{00BE52A4-1932-43A7-8BE2-7807F8E423E3}"/>
                </a:ext>
              </a:extLst>
            </p:cNvPr>
            <p:cNvSpPr/>
            <p:nvPr/>
          </p:nvSpPr>
          <p:spPr>
            <a:xfrm>
              <a:off x="3337785" y="4001134"/>
              <a:ext cx="721505" cy="721506"/>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sp>
          <p:nvSpPr>
            <p:cNvPr id="79" name="Oval 78">
              <a:extLst>
                <a:ext uri="{FF2B5EF4-FFF2-40B4-BE49-F238E27FC236}">
                  <a16:creationId xmlns:a16="http://schemas.microsoft.com/office/drawing/2014/main" id="{3CB571C1-6472-44ED-9C89-3CD495EF4CCD}"/>
                </a:ext>
              </a:extLst>
            </p:cNvPr>
            <p:cNvSpPr/>
            <p:nvPr/>
          </p:nvSpPr>
          <p:spPr>
            <a:xfrm>
              <a:off x="3414751" y="4078101"/>
              <a:ext cx="567573" cy="5675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grpSp>
      <p:grpSp>
        <p:nvGrpSpPr>
          <p:cNvPr id="74" name="Group 73">
            <a:extLst>
              <a:ext uri="{FF2B5EF4-FFF2-40B4-BE49-F238E27FC236}">
                <a16:creationId xmlns:a16="http://schemas.microsoft.com/office/drawing/2014/main" id="{FA03D207-6B04-427F-9670-1DEC1972D032}"/>
              </a:ext>
            </a:extLst>
          </p:cNvPr>
          <p:cNvGrpSpPr/>
          <p:nvPr/>
        </p:nvGrpSpPr>
        <p:grpSpPr>
          <a:xfrm>
            <a:off x="9058908" y="3612699"/>
            <a:ext cx="721505" cy="721506"/>
            <a:chOff x="3337785" y="4001134"/>
            <a:chExt cx="721505" cy="721506"/>
          </a:xfrm>
        </p:grpSpPr>
        <p:sp>
          <p:nvSpPr>
            <p:cNvPr id="75" name="Oval 74">
              <a:extLst>
                <a:ext uri="{FF2B5EF4-FFF2-40B4-BE49-F238E27FC236}">
                  <a16:creationId xmlns:a16="http://schemas.microsoft.com/office/drawing/2014/main" id="{00BE52A4-1932-43A7-8BE2-7807F8E423E3}"/>
                </a:ext>
              </a:extLst>
            </p:cNvPr>
            <p:cNvSpPr/>
            <p:nvPr/>
          </p:nvSpPr>
          <p:spPr>
            <a:xfrm>
              <a:off x="3337785" y="4001134"/>
              <a:ext cx="721505" cy="721506"/>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sp>
          <p:nvSpPr>
            <p:cNvPr id="76" name="Oval 75">
              <a:extLst>
                <a:ext uri="{FF2B5EF4-FFF2-40B4-BE49-F238E27FC236}">
                  <a16:creationId xmlns:a16="http://schemas.microsoft.com/office/drawing/2014/main" id="{3CB571C1-6472-44ED-9C89-3CD495EF4CCD}"/>
                </a:ext>
              </a:extLst>
            </p:cNvPr>
            <p:cNvSpPr/>
            <p:nvPr/>
          </p:nvSpPr>
          <p:spPr>
            <a:xfrm>
              <a:off x="3414751" y="4078101"/>
              <a:ext cx="567573" cy="5675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grpSp>
      <p:grpSp>
        <p:nvGrpSpPr>
          <p:cNvPr id="71" name="Group 70">
            <a:extLst>
              <a:ext uri="{FF2B5EF4-FFF2-40B4-BE49-F238E27FC236}">
                <a16:creationId xmlns:a16="http://schemas.microsoft.com/office/drawing/2014/main" id="{FA03D207-6B04-427F-9670-1DEC1972D032}"/>
              </a:ext>
            </a:extLst>
          </p:cNvPr>
          <p:cNvGrpSpPr/>
          <p:nvPr/>
        </p:nvGrpSpPr>
        <p:grpSpPr>
          <a:xfrm>
            <a:off x="9066656" y="961164"/>
            <a:ext cx="721505" cy="721506"/>
            <a:chOff x="3337785" y="4001134"/>
            <a:chExt cx="721505" cy="721506"/>
          </a:xfrm>
        </p:grpSpPr>
        <p:sp>
          <p:nvSpPr>
            <p:cNvPr id="72" name="Oval 71">
              <a:extLst>
                <a:ext uri="{FF2B5EF4-FFF2-40B4-BE49-F238E27FC236}">
                  <a16:creationId xmlns:a16="http://schemas.microsoft.com/office/drawing/2014/main" id="{00BE52A4-1932-43A7-8BE2-7807F8E423E3}"/>
                </a:ext>
              </a:extLst>
            </p:cNvPr>
            <p:cNvSpPr/>
            <p:nvPr/>
          </p:nvSpPr>
          <p:spPr>
            <a:xfrm>
              <a:off x="3337785" y="4001134"/>
              <a:ext cx="721505" cy="721506"/>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sp>
          <p:nvSpPr>
            <p:cNvPr id="73" name="Oval 72">
              <a:extLst>
                <a:ext uri="{FF2B5EF4-FFF2-40B4-BE49-F238E27FC236}">
                  <a16:creationId xmlns:a16="http://schemas.microsoft.com/office/drawing/2014/main" id="{3CB571C1-6472-44ED-9C89-3CD495EF4CCD}"/>
                </a:ext>
              </a:extLst>
            </p:cNvPr>
            <p:cNvSpPr/>
            <p:nvPr/>
          </p:nvSpPr>
          <p:spPr>
            <a:xfrm>
              <a:off x="3414751" y="4078101"/>
              <a:ext cx="567573" cy="5675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grpSp>
      <p:grpSp>
        <p:nvGrpSpPr>
          <p:cNvPr id="68" name="Group 67">
            <a:extLst>
              <a:ext uri="{FF2B5EF4-FFF2-40B4-BE49-F238E27FC236}">
                <a16:creationId xmlns:a16="http://schemas.microsoft.com/office/drawing/2014/main" id="{FA03D207-6B04-427F-9670-1DEC1972D032}"/>
              </a:ext>
            </a:extLst>
          </p:cNvPr>
          <p:cNvGrpSpPr/>
          <p:nvPr/>
        </p:nvGrpSpPr>
        <p:grpSpPr>
          <a:xfrm>
            <a:off x="2440505" y="3313371"/>
            <a:ext cx="721505" cy="721506"/>
            <a:chOff x="3337785" y="4001134"/>
            <a:chExt cx="721505" cy="721506"/>
          </a:xfrm>
        </p:grpSpPr>
        <p:sp>
          <p:nvSpPr>
            <p:cNvPr id="69" name="Oval 68">
              <a:extLst>
                <a:ext uri="{FF2B5EF4-FFF2-40B4-BE49-F238E27FC236}">
                  <a16:creationId xmlns:a16="http://schemas.microsoft.com/office/drawing/2014/main" id="{00BE52A4-1932-43A7-8BE2-7807F8E423E3}"/>
                </a:ext>
              </a:extLst>
            </p:cNvPr>
            <p:cNvSpPr/>
            <p:nvPr/>
          </p:nvSpPr>
          <p:spPr>
            <a:xfrm>
              <a:off x="3337785" y="4001134"/>
              <a:ext cx="721505" cy="721506"/>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sp>
          <p:nvSpPr>
            <p:cNvPr id="70" name="Oval 69">
              <a:extLst>
                <a:ext uri="{FF2B5EF4-FFF2-40B4-BE49-F238E27FC236}">
                  <a16:creationId xmlns:a16="http://schemas.microsoft.com/office/drawing/2014/main" id="{3CB571C1-6472-44ED-9C89-3CD495EF4CCD}"/>
                </a:ext>
              </a:extLst>
            </p:cNvPr>
            <p:cNvSpPr/>
            <p:nvPr/>
          </p:nvSpPr>
          <p:spPr>
            <a:xfrm>
              <a:off x="3414751" y="4078101"/>
              <a:ext cx="567573" cy="5675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grpSp>
      <p:grpSp>
        <p:nvGrpSpPr>
          <p:cNvPr id="65" name="Group 64">
            <a:extLst>
              <a:ext uri="{FF2B5EF4-FFF2-40B4-BE49-F238E27FC236}">
                <a16:creationId xmlns:a16="http://schemas.microsoft.com/office/drawing/2014/main" id="{FA03D207-6B04-427F-9670-1DEC1972D032}"/>
              </a:ext>
            </a:extLst>
          </p:cNvPr>
          <p:cNvGrpSpPr/>
          <p:nvPr/>
        </p:nvGrpSpPr>
        <p:grpSpPr>
          <a:xfrm>
            <a:off x="2484945" y="993326"/>
            <a:ext cx="721505" cy="721506"/>
            <a:chOff x="3337785" y="4001134"/>
            <a:chExt cx="721505" cy="721506"/>
          </a:xfrm>
        </p:grpSpPr>
        <p:sp>
          <p:nvSpPr>
            <p:cNvPr id="66" name="Oval 65">
              <a:extLst>
                <a:ext uri="{FF2B5EF4-FFF2-40B4-BE49-F238E27FC236}">
                  <a16:creationId xmlns:a16="http://schemas.microsoft.com/office/drawing/2014/main" id="{00BE52A4-1932-43A7-8BE2-7807F8E423E3}"/>
                </a:ext>
              </a:extLst>
            </p:cNvPr>
            <p:cNvSpPr/>
            <p:nvPr/>
          </p:nvSpPr>
          <p:spPr>
            <a:xfrm>
              <a:off x="3337785" y="4001134"/>
              <a:ext cx="721505" cy="721506"/>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sp>
          <p:nvSpPr>
            <p:cNvPr id="67" name="Oval 66">
              <a:extLst>
                <a:ext uri="{FF2B5EF4-FFF2-40B4-BE49-F238E27FC236}">
                  <a16:creationId xmlns:a16="http://schemas.microsoft.com/office/drawing/2014/main" id="{3CB571C1-6472-44ED-9C89-3CD495EF4CCD}"/>
                </a:ext>
              </a:extLst>
            </p:cNvPr>
            <p:cNvSpPr/>
            <p:nvPr/>
          </p:nvSpPr>
          <p:spPr>
            <a:xfrm>
              <a:off x="3414751" y="4078101"/>
              <a:ext cx="567573" cy="567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grpSp>
      <p:grpSp>
        <p:nvGrpSpPr>
          <p:cNvPr id="2" name="Group 1"/>
          <p:cNvGrpSpPr/>
          <p:nvPr/>
        </p:nvGrpSpPr>
        <p:grpSpPr>
          <a:xfrm>
            <a:off x="3992617" y="2462896"/>
            <a:ext cx="3816067" cy="4395104"/>
            <a:chOff x="7226181" y="3419905"/>
            <a:chExt cx="2986518" cy="3439682"/>
          </a:xfrm>
        </p:grpSpPr>
        <p:sp>
          <p:nvSpPr>
            <p:cNvPr id="3" name="Freeform 21"/>
            <p:cNvSpPr>
              <a:spLocks/>
            </p:cNvSpPr>
            <p:nvPr/>
          </p:nvSpPr>
          <p:spPr bwMode="auto">
            <a:xfrm>
              <a:off x="7226181" y="5432756"/>
              <a:ext cx="2986518" cy="1426831"/>
            </a:xfrm>
            <a:custGeom>
              <a:avLst/>
              <a:gdLst>
                <a:gd name="T0" fmla="*/ 1322 w 1376"/>
                <a:gd name="T1" fmla="*/ 222 h 658"/>
                <a:gd name="T2" fmla="*/ 862 w 1376"/>
                <a:gd name="T3" fmla="*/ 6 h 658"/>
                <a:gd name="T4" fmla="*/ 716 w 1376"/>
                <a:gd name="T5" fmla="*/ 108 h 658"/>
                <a:gd name="T6" fmla="*/ 518 w 1376"/>
                <a:gd name="T7" fmla="*/ 0 h 658"/>
                <a:gd name="T8" fmla="*/ 54 w 1376"/>
                <a:gd name="T9" fmla="*/ 222 h 658"/>
                <a:gd name="T10" fmla="*/ 7 w 1376"/>
                <a:gd name="T11" fmla="*/ 658 h 658"/>
                <a:gd name="T12" fmla="*/ 685 w 1376"/>
                <a:gd name="T13" fmla="*/ 658 h 658"/>
                <a:gd name="T14" fmla="*/ 687 w 1376"/>
                <a:gd name="T15" fmla="*/ 658 h 658"/>
                <a:gd name="T16" fmla="*/ 1369 w 1376"/>
                <a:gd name="T17" fmla="*/ 658 h 658"/>
                <a:gd name="T18" fmla="*/ 1322 w 1376"/>
                <a:gd name="T19" fmla="*/ 22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6" h="658">
                  <a:moveTo>
                    <a:pt x="1322" y="222"/>
                  </a:moveTo>
                  <a:cubicBezTo>
                    <a:pt x="1268" y="148"/>
                    <a:pt x="862" y="6"/>
                    <a:pt x="862" y="6"/>
                  </a:cubicBezTo>
                  <a:cubicBezTo>
                    <a:pt x="716" y="108"/>
                    <a:pt x="716" y="108"/>
                    <a:pt x="716" y="108"/>
                  </a:cubicBezTo>
                  <a:cubicBezTo>
                    <a:pt x="518" y="0"/>
                    <a:pt x="518" y="0"/>
                    <a:pt x="518" y="0"/>
                  </a:cubicBezTo>
                  <a:cubicBezTo>
                    <a:pt x="518" y="0"/>
                    <a:pt x="109" y="148"/>
                    <a:pt x="54" y="222"/>
                  </a:cubicBezTo>
                  <a:cubicBezTo>
                    <a:pt x="0" y="297"/>
                    <a:pt x="7" y="658"/>
                    <a:pt x="7" y="658"/>
                  </a:cubicBezTo>
                  <a:cubicBezTo>
                    <a:pt x="685" y="658"/>
                    <a:pt x="685" y="658"/>
                    <a:pt x="685" y="658"/>
                  </a:cubicBezTo>
                  <a:cubicBezTo>
                    <a:pt x="687" y="658"/>
                    <a:pt x="687" y="658"/>
                    <a:pt x="687" y="658"/>
                  </a:cubicBezTo>
                  <a:cubicBezTo>
                    <a:pt x="1369" y="658"/>
                    <a:pt x="1369" y="658"/>
                    <a:pt x="1369" y="658"/>
                  </a:cubicBezTo>
                  <a:cubicBezTo>
                    <a:pt x="1369" y="658"/>
                    <a:pt x="1376" y="297"/>
                    <a:pt x="1322" y="222"/>
                  </a:cubicBezTo>
                  <a:close/>
                </a:path>
              </a:pathLst>
            </a:custGeom>
            <a:solidFill>
              <a:srgbClr val="EAF8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4" name="Freeform 22"/>
            <p:cNvSpPr>
              <a:spLocks/>
            </p:cNvSpPr>
            <p:nvPr/>
          </p:nvSpPr>
          <p:spPr bwMode="auto">
            <a:xfrm>
              <a:off x="8054253" y="5323560"/>
              <a:ext cx="1357673" cy="886309"/>
            </a:xfrm>
            <a:custGeom>
              <a:avLst/>
              <a:gdLst>
                <a:gd name="T0" fmla="*/ 613 w 626"/>
                <a:gd name="T1" fmla="*/ 408 h 408"/>
                <a:gd name="T2" fmla="*/ 586 w 626"/>
                <a:gd name="T3" fmla="*/ 405 h 408"/>
                <a:gd name="T4" fmla="*/ 538 w 626"/>
                <a:gd name="T5" fmla="*/ 205 h 408"/>
                <a:gd name="T6" fmla="*/ 503 w 626"/>
                <a:gd name="T7" fmla="*/ 92 h 408"/>
                <a:gd name="T8" fmla="*/ 486 w 626"/>
                <a:gd name="T9" fmla="*/ 63 h 408"/>
                <a:gd name="T10" fmla="*/ 311 w 626"/>
                <a:gd name="T11" fmla="*/ 27 h 408"/>
                <a:gd name="T12" fmla="*/ 140 w 626"/>
                <a:gd name="T13" fmla="*/ 51 h 408"/>
                <a:gd name="T14" fmla="*/ 128 w 626"/>
                <a:gd name="T15" fmla="*/ 60 h 408"/>
                <a:gd name="T16" fmla="*/ 84 w 626"/>
                <a:gd name="T17" fmla="*/ 120 h 408"/>
                <a:gd name="T18" fmla="*/ 26 w 626"/>
                <a:gd name="T19" fmla="*/ 221 h 408"/>
                <a:gd name="T20" fmla="*/ 0 w 626"/>
                <a:gd name="T21" fmla="*/ 221 h 408"/>
                <a:gd name="T22" fmla="*/ 70 w 626"/>
                <a:gd name="T23" fmla="*/ 98 h 408"/>
                <a:gd name="T24" fmla="*/ 102 w 626"/>
                <a:gd name="T25" fmla="*/ 60 h 408"/>
                <a:gd name="T26" fmla="*/ 127 w 626"/>
                <a:gd name="T27" fmla="*/ 27 h 408"/>
                <a:gd name="T28" fmla="*/ 312 w 626"/>
                <a:gd name="T29" fmla="*/ 1 h 408"/>
                <a:gd name="T30" fmla="*/ 502 w 626"/>
                <a:gd name="T31" fmla="*/ 42 h 408"/>
                <a:gd name="T32" fmla="*/ 529 w 626"/>
                <a:gd name="T33" fmla="*/ 96 h 408"/>
                <a:gd name="T34" fmla="*/ 560 w 626"/>
                <a:gd name="T35" fmla="*/ 190 h 408"/>
                <a:gd name="T36" fmla="*/ 613 w 626"/>
                <a:gd name="T3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6" h="408">
                  <a:moveTo>
                    <a:pt x="613" y="408"/>
                  </a:moveTo>
                  <a:cubicBezTo>
                    <a:pt x="586" y="405"/>
                    <a:pt x="586" y="405"/>
                    <a:pt x="586" y="405"/>
                  </a:cubicBezTo>
                  <a:cubicBezTo>
                    <a:pt x="598" y="291"/>
                    <a:pt x="566" y="245"/>
                    <a:pt x="538" y="205"/>
                  </a:cubicBezTo>
                  <a:cubicBezTo>
                    <a:pt x="516" y="174"/>
                    <a:pt x="495" y="145"/>
                    <a:pt x="503" y="92"/>
                  </a:cubicBezTo>
                  <a:cubicBezTo>
                    <a:pt x="503" y="86"/>
                    <a:pt x="503" y="75"/>
                    <a:pt x="486" y="63"/>
                  </a:cubicBezTo>
                  <a:cubicBezTo>
                    <a:pt x="456" y="42"/>
                    <a:pt x="391" y="29"/>
                    <a:pt x="311" y="27"/>
                  </a:cubicBezTo>
                  <a:cubicBezTo>
                    <a:pt x="238" y="26"/>
                    <a:pt x="169" y="36"/>
                    <a:pt x="140" y="51"/>
                  </a:cubicBezTo>
                  <a:cubicBezTo>
                    <a:pt x="130" y="56"/>
                    <a:pt x="128" y="60"/>
                    <a:pt x="128" y="60"/>
                  </a:cubicBezTo>
                  <a:cubicBezTo>
                    <a:pt x="128" y="94"/>
                    <a:pt x="105" y="108"/>
                    <a:pt x="84" y="120"/>
                  </a:cubicBezTo>
                  <a:cubicBezTo>
                    <a:pt x="56" y="138"/>
                    <a:pt x="26" y="155"/>
                    <a:pt x="26" y="221"/>
                  </a:cubicBezTo>
                  <a:cubicBezTo>
                    <a:pt x="0" y="221"/>
                    <a:pt x="0" y="221"/>
                    <a:pt x="0" y="221"/>
                  </a:cubicBezTo>
                  <a:cubicBezTo>
                    <a:pt x="0" y="140"/>
                    <a:pt x="40" y="116"/>
                    <a:pt x="70" y="98"/>
                  </a:cubicBezTo>
                  <a:cubicBezTo>
                    <a:pt x="91" y="85"/>
                    <a:pt x="102" y="78"/>
                    <a:pt x="102" y="60"/>
                  </a:cubicBezTo>
                  <a:cubicBezTo>
                    <a:pt x="102" y="47"/>
                    <a:pt x="110" y="36"/>
                    <a:pt x="127" y="27"/>
                  </a:cubicBezTo>
                  <a:cubicBezTo>
                    <a:pt x="161" y="10"/>
                    <a:pt x="234" y="0"/>
                    <a:pt x="312" y="1"/>
                  </a:cubicBezTo>
                  <a:cubicBezTo>
                    <a:pt x="353" y="2"/>
                    <a:pt x="453" y="7"/>
                    <a:pt x="502" y="42"/>
                  </a:cubicBezTo>
                  <a:cubicBezTo>
                    <a:pt x="528" y="60"/>
                    <a:pt x="531" y="81"/>
                    <a:pt x="529" y="96"/>
                  </a:cubicBezTo>
                  <a:cubicBezTo>
                    <a:pt x="523" y="138"/>
                    <a:pt x="538" y="160"/>
                    <a:pt x="560" y="190"/>
                  </a:cubicBezTo>
                  <a:cubicBezTo>
                    <a:pt x="589" y="232"/>
                    <a:pt x="626" y="284"/>
                    <a:pt x="613" y="40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5" name="Freeform 23"/>
            <p:cNvSpPr>
              <a:spLocks noEditPoints="1"/>
            </p:cNvSpPr>
            <p:nvPr/>
          </p:nvSpPr>
          <p:spPr bwMode="auto">
            <a:xfrm>
              <a:off x="7864979" y="5789464"/>
              <a:ext cx="547802" cy="838991"/>
            </a:xfrm>
            <a:custGeom>
              <a:avLst/>
              <a:gdLst>
                <a:gd name="T0" fmla="*/ 2 w 253"/>
                <a:gd name="T1" fmla="*/ 386 h 386"/>
                <a:gd name="T2" fmla="*/ 0 w 253"/>
                <a:gd name="T3" fmla="*/ 361 h 386"/>
                <a:gd name="T4" fmla="*/ 111 w 253"/>
                <a:gd name="T5" fmla="*/ 329 h 386"/>
                <a:gd name="T6" fmla="*/ 59 w 253"/>
                <a:gd name="T7" fmla="*/ 291 h 386"/>
                <a:gd name="T8" fmla="*/ 17 w 253"/>
                <a:gd name="T9" fmla="*/ 164 h 386"/>
                <a:gd name="T10" fmla="*/ 103 w 253"/>
                <a:gd name="T11" fmla="*/ 0 h 386"/>
                <a:gd name="T12" fmla="*/ 160 w 253"/>
                <a:gd name="T13" fmla="*/ 37 h 386"/>
                <a:gd name="T14" fmla="*/ 206 w 253"/>
                <a:gd name="T15" fmla="*/ 185 h 386"/>
                <a:gd name="T16" fmla="*/ 160 w 253"/>
                <a:gd name="T17" fmla="*/ 320 h 386"/>
                <a:gd name="T18" fmla="*/ 253 w 253"/>
                <a:gd name="T19" fmla="*/ 332 h 386"/>
                <a:gd name="T20" fmla="*/ 252 w 253"/>
                <a:gd name="T21" fmla="*/ 357 h 386"/>
                <a:gd name="T22" fmla="*/ 139 w 253"/>
                <a:gd name="T23" fmla="*/ 340 h 386"/>
                <a:gd name="T24" fmla="*/ 2 w 253"/>
                <a:gd name="T25" fmla="*/ 386 h 386"/>
                <a:gd name="T26" fmla="*/ 104 w 253"/>
                <a:gd name="T27" fmla="*/ 26 h 386"/>
                <a:gd name="T28" fmla="*/ 43 w 253"/>
                <a:gd name="T29" fmla="*/ 166 h 386"/>
                <a:gd name="T30" fmla="*/ 78 w 253"/>
                <a:gd name="T31" fmla="*/ 273 h 386"/>
                <a:gd name="T32" fmla="*/ 133 w 253"/>
                <a:gd name="T33" fmla="*/ 311 h 386"/>
                <a:gd name="T34" fmla="*/ 181 w 253"/>
                <a:gd name="T35" fmla="*/ 182 h 386"/>
                <a:gd name="T36" fmla="*/ 104 w 253"/>
                <a:gd name="T37" fmla="*/ 2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3" h="386">
                  <a:moveTo>
                    <a:pt x="2" y="386"/>
                  </a:moveTo>
                  <a:cubicBezTo>
                    <a:pt x="0" y="361"/>
                    <a:pt x="0" y="361"/>
                    <a:pt x="0" y="361"/>
                  </a:cubicBezTo>
                  <a:cubicBezTo>
                    <a:pt x="47" y="356"/>
                    <a:pt x="84" y="346"/>
                    <a:pt x="111" y="329"/>
                  </a:cubicBezTo>
                  <a:cubicBezTo>
                    <a:pt x="91" y="319"/>
                    <a:pt x="73" y="306"/>
                    <a:pt x="59" y="291"/>
                  </a:cubicBezTo>
                  <a:cubicBezTo>
                    <a:pt x="29" y="258"/>
                    <a:pt x="14" y="214"/>
                    <a:pt x="17" y="164"/>
                  </a:cubicBezTo>
                  <a:cubicBezTo>
                    <a:pt x="24" y="58"/>
                    <a:pt x="81" y="0"/>
                    <a:pt x="103" y="0"/>
                  </a:cubicBezTo>
                  <a:cubicBezTo>
                    <a:pt x="115" y="0"/>
                    <a:pt x="139" y="14"/>
                    <a:pt x="160" y="37"/>
                  </a:cubicBezTo>
                  <a:cubicBezTo>
                    <a:pt x="184" y="63"/>
                    <a:pt x="212" y="111"/>
                    <a:pt x="206" y="185"/>
                  </a:cubicBezTo>
                  <a:cubicBezTo>
                    <a:pt x="201" y="244"/>
                    <a:pt x="187" y="288"/>
                    <a:pt x="160" y="320"/>
                  </a:cubicBezTo>
                  <a:cubicBezTo>
                    <a:pt x="187" y="328"/>
                    <a:pt x="218" y="332"/>
                    <a:pt x="253" y="332"/>
                  </a:cubicBezTo>
                  <a:cubicBezTo>
                    <a:pt x="252" y="357"/>
                    <a:pt x="252" y="357"/>
                    <a:pt x="252" y="357"/>
                  </a:cubicBezTo>
                  <a:cubicBezTo>
                    <a:pt x="209" y="357"/>
                    <a:pt x="171" y="351"/>
                    <a:pt x="139" y="340"/>
                  </a:cubicBezTo>
                  <a:cubicBezTo>
                    <a:pt x="107" y="366"/>
                    <a:pt x="62" y="380"/>
                    <a:pt x="2" y="386"/>
                  </a:cubicBezTo>
                  <a:close/>
                  <a:moveTo>
                    <a:pt x="104" y="26"/>
                  </a:moveTo>
                  <a:cubicBezTo>
                    <a:pt x="91" y="32"/>
                    <a:pt x="48" y="78"/>
                    <a:pt x="43" y="166"/>
                  </a:cubicBezTo>
                  <a:cubicBezTo>
                    <a:pt x="40" y="209"/>
                    <a:pt x="52" y="246"/>
                    <a:pt x="78" y="273"/>
                  </a:cubicBezTo>
                  <a:cubicBezTo>
                    <a:pt x="92" y="289"/>
                    <a:pt x="111" y="301"/>
                    <a:pt x="133" y="311"/>
                  </a:cubicBezTo>
                  <a:cubicBezTo>
                    <a:pt x="161" y="283"/>
                    <a:pt x="176" y="242"/>
                    <a:pt x="181" y="182"/>
                  </a:cubicBezTo>
                  <a:cubicBezTo>
                    <a:pt x="190" y="76"/>
                    <a:pt x="118" y="31"/>
                    <a:pt x="104" y="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6" name="Oval 24"/>
            <p:cNvSpPr>
              <a:spLocks noChangeArrowheads="1"/>
            </p:cNvSpPr>
            <p:nvPr/>
          </p:nvSpPr>
          <p:spPr bwMode="auto">
            <a:xfrm>
              <a:off x="7806741" y="6533818"/>
              <a:ext cx="129216" cy="118295"/>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7" name="Oval 25"/>
            <p:cNvSpPr>
              <a:spLocks noChangeArrowheads="1"/>
            </p:cNvSpPr>
            <p:nvPr/>
          </p:nvSpPr>
          <p:spPr bwMode="auto">
            <a:xfrm>
              <a:off x="8367282" y="6477400"/>
              <a:ext cx="131035" cy="118295"/>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8" name="Oval 26"/>
            <p:cNvSpPr>
              <a:spLocks noChangeArrowheads="1"/>
            </p:cNvSpPr>
            <p:nvPr/>
          </p:nvSpPr>
          <p:spPr bwMode="auto">
            <a:xfrm>
              <a:off x="9160775" y="6169830"/>
              <a:ext cx="345788" cy="347608"/>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9" name="Oval 27"/>
            <p:cNvSpPr>
              <a:spLocks noChangeArrowheads="1"/>
            </p:cNvSpPr>
            <p:nvPr/>
          </p:nvSpPr>
          <p:spPr bwMode="auto">
            <a:xfrm>
              <a:off x="9229932" y="6238988"/>
              <a:ext cx="207473" cy="209292"/>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10" name="Freeform 28"/>
            <p:cNvSpPr>
              <a:spLocks/>
            </p:cNvSpPr>
            <p:nvPr/>
          </p:nvSpPr>
          <p:spPr bwMode="auto">
            <a:xfrm>
              <a:off x="8343622" y="5383617"/>
              <a:ext cx="755275" cy="145595"/>
            </a:xfrm>
            <a:custGeom>
              <a:avLst/>
              <a:gdLst>
                <a:gd name="T0" fmla="*/ 189 w 348"/>
                <a:gd name="T1" fmla="*/ 67 h 67"/>
                <a:gd name="T2" fmla="*/ 0 w 348"/>
                <a:gd name="T3" fmla="*/ 21 h 67"/>
                <a:gd name="T4" fmla="*/ 196 w 348"/>
                <a:gd name="T5" fmla="*/ 1 h 67"/>
                <a:gd name="T6" fmla="*/ 348 w 348"/>
                <a:gd name="T7" fmla="*/ 27 h 67"/>
                <a:gd name="T8" fmla="*/ 189 w 348"/>
                <a:gd name="T9" fmla="*/ 67 h 67"/>
              </a:gdLst>
              <a:ahLst/>
              <a:cxnLst>
                <a:cxn ang="0">
                  <a:pos x="T0" y="T1"/>
                </a:cxn>
                <a:cxn ang="0">
                  <a:pos x="T2" y="T3"/>
                </a:cxn>
                <a:cxn ang="0">
                  <a:pos x="T4" y="T5"/>
                </a:cxn>
                <a:cxn ang="0">
                  <a:pos x="T6" y="T7"/>
                </a:cxn>
                <a:cxn ang="0">
                  <a:pos x="T8" y="T9"/>
                </a:cxn>
              </a:cxnLst>
              <a:rect l="0" t="0" r="r" b="b"/>
              <a:pathLst>
                <a:path w="348" h="67">
                  <a:moveTo>
                    <a:pt x="189" y="67"/>
                  </a:moveTo>
                  <a:cubicBezTo>
                    <a:pt x="46" y="67"/>
                    <a:pt x="0" y="21"/>
                    <a:pt x="0" y="21"/>
                  </a:cubicBezTo>
                  <a:cubicBezTo>
                    <a:pt x="0" y="21"/>
                    <a:pt x="53" y="0"/>
                    <a:pt x="196" y="1"/>
                  </a:cubicBezTo>
                  <a:cubicBezTo>
                    <a:pt x="295" y="2"/>
                    <a:pt x="348" y="27"/>
                    <a:pt x="348" y="27"/>
                  </a:cubicBezTo>
                  <a:cubicBezTo>
                    <a:pt x="348" y="27"/>
                    <a:pt x="333" y="67"/>
                    <a:pt x="189" y="67"/>
                  </a:cubicBezTo>
                  <a:close/>
                </a:path>
              </a:pathLst>
            </a:custGeom>
            <a:solidFill>
              <a:srgbClr val="7B9A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11" name="Rectangle 29"/>
            <p:cNvSpPr>
              <a:spLocks noChangeArrowheads="1"/>
            </p:cNvSpPr>
            <p:nvPr/>
          </p:nvSpPr>
          <p:spPr bwMode="auto">
            <a:xfrm>
              <a:off x="8440079" y="5259861"/>
              <a:ext cx="591480" cy="302110"/>
            </a:xfrm>
            <a:prstGeom prst="rect">
              <a:avLst/>
            </a:prstGeom>
            <a:solidFill>
              <a:srgbClr val="E2B24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12" name="Freeform 30"/>
            <p:cNvSpPr>
              <a:spLocks/>
            </p:cNvSpPr>
            <p:nvPr/>
          </p:nvSpPr>
          <p:spPr bwMode="auto">
            <a:xfrm>
              <a:off x="7952336" y="3640117"/>
              <a:ext cx="1597905" cy="1748960"/>
            </a:xfrm>
            <a:custGeom>
              <a:avLst/>
              <a:gdLst>
                <a:gd name="T0" fmla="*/ 677 w 737"/>
                <a:gd name="T1" fmla="*/ 342 h 806"/>
                <a:gd name="T2" fmla="*/ 671 w 737"/>
                <a:gd name="T3" fmla="*/ 342 h 806"/>
                <a:gd name="T4" fmla="*/ 366 w 737"/>
                <a:gd name="T5" fmla="*/ 0 h 806"/>
                <a:gd name="T6" fmla="*/ 66 w 737"/>
                <a:gd name="T7" fmla="*/ 342 h 806"/>
                <a:gd name="T8" fmla="*/ 60 w 737"/>
                <a:gd name="T9" fmla="*/ 342 h 806"/>
                <a:gd name="T10" fmla="*/ 5 w 737"/>
                <a:gd name="T11" fmla="*/ 444 h 806"/>
                <a:gd name="T12" fmla="*/ 79 w 737"/>
                <a:gd name="T13" fmla="*/ 529 h 806"/>
                <a:gd name="T14" fmla="*/ 81 w 737"/>
                <a:gd name="T15" fmla="*/ 528 h 806"/>
                <a:gd name="T16" fmla="*/ 153 w 737"/>
                <a:gd name="T17" fmla="*/ 709 h 806"/>
                <a:gd name="T18" fmla="*/ 366 w 737"/>
                <a:gd name="T19" fmla="*/ 806 h 806"/>
                <a:gd name="T20" fmla="*/ 584 w 737"/>
                <a:gd name="T21" fmla="*/ 709 h 806"/>
                <a:gd name="T22" fmla="*/ 655 w 737"/>
                <a:gd name="T23" fmla="*/ 528 h 806"/>
                <a:gd name="T24" fmla="*/ 657 w 737"/>
                <a:gd name="T25" fmla="*/ 529 h 806"/>
                <a:gd name="T26" fmla="*/ 732 w 737"/>
                <a:gd name="T27" fmla="*/ 444 h 806"/>
                <a:gd name="T28" fmla="*/ 677 w 737"/>
                <a:gd name="T29" fmla="*/ 342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7" h="806">
                  <a:moveTo>
                    <a:pt x="677" y="342"/>
                  </a:moveTo>
                  <a:cubicBezTo>
                    <a:pt x="675" y="342"/>
                    <a:pt x="673" y="342"/>
                    <a:pt x="671" y="342"/>
                  </a:cubicBezTo>
                  <a:cubicBezTo>
                    <a:pt x="661" y="41"/>
                    <a:pt x="484" y="0"/>
                    <a:pt x="366" y="0"/>
                  </a:cubicBezTo>
                  <a:cubicBezTo>
                    <a:pt x="249" y="0"/>
                    <a:pt x="76" y="41"/>
                    <a:pt x="66" y="342"/>
                  </a:cubicBezTo>
                  <a:cubicBezTo>
                    <a:pt x="64" y="342"/>
                    <a:pt x="62" y="342"/>
                    <a:pt x="60" y="342"/>
                  </a:cubicBezTo>
                  <a:cubicBezTo>
                    <a:pt x="24" y="347"/>
                    <a:pt x="0" y="393"/>
                    <a:pt x="5" y="444"/>
                  </a:cubicBezTo>
                  <a:cubicBezTo>
                    <a:pt x="10" y="496"/>
                    <a:pt x="44" y="533"/>
                    <a:pt x="79" y="529"/>
                  </a:cubicBezTo>
                  <a:cubicBezTo>
                    <a:pt x="80" y="528"/>
                    <a:pt x="81" y="528"/>
                    <a:pt x="81" y="528"/>
                  </a:cubicBezTo>
                  <a:cubicBezTo>
                    <a:pt x="101" y="624"/>
                    <a:pt x="135" y="686"/>
                    <a:pt x="153" y="709"/>
                  </a:cubicBezTo>
                  <a:cubicBezTo>
                    <a:pt x="177" y="740"/>
                    <a:pt x="302" y="806"/>
                    <a:pt x="366" y="806"/>
                  </a:cubicBezTo>
                  <a:cubicBezTo>
                    <a:pt x="431" y="806"/>
                    <a:pt x="560" y="740"/>
                    <a:pt x="584" y="709"/>
                  </a:cubicBezTo>
                  <a:cubicBezTo>
                    <a:pt x="602" y="686"/>
                    <a:pt x="635" y="624"/>
                    <a:pt x="655" y="528"/>
                  </a:cubicBezTo>
                  <a:cubicBezTo>
                    <a:pt x="656" y="528"/>
                    <a:pt x="657" y="528"/>
                    <a:pt x="657" y="529"/>
                  </a:cubicBezTo>
                  <a:cubicBezTo>
                    <a:pt x="693" y="533"/>
                    <a:pt x="726" y="496"/>
                    <a:pt x="732" y="444"/>
                  </a:cubicBezTo>
                  <a:cubicBezTo>
                    <a:pt x="737" y="393"/>
                    <a:pt x="712" y="347"/>
                    <a:pt x="677" y="342"/>
                  </a:cubicBezTo>
                  <a:close/>
                </a:path>
              </a:pathLst>
            </a:custGeom>
            <a:solidFill>
              <a:srgbClr val="FBC3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13" name="Freeform 31"/>
            <p:cNvSpPr>
              <a:spLocks/>
            </p:cNvSpPr>
            <p:nvPr/>
          </p:nvSpPr>
          <p:spPr bwMode="auto">
            <a:xfrm>
              <a:off x="7968715" y="3419905"/>
              <a:ext cx="1583346" cy="1132001"/>
            </a:xfrm>
            <a:custGeom>
              <a:avLst/>
              <a:gdLst>
                <a:gd name="T0" fmla="*/ 684 w 730"/>
                <a:gd name="T1" fmla="*/ 226 h 521"/>
                <a:gd name="T2" fmla="*/ 435 w 730"/>
                <a:gd name="T3" fmla="*/ 88 h 521"/>
                <a:gd name="T4" fmla="*/ 47 w 730"/>
                <a:gd name="T5" fmla="*/ 225 h 521"/>
                <a:gd name="T6" fmla="*/ 39 w 730"/>
                <a:gd name="T7" fmla="*/ 447 h 521"/>
                <a:gd name="T8" fmla="*/ 58 w 730"/>
                <a:gd name="T9" fmla="*/ 443 h 521"/>
                <a:gd name="T10" fmla="*/ 109 w 730"/>
                <a:gd name="T11" fmla="*/ 494 h 521"/>
                <a:gd name="T12" fmla="*/ 127 w 730"/>
                <a:gd name="T13" fmla="*/ 337 h 521"/>
                <a:gd name="T14" fmla="*/ 358 w 730"/>
                <a:gd name="T15" fmla="*/ 335 h 521"/>
                <a:gd name="T16" fmla="*/ 592 w 730"/>
                <a:gd name="T17" fmla="*/ 337 h 521"/>
                <a:gd name="T18" fmla="*/ 611 w 730"/>
                <a:gd name="T19" fmla="*/ 494 h 521"/>
                <a:gd name="T20" fmla="*/ 661 w 730"/>
                <a:gd name="T21" fmla="*/ 443 h 521"/>
                <a:gd name="T22" fmla="*/ 684 w 730"/>
                <a:gd name="T23" fmla="*/ 448 h 521"/>
                <a:gd name="T24" fmla="*/ 684 w 730"/>
                <a:gd name="T25" fmla="*/ 22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0" h="521">
                  <a:moveTo>
                    <a:pt x="684" y="226"/>
                  </a:moveTo>
                  <a:cubicBezTo>
                    <a:pt x="630" y="63"/>
                    <a:pt x="514" y="0"/>
                    <a:pt x="435" y="88"/>
                  </a:cubicBezTo>
                  <a:cubicBezTo>
                    <a:pt x="283" y="48"/>
                    <a:pt x="126" y="25"/>
                    <a:pt x="47" y="225"/>
                  </a:cubicBezTo>
                  <a:cubicBezTo>
                    <a:pt x="0" y="344"/>
                    <a:pt x="37" y="441"/>
                    <a:pt x="39" y="447"/>
                  </a:cubicBezTo>
                  <a:cubicBezTo>
                    <a:pt x="45" y="445"/>
                    <a:pt x="51" y="443"/>
                    <a:pt x="58" y="443"/>
                  </a:cubicBezTo>
                  <a:cubicBezTo>
                    <a:pt x="76" y="488"/>
                    <a:pt x="94" y="521"/>
                    <a:pt x="109" y="494"/>
                  </a:cubicBezTo>
                  <a:cubicBezTo>
                    <a:pt x="124" y="466"/>
                    <a:pt x="99" y="374"/>
                    <a:pt x="127" y="337"/>
                  </a:cubicBezTo>
                  <a:cubicBezTo>
                    <a:pt x="195" y="249"/>
                    <a:pt x="242" y="335"/>
                    <a:pt x="358" y="335"/>
                  </a:cubicBezTo>
                  <a:cubicBezTo>
                    <a:pt x="473" y="335"/>
                    <a:pt x="521" y="281"/>
                    <a:pt x="592" y="337"/>
                  </a:cubicBezTo>
                  <a:cubicBezTo>
                    <a:pt x="629" y="366"/>
                    <a:pt x="596" y="466"/>
                    <a:pt x="611" y="494"/>
                  </a:cubicBezTo>
                  <a:cubicBezTo>
                    <a:pt x="626" y="521"/>
                    <a:pt x="643" y="488"/>
                    <a:pt x="661" y="443"/>
                  </a:cubicBezTo>
                  <a:cubicBezTo>
                    <a:pt x="669" y="443"/>
                    <a:pt x="679" y="446"/>
                    <a:pt x="684" y="448"/>
                  </a:cubicBezTo>
                  <a:cubicBezTo>
                    <a:pt x="688" y="438"/>
                    <a:pt x="730" y="364"/>
                    <a:pt x="684" y="2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14" name="Freeform 32"/>
            <p:cNvSpPr>
              <a:spLocks/>
            </p:cNvSpPr>
            <p:nvPr/>
          </p:nvSpPr>
          <p:spPr bwMode="auto">
            <a:xfrm>
              <a:off x="8316324" y="5429116"/>
              <a:ext cx="804412" cy="1153840"/>
            </a:xfrm>
            <a:custGeom>
              <a:avLst/>
              <a:gdLst>
                <a:gd name="T0" fmla="*/ 361 w 371"/>
                <a:gd name="T1" fmla="*/ 6 h 531"/>
                <a:gd name="T2" fmla="*/ 195 w 371"/>
                <a:gd name="T3" fmla="*/ 20 h 531"/>
                <a:gd name="T4" fmla="*/ 13 w 371"/>
                <a:gd name="T5" fmla="*/ 0 h 531"/>
                <a:gd name="T6" fmla="*/ 186 w 371"/>
                <a:gd name="T7" fmla="*/ 531 h 531"/>
                <a:gd name="T8" fmla="*/ 361 w 371"/>
                <a:gd name="T9" fmla="*/ 6 h 531"/>
              </a:gdLst>
              <a:ahLst/>
              <a:cxnLst>
                <a:cxn ang="0">
                  <a:pos x="T0" y="T1"/>
                </a:cxn>
                <a:cxn ang="0">
                  <a:pos x="T2" y="T3"/>
                </a:cxn>
                <a:cxn ang="0">
                  <a:pos x="T4" y="T5"/>
                </a:cxn>
                <a:cxn ang="0">
                  <a:pos x="T6" y="T7"/>
                </a:cxn>
                <a:cxn ang="0">
                  <a:pos x="T8" y="T9"/>
                </a:cxn>
              </a:cxnLst>
              <a:rect l="0" t="0" r="r" b="b"/>
              <a:pathLst>
                <a:path w="371" h="531">
                  <a:moveTo>
                    <a:pt x="361" y="6"/>
                  </a:moveTo>
                  <a:cubicBezTo>
                    <a:pt x="340" y="15"/>
                    <a:pt x="332" y="20"/>
                    <a:pt x="195" y="20"/>
                  </a:cubicBezTo>
                  <a:cubicBezTo>
                    <a:pt x="59" y="20"/>
                    <a:pt x="36" y="5"/>
                    <a:pt x="13" y="0"/>
                  </a:cubicBezTo>
                  <a:cubicBezTo>
                    <a:pt x="0" y="8"/>
                    <a:pt x="186" y="531"/>
                    <a:pt x="186" y="531"/>
                  </a:cubicBezTo>
                  <a:cubicBezTo>
                    <a:pt x="186" y="531"/>
                    <a:pt x="371" y="23"/>
                    <a:pt x="361" y="6"/>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15" name="Freeform 33"/>
            <p:cNvSpPr>
              <a:spLocks/>
            </p:cNvSpPr>
            <p:nvPr/>
          </p:nvSpPr>
          <p:spPr bwMode="auto">
            <a:xfrm>
              <a:off x="8552916" y="5456414"/>
              <a:ext cx="354888" cy="1126541"/>
            </a:xfrm>
            <a:custGeom>
              <a:avLst/>
              <a:gdLst>
                <a:gd name="T0" fmla="*/ 164 w 164"/>
                <a:gd name="T1" fmla="*/ 48 h 519"/>
                <a:gd name="T2" fmla="*/ 115 w 164"/>
                <a:gd name="T3" fmla="*/ 0 h 519"/>
                <a:gd name="T4" fmla="*/ 82 w 164"/>
                <a:gd name="T5" fmla="*/ 0 h 519"/>
                <a:gd name="T6" fmla="*/ 82 w 164"/>
                <a:gd name="T7" fmla="*/ 0 h 519"/>
                <a:gd name="T8" fmla="*/ 81 w 164"/>
                <a:gd name="T9" fmla="*/ 0 h 519"/>
                <a:gd name="T10" fmla="*/ 49 w 164"/>
                <a:gd name="T11" fmla="*/ 0 h 519"/>
                <a:gd name="T12" fmla="*/ 0 w 164"/>
                <a:gd name="T13" fmla="*/ 48 h 519"/>
                <a:gd name="T14" fmla="*/ 38 w 164"/>
                <a:gd name="T15" fmla="*/ 111 h 519"/>
                <a:gd name="T16" fmla="*/ 42 w 164"/>
                <a:gd name="T17" fmla="*/ 423 h 519"/>
                <a:gd name="T18" fmla="*/ 77 w 164"/>
                <a:gd name="T19" fmla="*/ 519 h 519"/>
                <a:gd name="T20" fmla="*/ 118 w 164"/>
                <a:gd name="T21" fmla="*/ 420 h 519"/>
                <a:gd name="T22" fmla="*/ 126 w 164"/>
                <a:gd name="T23" fmla="*/ 111 h 519"/>
                <a:gd name="T24" fmla="*/ 164 w 164"/>
                <a:gd name="T25" fmla="*/ 4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519">
                  <a:moveTo>
                    <a:pt x="164" y="48"/>
                  </a:moveTo>
                  <a:cubicBezTo>
                    <a:pt x="164" y="20"/>
                    <a:pt x="140" y="0"/>
                    <a:pt x="115" y="0"/>
                  </a:cubicBezTo>
                  <a:cubicBezTo>
                    <a:pt x="100" y="0"/>
                    <a:pt x="85" y="0"/>
                    <a:pt x="82" y="0"/>
                  </a:cubicBezTo>
                  <a:cubicBezTo>
                    <a:pt x="82" y="0"/>
                    <a:pt x="82" y="0"/>
                    <a:pt x="82" y="0"/>
                  </a:cubicBezTo>
                  <a:cubicBezTo>
                    <a:pt x="81" y="0"/>
                    <a:pt x="81" y="0"/>
                    <a:pt x="81" y="0"/>
                  </a:cubicBezTo>
                  <a:cubicBezTo>
                    <a:pt x="78" y="0"/>
                    <a:pt x="63" y="0"/>
                    <a:pt x="49" y="0"/>
                  </a:cubicBezTo>
                  <a:cubicBezTo>
                    <a:pt x="24" y="0"/>
                    <a:pt x="0" y="20"/>
                    <a:pt x="0" y="48"/>
                  </a:cubicBezTo>
                  <a:cubicBezTo>
                    <a:pt x="0" y="93"/>
                    <a:pt x="27" y="103"/>
                    <a:pt x="38" y="111"/>
                  </a:cubicBezTo>
                  <a:cubicBezTo>
                    <a:pt x="10" y="219"/>
                    <a:pt x="42" y="423"/>
                    <a:pt x="42" y="423"/>
                  </a:cubicBezTo>
                  <a:cubicBezTo>
                    <a:pt x="77" y="519"/>
                    <a:pt x="77" y="519"/>
                    <a:pt x="77" y="519"/>
                  </a:cubicBezTo>
                  <a:cubicBezTo>
                    <a:pt x="118" y="420"/>
                    <a:pt x="118" y="420"/>
                    <a:pt x="118" y="420"/>
                  </a:cubicBezTo>
                  <a:cubicBezTo>
                    <a:pt x="118" y="420"/>
                    <a:pt x="154" y="219"/>
                    <a:pt x="126" y="111"/>
                  </a:cubicBezTo>
                  <a:cubicBezTo>
                    <a:pt x="137" y="103"/>
                    <a:pt x="164" y="93"/>
                    <a:pt x="164" y="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16" name="Oval 34"/>
            <p:cNvSpPr>
              <a:spLocks noChangeArrowheads="1"/>
            </p:cNvSpPr>
            <p:nvPr/>
          </p:nvSpPr>
          <p:spPr bwMode="auto">
            <a:xfrm>
              <a:off x="8028774" y="5763985"/>
              <a:ext cx="116476" cy="114656"/>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grpSp>
      <p:sp>
        <p:nvSpPr>
          <p:cNvPr id="17" name="Freeform 66">
            <a:extLst>
              <a:ext uri="{FF2B5EF4-FFF2-40B4-BE49-F238E27FC236}">
                <a16:creationId xmlns:a16="http://schemas.microsoft.com/office/drawing/2014/main" id="{6E8138E4-CE35-4F9A-9D8C-D9E27226B96D}"/>
              </a:ext>
            </a:extLst>
          </p:cNvPr>
          <p:cNvSpPr>
            <a:spLocks/>
          </p:cNvSpPr>
          <p:nvPr/>
        </p:nvSpPr>
        <p:spPr bwMode="auto">
          <a:xfrm>
            <a:off x="6625509" y="1704116"/>
            <a:ext cx="2505798" cy="744466"/>
          </a:xfrm>
          <a:custGeom>
            <a:avLst/>
            <a:gdLst>
              <a:gd name="T0" fmla="*/ 0 w 648"/>
              <a:gd name="T1" fmla="*/ 306 h 306"/>
              <a:gd name="T2" fmla="*/ 227 w 648"/>
              <a:gd name="T3" fmla="*/ 90 h 306"/>
              <a:gd name="T4" fmla="*/ 558 w 648"/>
              <a:gd name="T5" fmla="*/ 136 h 306"/>
              <a:gd name="T6" fmla="*/ 611 w 648"/>
              <a:gd name="T7" fmla="*/ 0 h 306"/>
              <a:gd name="connsiteX0" fmla="*/ 0 w 9851"/>
              <a:gd name="connsiteY0" fmla="*/ 8278 h 8278"/>
              <a:gd name="connsiteX1" fmla="*/ 3503 w 9851"/>
              <a:gd name="connsiteY1" fmla="*/ 1219 h 8278"/>
              <a:gd name="connsiteX2" fmla="*/ 8611 w 9851"/>
              <a:gd name="connsiteY2" fmla="*/ 2722 h 8278"/>
              <a:gd name="connsiteX3" fmla="*/ 9847 w 9851"/>
              <a:gd name="connsiteY3" fmla="*/ 0 h 8278"/>
              <a:gd name="connsiteX0" fmla="*/ 0 w 9996"/>
              <a:gd name="connsiteY0" fmla="*/ 10000 h 10000"/>
              <a:gd name="connsiteX1" fmla="*/ 3556 w 9996"/>
              <a:gd name="connsiteY1" fmla="*/ 1473 h 10000"/>
              <a:gd name="connsiteX2" fmla="*/ 8741 w 9996"/>
              <a:gd name="connsiteY2" fmla="*/ 3288 h 10000"/>
              <a:gd name="connsiteX3" fmla="*/ 9996 w 9996"/>
              <a:gd name="connsiteY3" fmla="*/ 0 h 10000"/>
              <a:gd name="connsiteX0" fmla="*/ 0 w 10000"/>
              <a:gd name="connsiteY0" fmla="*/ 10000 h 10000"/>
              <a:gd name="connsiteX1" fmla="*/ 3557 w 10000"/>
              <a:gd name="connsiteY1" fmla="*/ 1473 h 10000"/>
              <a:gd name="connsiteX2" fmla="*/ 8744 w 10000"/>
              <a:gd name="connsiteY2" fmla="*/ 3288 h 10000"/>
              <a:gd name="connsiteX3" fmla="*/ 10000 w 10000"/>
              <a:gd name="connsiteY3" fmla="*/ 0 h 10000"/>
              <a:gd name="connsiteX0" fmla="*/ 0 w 10000"/>
              <a:gd name="connsiteY0" fmla="*/ 10000 h 10000"/>
              <a:gd name="connsiteX1" fmla="*/ 3557 w 10000"/>
              <a:gd name="connsiteY1" fmla="*/ 1473 h 10000"/>
              <a:gd name="connsiteX2" fmla="*/ 8452 w 10000"/>
              <a:gd name="connsiteY2" fmla="*/ 4106 h 10000"/>
              <a:gd name="connsiteX3" fmla="*/ 10000 w 10000"/>
              <a:gd name="connsiteY3" fmla="*/ 0 h 10000"/>
              <a:gd name="connsiteX0" fmla="*/ 0 w 10000"/>
              <a:gd name="connsiteY0" fmla="*/ 10000 h 10000"/>
              <a:gd name="connsiteX1" fmla="*/ 3557 w 10000"/>
              <a:gd name="connsiteY1" fmla="*/ 1473 h 10000"/>
              <a:gd name="connsiteX2" fmla="*/ 8452 w 10000"/>
              <a:gd name="connsiteY2" fmla="*/ 4106 h 10000"/>
              <a:gd name="connsiteX3" fmla="*/ 10000 w 10000"/>
              <a:gd name="connsiteY3" fmla="*/ 0 h 10000"/>
              <a:gd name="connsiteX0" fmla="*/ 0 w 10000"/>
              <a:gd name="connsiteY0" fmla="*/ 10000 h 10000"/>
              <a:gd name="connsiteX1" fmla="*/ 3557 w 10000"/>
              <a:gd name="connsiteY1" fmla="*/ 1473 h 10000"/>
              <a:gd name="connsiteX2" fmla="*/ 8452 w 10000"/>
              <a:gd name="connsiteY2" fmla="*/ 4106 h 10000"/>
              <a:gd name="connsiteX3" fmla="*/ 10000 w 10000"/>
              <a:gd name="connsiteY3" fmla="*/ 0 h 10000"/>
              <a:gd name="connsiteX0" fmla="*/ 0 w 10478"/>
              <a:gd name="connsiteY0" fmla="*/ 8717 h 8717"/>
              <a:gd name="connsiteX1" fmla="*/ 3557 w 10478"/>
              <a:gd name="connsiteY1" fmla="*/ 190 h 8717"/>
              <a:gd name="connsiteX2" fmla="*/ 8452 w 10478"/>
              <a:gd name="connsiteY2" fmla="*/ 2823 h 8717"/>
              <a:gd name="connsiteX3" fmla="*/ 10478 w 10478"/>
              <a:gd name="connsiteY3" fmla="*/ 55 h 8717"/>
            </a:gdLst>
            <a:ahLst/>
            <a:cxnLst>
              <a:cxn ang="0">
                <a:pos x="connsiteX0" y="connsiteY0"/>
              </a:cxn>
              <a:cxn ang="0">
                <a:pos x="connsiteX1" y="connsiteY1"/>
              </a:cxn>
              <a:cxn ang="0">
                <a:pos x="connsiteX2" y="connsiteY2"/>
              </a:cxn>
              <a:cxn ang="0">
                <a:pos x="connsiteX3" y="connsiteY3"/>
              </a:cxn>
            </a:cxnLst>
            <a:rect l="l" t="t" r="r" b="b"/>
            <a:pathLst>
              <a:path w="10478" h="8717">
                <a:moveTo>
                  <a:pt x="0" y="8717"/>
                </a:moveTo>
                <a:cubicBezTo>
                  <a:pt x="0" y="8717"/>
                  <a:pt x="1192" y="1246"/>
                  <a:pt x="3557" y="190"/>
                </a:cubicBezTo>
                <a:cubicBezTo>
                  <a:pt x="5922" y="-866"/>
                  <a:pt x="7299" y="2845"/>
                  <a:pt x="8452" y="2823"/>
                </a:cubicBezTo>
                <a:cubicBezTo>
                  <a:pt x="9605" y="2801"/>
                  <a:pt x="10478" y="55"/>
                  <a:pt x="10478" y="55"/>
                </a:cubicBezTo>
              </a:path>
            </a:pathLst>
          </a:custGeom>
          <a:noFill/>
          <a:ln w="1270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18" name="Freeform 67">
            <a:extLst>
              <a:ext uri="{FF2B5EF4-FFF2-40B4-BE49-F238E27FC236}">
                <a16:creationId xmlns:a16="http://schemas.microsoft.com/office/drawing/2014/main" id="{5792EE0A-A5A0-4101-BE37-B4DD5FB6B1B7}"/>
              </a:ext>
            </a:extLst>
          </p:cNvPr>
          <p:cNvSpPr>
            <a:spLocks/>
          </p:cNvSpPr>
          <p:nvPr/>
        </p:nvSpPr>
        <p:spPr bwMode="auto">
          <a:xfrm rot="20921540">
            <a:off x="7076098" y="2967142"/>
            <a:ext cx="1988095" cy="881379"/>
          </a:xfrm>
          <a:custGeom>
            <a:avLst/>
            <a:gdLst>
              <a:gd name="T0" fmla="*/ 0 w 678"/>
              <a:gd name="T1" fmla="*/ 145 h 261"/>
              <a:gd name="T2" fmla="*/ 326 w 678"/>
              <a:gd name="T3" fmla="*/ 49 h 261"/>
              <a:gd name="T4" fmla="*/ 465 w 678"/>
              <a:gd name="T5" fmla="*/ 212 h 261"/>
              <a:gd name="T6" fmla="*/ 326 w 678"/>
              <a:gd name="T7" fmla="*/ 170 h 261"/>
              <a:gd name="T8" fmla="*/ 519 w 678"/>
              <a:gd name="T9" fmla="*/ 101 h 261"/>
              <a:gd name="T10" fmla="*/ 678 w 678"/>
              <a:gd name="T11" fmla="*/ 243 h 261"/>
            </a:gdLst>
            <a:ahLst/>
            <a:cxnLst>
              <a:cxn ang="0">
                <a:pos x="T0" y="T1"/>
              </a:cxn>
              <a:cxn ang="0">
                <a:pos x="T2" y="T3"/>
              </a:cxn>
              <a:cxn ang="0">
                <a:pos x="T4" y="T5"/>
              </a:cxn>
              <a:cxn ang="0">
                <a:pos x="T6" y="T7"/>
              </a:cxn>
              <a:cxn ang="0">
                <a:pos x="T8" y="T9"/>
              </a:cxn>
              <a:cxn ang="0">
                <a:pos x="T10" y="T11"/>
              </a:cxn>
            </a:cxnLst>
            <a:rect l="0" t="0" r="r" b="b"/>
            <a:pathLst>
              <a:path w="678" h="261">
                <a:moveTo>
                  <a:pt x="0" y="145"/>
                </a:moveTo>
                <a:cubicBezTo>
                  <a:pt x="0" y="145"/>
                  <a:pt x="156" y="0"/>
                  <a:pt x="326" y="49"/>
                </a:cubicBezTo>
                <a:cubicBezTo>
                  <a:pt x="477" y="92"/>
                  <a:pt x="497" y="163"/>
                  <a:pt x="465" y="212"/>
                </a:cubicBezTo>
                <a:cubicBezTo>
                  <a:pt x="434" y="261"/>
                  <a:pt x="329" y="241"/>
                  <a:pt x="326" y="170"/>
                </a:cubicBezTo>
                <a:cubicBezTo>
                  <a:pt x="322" y="100"/>
                  <a:pt x="435" y="75"/>
                  <a:pt x="519" y="101"/>
                </a:cubicBezTo>
                <a:cubicBezTo>
                  <a:pt x="630" y="136"/>
                  <a:pt x="678" y="243"/>
                  <a:pt x="678" y="243"/>
                </a:cubicBezTo>
              </a:path>
            </a:pathLst>
          </a:custGeom>
          <a:noFill/>
          <a:ln w="1270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19" name="Freeform 68">
            <a:extLst>
              <a:ext uri="{FF2B5EF4-FFF2-40B4-BE49-F238E27FC236}">
                <a16:creationId xmlns:a16="http://schemas.microsoft.com/office/drawing/2014/main" id="{4F02E41D-3871-4609-B4DB-F91947E1D145}"/>
              </a:ext>
            </a:extLst>
          </p:cNvPr>
          <p:cNvSpPr>
            <a:spLocks/>
          </p:cNvSpPr>
          <p:nvPr/>
        </p:nvSpPr>
        <p:spPr bwMode="auto">
          <a:xfrm>
            <a:off x="7036633" y="4804691"/>
            <a:ext cx="1899575" cy="838664"/>
          </a:xfrm>
          <a:custGeom>
            <a:avLst/>
            <a:gdLst>
              <a:gd name="T0" fmla="*/ 0 w 699"/>
              <a:gd name="T1" fmla="*/ 0 h 285"/>
              <a:gd name="T2" fmla="*/ 275 w 699"/>
              <a:gd name="T3" fmla="*/ 146 h 285"/>
              <a:gd name="T4" fmla="*/ 422 w 699"/>
              <a:gd name="T5" fmla="*/ 26 h 285"/>
              <a:gd name="T6" fmla="*/ 376 w 699"/>
              <a:gd name="T7" fmla="*/ 189 h 285"/>
              <a:gd name="T8" fmla="*/ 598 w 699"/>
              <a:gd name="T9" fmla="*/ 226 h 285"/>
              <a:gd name="T10" fmla="*/ 699 w 699"/>
              <a:gd name="T11" fmla="*/ 285 h 285"/>
            </a:gdLst>
            <a:ahLst/>
            <a:cxnLst>
              <a:cxn ang="0">
                <a:pos x="T0" y="T1"/>
              </a:cxn>
              <a:cxn ang="0">
                <a:pos x="T2" y="T3"/>
              </a:cxn>
              <a:cxn ang="0">
                <a:pos x="T4" y="T5"/>
              </a:cxn>
              <a:cxn ang="0">
                <a:pos x="T6" y="T7"/>
              </a:cxn>
              <a:cxn ang="0">
                <a:pos x="T8" y="T9"/>
              </a:cxn>
              <a:cxn ang="0">
                <a:pos x="T10" y="T11"/>
              </a:cxn>
            </a:cxnLst>
            <a:rect l="0" t="0" r="r" b="b"/>
            <a:pathLst>
              <a:path w="699" h="285">
                <a:moveTo>
                  <a:pt x="0" y="0"/>
                </a:moveTo>
                <a:cubicBezTo>
                  <a:pt x="0" y="0"/>
                  <a:pt x="91" y="149"/>
                  <a:pt x="275" y="146"/>
                </a:cubicBezTo>
                <a:cubicBezTo>
                  <a:pt x="459" y="144"/>
                  <a:pt x="470" y="26"/>
                  <a:pt x="422" y="26"/>
                </a:cubicBezTo>
                <a:cubicBezTo>
                  <a:pt x="374" y="26"/>
                  <a:pt x="270" y="131"/>
                  <a:pt x="376" y="189"/>
                </a:cubicBezTo>
                <a:cubicBezTo>
                  <a:pt x="464" y="237"/>
                  <a:pt x="528" y="215"/>
                  <a:pt x="598" y="226"/>
                </a:cubicBezTo>
                <a:cubicBezTo>
                  <a:pt x="669" y="237"/>
                  <a:pt x="699" y="285"/>
                  <a:pt x="699" y="285"/>
                </a:cubicBezTo>
              </a:path>
            </a:pathLst>
          </a:custGeom>
          <a:noFill/>
          <a:ln w="1270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20" name="Freeform 65">
            <a:extLst>
              <a:ext uri="{FF2B5EF4-FFF2-40B4-BE49-F238E27FC236}">
                <a16:creationId xmlns:a16="http://schemas.microsoft.com/office/drawing/2014/main" id="{D0C23750-913B-4656-97ED-8893B7811EC5}"/>
              </a:ext>
            </a:extLst>
          </p:cNvPr>
          <p:cNvSpPr>
            <a:spLocks/>
          </p:cNvSpPr>
          <p:nvPr/>
        </p:nvSpPr>
        <p:spPr bwMode="auto">
          <a:xfrm>
            <a:off x="3134051" y="1581549"/>
            <a:ext cx="2409642" cy="1011993"/>
          </a:xfrm>
          <a:custGeom>
            <a:avLst/>
            <a:gdLst>
              <a:gd name="T0" fmla="*/ 584 w 584"/>
              <a:gd name="T1" fmla="*/ 202 h 202"/>
              <a:gd name="T2" fmla="*/ 411 w 584"/>
              <a:gd name="T3" fmla="*/ 18 h 202"/>
              <a:gd name="T4" fmla="*/ 123 w 584"/>
              <a:gd name="T5" fmla="*/ 110 h 202"/>
              <a:gd name="T6" fmla="*/ 0 w 584"/>
              <a:gd name="T7" fmla="*/ 16 h 202"/>
            </a:gdLst>
            <a:ahLst/>
            <a:cxnLst>
              <a:cxn ang="0">
                <a:pos x="T0" y="T1"/>
              </a:cxn>
              <a:cxn ang="0">
                <a:pos x="T2" y="T3"/>
              </a:cxn>
              <a:cxn ang="0">
                <a:pos x="T4" y="T5"/>
              </a:cxn>
              <a:cxn ang="0">
                <a:pos x="T6" y="T7"/>
              </a:cxn>
            </a:cxnLst>
            <a:rect l="0" t="0" r="r" b="b"/>
            <a:pathLst>
              <a:path w="584" h="202">
                <a:moveTo>
                  <a:pt x="584" y="202"/>
                </a:moveTo>
                <a:cubicBezTo>
                  <a:pt x="584" y="202"/>
                  <a:pt x="534" y="37"/>
                  <a:pt x="411" y="18"/>
                </a:cubicBezTo>
                <a:cubicBezTo>
                  <a:pt x="288" y="0"/>
                  <a:pt x="240" y="98"/>
                  <a:pt x="123" y="110"/>
                </a:cubicBezTo>
                <a:cubicBezTo>
                  <a:pt x="6" y="122"/>
                  <a:pt x="0" y="16"/>
                  <a:pt x="0" y="16"/>
                </a:cubicBezTo>
              </a:path>
            </a:pathLst>
          </a:custGeom>
          <a:noFill/>
          <a:ln w="1270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21" name="Freeform 69">
            <a:extLst>
              <a:ext uri="{FF2B5EF4-FFF2-40B4-BE49-F238E27FC236}">
                <a16:creationId xmlns:a16="http://schemas.microsoft.com/office/drawing/2014/main" id="{F85C7BCE-5C18-426F-999C-EA1C28FB1CB9}"/>
              </a:ext>
            </a:extLst>
          </p:cNvPr>
          <p:cNvSpPr>
            <a:spLocks/>
          </p:cNvSpPr>
          <p:nvPr/>
        </p:nvSpPr>
        <p:spPr bwMode="auto">
          <a:xfrm>
            <a:off x="2944325" y="4715204"/>
            <a:ext cx="1808994" cy="1261449"/>
          </a:xfrm>
          <a:custGeom>
            <a:avLst/>
            <a:gdLst>
              <a:gd name="T0" fmla="*/ 620 w 620"/>
              <a:gd name="T1" fmla="*/ 0 h 397"/>
              <a:gd name="T2" fmla="*/ 314 w 620"/>
              <a:gd name="T3" fmla="*/ 274 h 397"/>
              <a:gd name="T4" fmla="*/ 124 w 620"/>
              <a:gd name="T5" fmla="*/ 394 h 397"/>
              <a:gd name="T6" fmla="*/ 0 w 620"/>
              <a:gd name="T7" fmla="*/ 336 h 397"/>
            </a:gdLst>
            <a:ahLst/>
            <a:cxnLst>
              <a:cxn ang="0">
                <a:pos x="T0" y="T1"/>
              </a:cxn>
              <a:cxn ang="0">
                <a:pos x="T2" y="T3"/>
              </a:cxn>
              <a:cxn ang="0">
                <a:pos x="T4" y="T5"/>
              </a:cxn>
              <a:cxn ang="0">
                <a:pos x="T6" y="T7"/>
              </a:cxn>
            </a:cxnLst>
            <a:rect l="0" t="0" r="r" b="b"/>
            <a:pathLst>
              <a:path w="620" h="397">
                <a:moveTo>
                  <a:pt x="620" y="0"/>
                </a:moveTo>
                <a:cubicBezTo>
                  <a:pt x="620" y="0"/>
                  <a:pt x="432" y="92"/>
                  <a:pt x="314" y="274"/>
                </a:cubicBezTo>
                <a:cubicBezTo>
                  <a:pt x="247" y="377"/>
                  <a:pt x="201" y="397"/>
                  <a:pt x="124" y="394"/>
                </a:cubicBezTo>
                <a:cubicBezTo>
                  <a:pt x="48" y="392"/>
                  <a:pt x="0" y="336"/>
                  <a:pt x="0" y="336"/>
                </a:cubicBezTo>
              </a:path>
            </a:pathLst>
          </a:custGeom>
          <a:noFill/>
          <a:ln w="1270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sp>
        <p:nvSpPr>
          <p:cNvPr id="22" name="Freeform 70">
            <a:extLst>
              <a:ext uri="{FF2B5EF4-FFF2-40B4-BE49-F238E27FC236}">
                <a16:creationId xmlns:a16="http://schemas.microsoft.com/office/drawing/2014/main" id="{80F060AD-6AA6-4C8D-A116-CEC1B5E74EC6}"/>
              </a:ext>
            </a:extLst>
          </p:cNvPr>
          <p:cNvSpPr>
            <a:spLocks/>
          </p:cNvSpPr>
          <p:nvPr/>
        </p:nvSpPr>
        <p:spPr bwMode="auto">
          <a:xfrm>
            <a:off x="3134052" y="3392190"/>
            <a:ext cx="1581467" cy="642688"/>
          </a:xfrm>
          <a:custGeom>
            <a:avLst/>
            <a:gdLst>
              <a:gd name="T0" fmla="*/ 725 w 725"/>
              <a:gd name="T1" fmla="*/ 123 h 199"/>
              <a:gd name="T2" fmla="*/ 520 w 725"/>
              <a:gd name="T3" fmla="*/ 141 h 199"/>
              <a:gd name="T4" fmla="*/ 270 w 725"/>
              <a:gd name="T5" fmla="*/ 1 h 199"/>
              <a:gd name="T6" fmla="*/ 74 w 725"/>
              <a:gd name="T7" fmla="*/ 126 h 199"/>
              <a:gd name="T8" fmla="*/ 0 w 725"/>
              <a:gd name="T9" fmla="*/ 111 h 199"/>
            </a:gdLst>
            <a:ahLst/>
            <a:cxnLst>
              <a:cxn ang="0">
                <a:pos x="T0" y="T1"/>
              </a:cxn>
              <a:cxn ang="0">
                <a:pos x="T2" y="T3"/>
              </a:cxn>
              <a:cxn ang="0">
                <a:pos x="T4" y="T5"/>
              </a:cxn>
              <a:cxn ang="0">
                <a:pos x="T6" y="T7"/>
              </a:cxn>
              <a:cxn ang="0">
                <a:pos x="T8" y="T9"/>
              </a:cxn>
            </a:cxnLst>
            <a:rect l="0" t="0" r="r" b="b"/>
            <a:pathLst>
              <a:path w="725" h="199">
                <a:moveTo>
                  <a:pt x="725" y="123"/>
                </a:moveTo>
                <a:cubicBezTo>
                  <a:pt x="725" y="123"/>
                  <a:pt x="632" y="199"/>
                  <a:pt x="520" y="141"/>
                </a:cubicBezTo>
                <a:cubicBezTo>
                  <a:pt x="408" y="83"/>
                  <a:pt x="364" y="0"/>
                  <a:pt x="270" y="1"/>
                </a:cubicBezTo>
                <a:cubicBezTo>
                  <a:pt x="176" y="3"/>
                  <a:pt x="127" y="128"/>
                  <a:pt x="74" y="126"/>
                </a:cubicBezTo>
                <a:cubicBezTo>
                  <a:pt x="49" y="124"/>
                  <a:pt x="0" y="111"/>
                  <a:pt x="0" y="111"/>
                </a:cubicBezTo>
              </a:path>
            </a:pathLst>
          </a:custGeom>
          <a:noFill/>
          <a:ln w="1270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grpSp>
        <p:nvGrpSpPr>
          <p:cNvPr id="23" name="Group 22">
            <a:extLst>
              <a:ext uri="{FF2B5EF4-FFF2-40B4-BE49-F238E27FC236}">
                <a16:creationId xmlns:a16="http://schemas.microsoft.com/office/drawing/2014/main" id="{E2C99186-F37F-4130-A3F2-96E6B5E29219}"/>
              </a:ext>
            </a:extLst>
          </p:cNvPr>
          <p:cNvGrpSpPr/>
          <p:nvPr/>
        </p:nvGrpSpPr>
        <p:grpSpPr>
          <a:xfrm>
            <a:off x="419759" y="1022142"/>
            <a:ext cx="1968809" cy="724986"/>
            <a:chOff x="1705816" y="2302399"/>
            <a:chExt cx="1968809" cy="724986"/>
          </a:xfrm>
        </p:grpSpPr>
        <p:sp>
          <p:nvSpPr>
            <p:cNvPr id="24" name="TextBox 23">
              <a:extLst>
                <a:ext uri="{FF2B5EF4-FFF2-40B4-BE49-F238E27FC236}">
                  <a16:creationId xmlns:a16="http://schemas.microsoft.com/office/drawing/2014/main" id="{3D14D36E-5F59-4C56-8146-FC454A662EFF}"/>
                </a:ext>
              </a:extLst>
            </p:cNvPr>
            <p:cNvSpPr txBox="1"/>
            <p:nvPr/>
          </p:nvSpPr>
          <p:spPr>
            <a:xfrm>
              <a:off x="2162947" y="2302399"/>
              <a:ext cx="1511678" cy="318924"/>
            </a:xfrm>
            <a:prstGeom prst="rect">
              <a:avLst/>
            </a:prstGeom>
            <a:noFill/>
          </p:spPr>
          <p:txBody>
            <a:bodyPr wrap="square" lIns="72000" tIns="36000" rIns="72000" bIns="36000" rtlCol="0" anchor="b">
              <a:spAutoFit/>
            </a:bodyPr>
            <a:lstStyle/>
            <a:p>
              <a:pPr algn="r"/>
              <a:r>
                <a:rPr lang="ar-EG" sz="1600" b="1" dirty="0">
                  <a:solidFill>
                    <a:schemeClr val="accent1"/>
                  </a:solidFill>
                  <a:latin typeface="Tajawal Black" panose="00000500000000000000" pitchFamily="2" charset="-78"/>
                  <a:cs typeface="Tajawal Black" panose="00000500000000000000" pitchFamily="2" charset="-78"/>
                </a:rPr>
                <a:t>4# انفوجرافيك</a:t>
              </a:r>
            </a:p>
          </p:txBody>
        </p:sp>
        <p:sp>
          <p:nvSpPr>
            <p:cNvPr id="25" name="TextBox 24">
              <a:extLst>
                <a:ext uri="{FF2B5EF4-FFF2-40B4-BE49-F238E27FC236}">
                  <a16:creationId xmlns:a16="http://schemas.microsoft.com/office/drawing/2014/main" id="{6D22461E-C365-4ADA-B9EF-28C2EC5B5E63}"/>
                </a:ext>
              </a:extLst>
            </p:cNvPr>
            <p:cNvSpPr txBox="1"/>
            <p:nvPr/>
          </p:nvSpPr>
          <p:spPr>
            <a:xfrm>
              <a:off x="1705816"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E2C99186-F37F-4130-A3F2-96E6B5E29219}"/>
              </a:ext>
            </a:extLst>
          </p:cNvPr>
          <p:cNvGrpSpPr/>
          <p:nvPr/>
        </p:nvGrpSpPr>
        <p:grpSpPr>
          <a:xfrm>
            <a:off x="375320" y="3332590"/>
            <a:ext cx="1968809" cy="724986"/>
            <a:chOff x="1705816" y="2302399"/>
            <a:chExt cx="1968809" cy="724986"/>
          </a:xfrm>
        </p:grpSpPr>
        <p:sp>
          <p:nvSpPr>
            <p:cNvPr id="28" name="TextBox 27">
              <a:extLst>
                <a:ext uri="{FF2B5EF4-FFF2-40B4-BE49-F238E27FC236}">
                  <a16:creationId xmlns:a16="http://schemas.microsoft.com/office/drawing/2014/main" id="{3D14D36E-5F59-4C56-8146-FC454A662EFF}"/>
                </a:ext>
              </a:extLst>
            </p:cNvPr>
            <p:cNvSpPr txBox="1"/>
            <p:nvPr/>
          </p:nvSpPr>
          <p:spPr>
            <a:xfrm>
              <a:off x="2162947" y="2302399"/>
              <a:ext cx="1511678" cy="318924"/>
            </a:xfrm>
            <a:prstGeom prst="rect">
              <a:avLst/>
            </a:prstGeom>
            <a:noFill/>
          </p:spPr>
          <p:txBody>
            <a:bodyPr wrap="square" lIns="72000" tIns="36000" rIns="72000" bIns="36000" rtlCol="0" anchor="b">
              <a:spAutoFit/>
            </a:bodyPr>
            <a:lstStyle/>
            <a:p>
              <a:pPr algn="r"/>
              <a:r>
                <a:rPr lang="ar-EG" sz="1600" b="1" dirty="0">
                  <a:solidFill>
                    <a:schemeClr val="accent6"/>
                  </a:solidFill>
                  <a:latin typeface="Tajawal Black" panose="00000500000000000000" pitchFamily="2" charset="-78"/>
                  <a:cs typeface="Tajawal Black" panose="00000500000000000000" pitchFamily="2" charset="-78"/>
                </a:rPr>
                <a:t>5# انفوجرافيك</a:t>
              </a:r>
            </a:p>
          </p:txBody>
        </p:sp>
        <p:sp>
          <p:nvSpPr>
            <p:cNvPr id="29" name="TextBox 28">
              <a:extLst>
                <a:ext uri="{FF2B5EF4-FFF2-40B4-BE49-F238E27FC236}">
                  <a16:creationId xmlns:a16="http://schemas.microsoft.com/office/drawing/2014/main" id="{6D22461E-C365-4ADA-B9EF-28C2EC5B5E63}"/>
                </a:ext>
              </a:extLst>
            </p:cNvPr>
            <p:cNvSpPr txBox="1"/>
            <p:nvPr/>
          </p:nvSpPr>
          <p:spPr>
            <a:xfrm>
              <a:off x="1705816"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E2C99186-F37F-4130-A3F2-96E6B5E29219}"/>
              </a:ext>
            </a:extLst>
          </p:cNvPr>
          <p:cNvGrpSpPr/>
          <p:nvPr/>
        </p:nvGrpSpPr>
        <p:grpSpPr>
          <a:xfrm>
            <a:off x="230032" y="5106935"/>
            <a:ext cx="1968809" cy="724986"/>
            <a:chOff x="1705816" y="2302399"/>
            <a:chExt cx="1968809" cy="724986"/>
          </a:xfrm>
        </p:grpSpPr>
        <p:sp>
          <p:nvSpPr>
            <p:cNvPr id="32" name="TextBox 31">
              <a:extLst>
                <a:ext uri="{FF2B5EF4-FFF2-40B4-BE49-F238E27FC236}">
                  <a16:creationId xmlns:a16="http://schemas.microsoft.com/office/drawing/2014/main" id="{3D14D36E-5F59-4C56-8146-FC454A662EFF}"/>
                </a:ext>
              </a:extLst>
            </p:cNvPr>
            <p:cNvSpPr txBox="1"/>
            <p:nvPr/>
          </p:nvSpPr>
          <p:spPr>
            <a:xfrm>
              <a:off x="2162947" y="2302399"/>
              <a:ext cx="1511678" cy="318924"/>
            </a:xfrm>
            <a:prstGeom prst="rect">
              <a:avLst/>
            </a:prstGeom>
            <a:noFill/>
          </p:spPr>
          <p:txBody>
            <a:bodyPr wrap="square" lIns="72000" tIns="36000" rIns="72000" bIns="36000" rtlCol="0" anchor="b">
              <a:spAutoFit/>
            </a:bodyPr>
            <a:lstStyle/>
            <a:p>
              <a:pPr algn="r"/>
              <a:r>
                <a:rPr lang="ar-EG" sz="1600" b="1" dirty="0">
                  <a:solidFill>
                    <a:schemeClr val="accent2"/>
                  </a:solidFill>
                  <a:latin typeface="Tajawal Black" panose="00000500000000000000" pitchFamily="2" charset="-78"/>
                  <a:cs typeface="Tajawal Black" panose="00000500000000000000" pitchFamily="2" charset="-78"/>
                </a:rPr>
                <a:t>6# انفوجرافيك</a:t>
              </a:r>
            </a:p>
          </p:txBody>
        </p:sp>
        <p:sp>
          <p:nvSpPr>
            <p:cNvPr id="33" name="TextBox 32">
              <a:extLst>
                <a:ext uri="{FF2B5EF4-FFF2-40B4-BE49-F238E27FC236}">
                  <a16:creationId xmlns:a16="http://schemas.microsoft.com/office/drawing/2014/main" id="{6D22461E-C365-4ADA-B9EF-28C2EC5B5E63}"/>
                </a:ext>
              </a:extLst>
            </p:cNvPr>
            <p:cNvSpPr txBox="1"/>
            <p:nvPr/>
          </p:nvSpPr>
          <p:spPr>
            <a:xfrm>
              <a:off x="1705816"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8D5CBC93-3E4F-47BC-B439-467F2FBF1D20}"/>
              </a:ext>
            </a:extLst>
          </p:cNvPr>
          <p:cNvGrpSpPr/>
          <p:nvPr/>
        </p:nvGrpSpPr>
        <p:grpSpPr>
          <a:xfrm>
            <a:off x="9878833" y="934302"/>
            <a:ext cx="1963301" cy="724986"/>
            <a:chOff x="8706118" y="2302399"/>
            <a:chExt cx="1963301" cy="724986"/>
          </a:xfrm>
        </p:grpSpPr>
        <p:sp>
          <p:nvSpPr>
            <p:cNvPr id="36" name="TextBox 35">
              <a:extLst>
                <a:ext uri="{FF2B5EF4-FFF2-40B4-BE49-F238E27FC236}">
                  <a16:creationId xmlns:a16="http://schemas.microsoft.com/office/drawing/2014/main" id="{EF758AFC-32C6-4C16-AB33-BB5DD387ECDA}"/>
                </a:ext>
              </a:extLst>
            </p:cNvPr>
            <p:cNvSpPr txBox="1"/>
            <p:nvPr/>
          </p:nvSpPr>
          <p:spPr>
            <a:xfrm>
              <a:off x="8706118" y="2302399"/>
              <a:ext cx="1423000" cy="318924"/>
            </a:xfrm>
            <a:prstGeom prst="rect">
              <a:avLst/>
            </a:prstGeom>
            <a:noFill/>
          </p:spPr>
          <p:txBody>
            <a:bodyPr wrap="none" lIns="72000" tIns="36000" rIns="72000" bIns="36000" rtlCol="0" anchor="b">
              <a:spAutoFit/>
            </a:bodyPr>
            <a:lstStyle/>
            <a:p>
              <a:r>
                <a:rPr lang="ar-EG" sz="1600" b="1" dirty="0">
                  <a:solidFill>
                    <a:schemeClr val="accent3"/>
                  </a:solidFill>
                  <a:latin typeface="Tajawal Black" panose="00000500000000000000" pitchFamily="2" charset="-78"/>
                  <a:cs typeface="Tajawal Black" panose="00000500000000000000" pitchFamily="2" charset="-78"/>
                </a:rPr>
                <a:t>1# انفوجرافيك</a:t>
              </a:r>
            </a:p>
          </p:txBody>
        </p:sp>
        <p:sp>
          <p:nvSpPr>
            <p:cNvPr id="37" name="TextBox 36">
              <a:extLst>
                <a:ext uri="{FF2B5EF4-FFF2-40B4-BE49-F238E27FC236}">
                  <a16:creationId xmlns:a16="http://schemas.microsoft.com/office/drawing/2014/main" id="{95264433-8AB7-411C-84B2-62A579075013}"/>
                </a:ext>
              </a:extLst>
            </p:cNvPr>
            <p:cNvSpPr txBox="1"/>
            <p:nvPr/>
          </p:nvSpPr>
          <p:spPr>
            <a:xfrm>
              <a:off x="8706119" y="2562651"/>
              <a:ext cx="1963300"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8D5CBC93-3E4F-47BC-B439-467F2FBF1D20}"/>
              </a:ext>
            </a:extLst>
          </p:cNvPr>
          <p:cNvGrpSpPr/>
          <p:nvPr/>
        </p:nvGrpSpPr>
        <p:grpSpPr>
          <a:xfrm>
            <a:off x="9873117" y="3592842"/>
            <a:ext cx="1963301" cy="724986"/>
            <a:chOff x="8706118" y="2302399"/>
            <a:chExt cx="1963301" cy="724986"/>
          </a:xfrm>
        </p:grpSpPr>
        <p:sp>
          <p:nvSpPr>
            <p:cNvPr id="40" name="TextBox 39">
              <a:extLst>
                <a:ext uri="{FF2B5EF4-FFF2-40B4-BE49-F238E27FC236}">
                  <a16:creationId xmlns:a16="http://schemas.microsoft.com/office/drawing/2014/main" id="{EF758AFC-32C6-4C16-AB33-BB5DD387ECDA}"/>
                </a:ext>
              </a:extLst>
            </p:cNvPr>
            <p:cNvSpPr txBox="1"/>
            <p:nvPr/>
          </p:nvSpPr>
          <p:spPr>
            <a:xfrm>
              <a:off x="8706118" y="2302399"/>
              <a:ext cx="1450251" cy="318924"/>
            </a:xfrm>
            <a:prstGeom prst="rect">
              <a:avLst/>
            </a:prstGeom>
            <a:noFill/>
          </p:spPr>
          <p:txBody>
            <a:bodyPr wrap="none" lIns="72000" tIns="36000" rIns="72000" bIns="36000" rtlCol="0" anchor="b">
              <a:spAutoFit/>
            </a:bodyPr>
            <a:lstStyle/>
            <a:p>
              <a:r>
                <a:rPr lang="ar-EG" sz="1600" b="1" dirty="0">
                  <a:solidFill>
                    <a:schemeClr val="accent4"/>
                  </a:solidFill>
                  <a:latin typeface="Tajawal Black" panose="00000500000000000000" pitchFamily="2" charset="-78"/>
                  <a:cs typeface="Tajawal Black" panose="00000500000000000000" pitchFamily="2" charset="-78"/>
                </a:rPr>
                <a:t>2# انفوجرافيك</a:t>
              </a:r>
            </a:p>
          </p:txBody>
        </p:sp>
        <p:sp>
          <p:nvSpPr>
            <p:cNvPr id="41" name="TextBox 40">
              <a:extLst>
                <a:ext uri="{FF2B5EF4-FFF2-40B4-BE49-F238E27FC236}">
                  <a16:creationId xmlns:a16="http://schemas.microsoft.com/office/drawing/2014/main" id="{95264433-8AB7-411C-84B2-62A579075013}"/>
                </a:ext>
              </a:extLst>
            </p:cNvPr>
            <p:cNvSpPr txBox="1"/>
            <p:nvPr/>
          </p:nvSpPr>
          <p:spPr>
            <a:xfrm>
              <a:off x="8706119" y="2562651"/>
              <a:ext cx="1963300"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8D5CBC93-3E4F-47BC-B439-467F2FBF1D20}"/>
              </a:ext>
            </a:extLst>
          </p:cNvPr>
          <p:cNvGrpSpPr/>
          <p:nvPr/>
        </p:nvGrpSpPr>
        <p:grpSpPr>
          <a:xfrm>
            <a:off x="9598786" y="5643355"/>
            <a:ext cx="1963301" cy="724986"/>
            <a:chOff x="8706118" y="2302399"/>
            <a:chExt cx="1963301" cy="724986"/>
          </a:xfrm>
        </p:grpSpPr>
        <p:sp>
          <p:nvSpPr>
            <p:cNvPr id="44" name="TextBox 43">
              <a:extLst>
                <a:ext uri="{FF2B5EF4-FFF2-40B4-BE49-F238E27FC236}">
                  <a16:creationId xmlns:a16="http://schemas.microsoft.com/office/drawing/2014/main" id="{EF758AFC-32C6-4C16-AB33-BB5DD387ECDA}"/>
                </a:ext>
              </a:extLst>
            </p:cNvPr>
            <p:cNvSpPr txBox="1"/>
            <p:nvPr/>
          </p:nvSpPr>
          <p:spPr>
            <a:xfrm>
              <a:off x="8706118" y="2302399"/>
              <a:ext cx="1495135" cy="318924"/>
            </a:xfrm>
            <a:prstGeom prst="rect">
              <a:avLst/>
            </a:prstGeom>
            <a:noFill/>
          </p:spPr>
          <p:txBody>
            <a:bodyPr wrap="none" lIns="72000" tIns="36000" rIns="72000" bIns="36000" rtlCol="0" anchor="b">
              <a:spAutoFit/>
            </a:bodyPr>
            <a:lstStyle/>
            <a:p>
              <a:r>
                <a:rPr lang="ar-EG" sz="1600" b="1" dirty="0">
                  <a:solidFill>
                    <a:schemeClr val="accent5"/>
                  </a:solidFill>
                  <a:latin typeface="Tajawal Black" panose="00000500000000000000" pitchFamily="2" charset="-78"/>
                  <a:cs typeface="Tajawal Black" panose="00000500000000000000" pitchFamily="2" charset="-78"/>
                </a:rPr>
                <a:t>3# انفوجرافيك</a:t>
              </a:r>
            </a:p>
          </p:txBody>
        </p:sp>
        <p:sp>
          <p:nvSpPr>
            <p:cNvPr id="45" name="TextBox 44">
              <a:extLst>
                <a:ext uri="{FF2B5EF4-FFF2-40B4-BE49-F238E27FC236}">
                  <a16:creationId xmlns:a16="http://schemas.microsoft.com/office/drawing/2014/main" id="{95264433-8AB7-411C-84B2-62A579075013}"/>
                </a:ext>
              </a:extLst>
            </p:cNvPr>
            <p:cNvSpPr txBox="1"/>
            <p:nvPr/>
          </p:nvSpPr>
          <p:spPr>
            <a:xfrm>
              <a:off x="8706119" y="2562651"/>
              <a:ext cx="1963300"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7" name="Group 46"/>
          <p:cNvGrpSpPr/>
          <p:nvPr/>
        </p:nvGrpSpPr>
        <p:grpSpPr>
          <a:xfrm>
            <a:off x="9272435" y="3886556"/>
            <a:ext cx="301675" cy="177799"/>
            <a:chOff x="6223001" y="6015038"/>
            <a:chExt cx="2628900" cy="1549400"/>
          </a:xfrm>
          <a:solidFill>
            <a:schemeClr val="bg1"/>
          </a:solidFill>
        </p:grpSpPr>
        <p:sp>
          <p:nvSpPr>
            <p:cNvPr id="48" name="Freeform 166"/>
            <p:cNvSpPr>
              <a:spLocks/>
            </p:cNvSpPr>
            <p:nvPr/>
          </p:nvSpPr>
          <p:spPr bwMode="auto">
            <a:xfrm>
              <a:off x="7110413" y="6364288"/>
              <a:ext cx="474663" cy="407988"/>
            </a:xfrm>
            <a:custGeom>
              <a:avLst/>
              <a:gdLst>
                <a:gd name="T0" fmla="*/ 162 w 192"/>
                <a:gd name="T1" fmla="*/ 1 h 164"/>
                <a:gd name="T2" fmla="*/ 7 w 192"/>
                <a:gd name="T3" fmla="*/ 122 h 164"/>
                <a:gd name="T4" fmla="*/ 52 w 192"/>
                <a:gd name="T5" fmla="*/ 135 h 164"/>
                <a:gd name="T6" fmla="*/ 162 w 192"/>
                <a:gd name="T7" fmla="*/ 47 h 164"/>
                <a:gd name="T8" fmla="*/ 162 w 192"/>
                <a:gd name="T9" fmla="*/ 1 h 164"/>
              </a:gdLst>
              <a:ahLst/>
              <a:cxnLst>
                <a:cxn ang="0">
                  <a:pos x="T0" y="T1"/>
                </a:cxn>
                <a:cxn ang="0">
                  <a:pos x="T2" y="T3"/>
                </a:cxn>
                <a:cxn ang="0">
                  <a:pos x="T4" y="T5"/>
                </a:cxn>
                <a:cxn ang="0">
                  <a:pos x="T6" y="T7"/>
                </a:cxn>
                <a:cxn ang="0">
                  <a:pos x="T8" y="T9"/>
                </a:cxn>
              </a:cxnLst>
              <a:rect l="0" t="0" r="r" b="b"/>
              <a:pathLst>
                <a:path w="192" h="164">
                  <a:moveTo>
                    <a:pt x="162" y="1"/>
                  </a:moveTo>
                  <a:cubicBezTo>
                    <a:pt x="89" y="1"/>
                    <a:pt x="25" y="51"/>
                    <a:pt x="7" y="122"/>
                  </a:cubicBezTo>
                  <a:cubicBezTo>
                    <a:pt x="0" y="151"/>
                    <a:pt x="44" y="164"/>
                    <a:pt x="52" y="135"/>
                  </a:cubicBezTo>
                  <a:cubicBezTo>
                    <a:pt x="65" y="83"/>
                    <a:pt x="109" y="48"/>
                    <a:pt x="162" y="47"/>
                  </a:cubicBezTo>
                  <a:cubicBezTo>
                    <a:pt x="192" y="47"/>
                    <a:pt x="192" y="0"/>
                    <a:pt x="16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49" name="Freeform 167"/>
            <p:cNvSpPr>
              <a:spLocks noEditPoints="1"/>
            </p:cNvSpPr>
            <p:nvPr/>
          </p:nvSpPr>
          <p:spPr bwMode="auto">
            <a:xfrm>
              <a:off x="7335838" y="6584950"/>
              <a:ext cx="403225" cy="407988"/>
            </a:xfrm>
            <a:custGeom>
              <a:avLst/>
              <a:gdLst>
                <a:gd name="T0" fmla="*/ 81 w 163"/>
                <a:gd name="T1" fmla="*/ 1 h 164"/>
                <a:gd name="T2" fmla="*/ 0 w 163"/>
                <a:gd name="T3" fmla="*/ 79 h 164"/>
                <a:gd name="T4" fmla="*/ 0 w 163"/>
                <a:gd name="T5" fmla="*/ 82 h 164"/>
                <a:gd name="T6" fmla="*/ 0 w 163"/>
                <a:gd name="T7" fmla="*/ 86 h 164"/>
                <a:gd name="T8" fmla="*/ 81 w 163"/>
                <a:gd name="T9" fmla="*/ 163 h 164"/>
                <a:gd name="T10" fmla="*/ 162 w 163"/>
                <a:gd name="T11" fmla="*/ 82 h 164"/>
                <a:gd name="T12" fmla="*/ 81 w 163"/>
                <a:gd name="T13" fmla="*/ 1 h 164"/>
                <a:gd name="T14" fmla="*/ 81 w 163"/>
                <a:gd name="T15" fmla="*/ 117 h 164"/>
                <a:gd name="T16" fmla="*/ 46 w 163"/>
                <a:gd name="T17" fmla="*/ 82 h 164"/>
                <a:gd name="T18" fmla="*/ 81 w 163"/>
                <a:gd name="T19" fmla="*/ 48 h 164"/>
                <a:gd name="T20" fmla="*/ 115 w 163"/>
                <a:gd name="T21" fmla="*/ 82 h 164"/>
                <a:gd name="T22" fmla="*/ 81 w 163"/>
                <a:gd name="T23" fmla="*/ 11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64">
                  <a:moveTo>
                    <a:pt x="81" y="1"/>
                  </a:moveTo>
                  <a:cubicBezTo>
                    <a:pt x="37" y="0"/>
                    <a:pt x="3" y="37"/>
                    <a:pt x="0" y="79"/>
                  </a:cubicBezTo>
                  <a:cubicBezTo>
                    <a:pt x="0" y="80"/>
                    <a:pt x="0" y="81"/>
                    <a:pt x="0" y="82"/>
                  </a:cubicBezTo>
                  <a:cubicBezTo>
                    <a:pt x="0" y="84"/>
                    <a:pt x="0" y="85"/>
                    <a:pt x="0" y="86"/>
                  </a:cubicBezTo>
                  <a:cubicBezTo>
                    <a:pt x="3" y="129"/>
                    <a:pt x="37" y="162"/>
                    <a:pt x="81" y="163"/>
                  </a:cubicBezTo>
                  <a:cubicBezTo>
                    <a:pt x="126" y="164"/>
                    <a:pt x="161" y="126"/>
                    <a:pt x="162" y="82"/>
                  </a:cubicBezTo>
                  <a:cubicBezTo>
                    <a:pt x="163" y="38"/>
                    <a:pt x="124" y="2"/>
                    <a:pt x="81" y="1"/>
                  </a:cubicBezTo>
                  <a:close/>
                  <a:moveTo>
                    <a:pt x="81" y="117"/>
                  </a:moveTo>
                  <a:cubicBezTo>
                    <a:pt x="61" y="117"/>
                    <a:pt x="47" y="101"/>
                    <a:pt x="46" y="82"/>
                  </a:cubicBezTo>
                  <a:cubicBezTo>
                    <a:pt x="47" y="63"/>
                    <a:pt x="61" y="48"/>
                    <a:pt x="81" y="48"/>
                  </a:cubicBezTo>
                  <a:cubicBezTo>
                    <a:pt x="100" y="47"/>
                    <a:pt x="115" y="64"/>
                    <a:pt x="115" y="82"/>
                  </a:cubicBezTo>
                  <a:cubicBezTo>
                    <a:pt x="116" y="102"/>
                    <a:pt x="99" y="116"/>
                    <a:pt x="8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50" name="Freeform 168"/>
            <p:cNvSpPr>
              <a:spLocks noEditPoints="1"/>
            </p:cNvSpPr>
            <p:nvPr/>
          </p:nvSpPr>
          <p:spPr bwMode="auto">
            <a:xfrm>
              <a:off x="6223001" y="6015038"/>
              <a:ext cx="2628900" cy="1549400"/>
            </a:xfrm>
            <a:custGeom>
              <a:avLst/>
              <a:gdLst>
                <a:gd name="T0" fmla="*/ 1052 w 1061"/>
                <a:gd name="T1" fmla="*/ 296 h 625"/>
                <a:gd name="T2" fmla="*/ 987 w 1061"/>
                <a:gd name="T3" fmla="*/ 226 h 625"/>
                <a:gd name="T4" fmla="*/ 811 w 1061"/>
                <a:gd name="T5" fmla="*/ 90 h 625"/>
                <a:gd name="T6" fmla="*/ 559 w 1061"/>
                <a:gd name="T7" fmla="*/ 7 h 625"/>
                <a:gd name="T8" fmla="*/ 298 w 1061"/>
                <a:gd name="T9" fmla="*/ 64 h 625"/>
                <a:gd name="T10" fmla="*/ 103 w 1061"/>
                <a:gd name="T11" fmla="*/ 198 h 625"/>
                <a:gd name="T12" fmla="*/ 11 w 1061"/>
                <a:gd name="T13" fmla="*/ 292 h 625"/>
                <a:gd name="T14" fmla="*/ 7 w 1061"/>
                <a:gd name="T15" fmla="*/ 296 h 625"/>
                <a:gd name="T16" fmla="*/ 1 w 1061"/>
                <a:gd name="T17" fmla="*/ 312 h 625"/>
                <a:gd name="T18" fmla="*/ 7 w 1061"/>
                <a:gd name="T19" fmla="*/ 329 h 625"/>
                <a:gd name="T20" fmla="*/ 73 w 1061"/>
                <a:gd name="T21" fmla="*/ 399 h 625"/>
                <a:gd name="T22" fmla="*/ 249 w 1061"/>
                <a:gd name="T23" fmla="*/ 534 h 625"/>
                <a:gd name="T24" fmla="*/ 500 w 1061"/>
                <a:gd name="T25" fmla="*/ 618 h 625"/>
                <a:gd name="T26" fmla="*/ 762 w 1061"/>
                <a:gd name="T27" fmla="*/ 561 h 625"/>
                <a:gd name="T28" fmla="*/ 956 w 1061"/>
                <a:gd name="T29" fmla="*/ 427 h 625"/>
                <a:gd name="T30" fmla="*/ 1049 w 1061"/>
                <a:gd name="T31" fmla="*/ 333 h 625"/>
                <a:gd name="T32" fmla="*/ 1052 w 1061"/>
                <a:gd name="T33" fmla="*/ 329 h 625"/>
                <a:gd name="T34" fmla="*/ 1052 w 1061"/>
                <a:gd name="T35" fmla="*/ 296 h 625"/>
                <a:gd name="T36" fmla="*/ 954 w 1061"/>
                <a:gd name="T37" fmla="*/ 366 h 625"/>
                <a:gd name="T38" fmla="*/ 783 w 1061"/>
                <a:gd name="T39" fmla="*/ 497 h 625"/>
                <a:gd name="T40" fmla="*/ 543 w 1061"/>
                <a:gd name="T41" fmla="*/ 572 h 625"/>
                <a:gd name="T42" fmla="*/ 299 w 1061"/>
                <a:gd name="T43" fmla="*/ 509 h 625"/>
                <a:gd name="T44" fmla="*/ 196 w 1061"/>
                <a:gd name="T45" fmla="*/ 444 h 625"/>
                <a:gd name="T46" fmla="*/ 178 w 1061"/>
                <a:gd name="T47" fmla="*/ 429 h 625"/>
                <a:gd name="T48" fmla="*/ 156 w 1061"/>
                <a:gd name="T49" fmla="*/ 411 h 625"/>
                <a:gd name="T50" fmla="*/ 119 w 1061"/>
                <a:gd name="T51" fmla="*/ 378 h 625"/>
                <a:gd name="T52" fmla="*/ 54 w 1061"/>
                <a:gd name="T53" fmla="*/ 312 h 625"/>
                <a:gd name="T54" fmla="*/ 106 w 1061"/>
                <a:gd name="T55" fmla="*/ 259 h 625"/>
                <a:gd name="T56" fmla="*/ 277 w 1061"/>
                <a:gd name="T57" fmla="*/ 128 h 625"/>
                <a:gd name="T58" fmla="*/ 516 w 1061"/>
                <a:gd name="T59" fmla="*/ 53 h 625"/>
                <a:gd name="T60" fmla="*/ 761 w 1061"/>
                <a:gd name="T61" fmla="*/ 116 h 625"/>
                <a:gd name="T62" fmla="*/ 863 w 1061"/>
                <a:gd name="T63" fmla="*/ 181 h 625"/>
                <a:gd name="T64" fmla="*/ 882 w 1061"/>
                <a:gd name="T65" fmla="*/ 195 h 625"/>
                <a:gd name="T66" fmla="*/ 903 w 1061"/>
                <a:gd name="T67" fmla="*/ 213 h 625"/>
                <a:gd name="T68" fmla="*/ 940 w 1061"/>
                <a:gd name="T69" fmla="*/ 246 h 625"/>
                <a:gd name="T70" fmla="*/ 1005 w 1061"/>
                <a:gd name="T71" fmla="*/ 312 h 625"/>
                <a:gd name="T72" fmla="*/ 954 w 1061"/>
                <a:gd name="T73" fmla="*/ 36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1" h="625">
                  <a:moveTo>
                    <a:pt x="1052" y="296"/>
                  </a:moveTo>
                  <a:cubicBezTo>
                    <a:pt x="1032" y="271"/>
                    <a:pt x="1009" y="248"/>
                    <a:pt x="987" y="226"/>
                  </a:cubicBezTo>
                  <a:cubicBezTo>
                    <a:pt x="933" y="174"/>
                    <a:pt x="874" y="128"/>
                    <a:pt x="811" y="90"/>
                  </a:cubicBezTo>
                  <a:cubicBezTo>
                    <a:pt x="734" y="45"/>
                    <a:pt x="649" y="13"/>
                    <a:pt x="559" y="7"/>
                  </a:cubicBezTo>
                  <a:cubicBezTo>
                    <a:pt x="469" y="0"/>
                    <a:pt x="379" y="25"/>
                    <a:pt x="298" y="64"/>
                  </a:cubicBezTo>
                  <a:cubicBezTo>
                    <a:pt x="227" y="98"/>
                    <a:pt x="162" y="145"/>
                    <a:pt x="103" y="198"/>
                  </a:cubicBezTo>
                  <a:cubicBezTo>
                    <a:pt x="70" y="227"/>
                    <a:pt x="39" y="258"/>
                    <a:pt x="11" y="292"/>
                  </a:cubicBezTo>
                  <a:cubicBezTo>
                    <a:pt x="10" y="293"/>
                    <a:pt x="8" y="294"/>
                    <a:pt x="7" y="296"/>
                  </a:cubicBezTo>
                  <a:cubicBezTo>
                    <a:pt x="2" y="301"/>
                    <a:pt x="0" y="307"/>
                    <a:pt x="1" y="312"/>
                  </a:cubicBezTo>
                  <a:cubicBezTo>
                    <a:pt x="0" y="318"/>
                    <a:pt x="2" y="324"/>
                    <a:pt x="7" y="329"/>
                  </a:cubicBezTo>
                  <a:cubicBezTo>
                    <a:pt x="27" y="354"/>
                    <a:pt x="50" y="377"/>
                    <a:pt x="73" y="399"/>
                  </a:cubicBezTo>
                  <a:cubicBezTo>
                    <a:pt x="126" y="450"/>
                    <a:pt x="185" y="497"/>
                    <a:pt x="249" y="534"/>
                  </a:cubicBezTo>
                  <a:cubicBezTo>
                    <a:pt x="326" y="580"/>
                    <a:pt x="411" y="611"/>
                    <a:pt x="500" y="618"/>
                  </a:cubicBezTo>
                  <a:cubicBezTo>
                    <a:pt x="591" y="625"/>
                    <a:pt x="681" y="600"/>
                    <a:pt x="762" y="561"/>
                  </a:cubicBezTo>
                  <a:cubicBezTo>
                    <a:pt x="833" y="526"/>
                    <a:pt x="897" y="479"/>
                    <a:pt x="956" y="427"/>
                  </a:cubicBezTo>
                  <a:cubicBezTo>
                    <a:pt x="989" y="398"/>
                    <a:pt x="1021" y="367"/>
                    <a:pt x="1049" y="333"/>
                  </a:cubicBezTo>
                  <a:cubicBezTo>
                    <a:pt x="1050" y="332"/>
                    <a:pt x="1051" y="330"/>
                    <a:pt x="1052" y="329"/>
                  </a:cubicBezTo>
                  <a:cubicBezTo>
                    <a:pt x="1061" y="318"/>
                    <a:pt x="1061" y="307"/>
                    <a:pt x="1052" y="296"/>
                  </a:cubicBezTo>
                  <a:close/>
                  <a:moveTo>
                    <a:pt x="954" y="366"/>
                  </a:moveTo>
                  <a:cubicBezTo>
                    <a:pt x="900" y="418"/>
                    <a:pt x="847" y="459"/>
                    <a:pt x="783" y="497"/>
                  </a:cubicBezTo>
                  <a:cubicBezTo>
                    <a:pt x="709" y="539"/>
                    <a:pt x="628" y="569"/>
                    <a:pt x="543" y="572"/>
                  </a:cubicBezTo>
                  <a:cubicBezTo>
                    <a:pt x="457" y="575"/>
                    <a:pt x="374" y="549"/>
                    <a:pt x="299" y="509"/>
                  </a:cubicBezTo>
                  <a:cubicBezTo>
                    <a:pt x="263" y="490"/>
                    <a:pt x="229" y="468"/>
                    <a:pt x="196" y="444"/>
                  </a:cubicBezTo>
                  <a:cubicBezTo>
                    <a:pt x="188" y="437"/>
                    <a:pt x="186" y="436"/>
                    <a:pt x="178" y="429"/>
                  </a:cubicBezTo>
                  <a:cubicBezTo>
                    <a:pt x="171" y="423"/>
                    <a:pt x="163" y="417"/>
                    <a:pt x="156" y="411"/>
                  </a:cubicBezTo>
                  <a:cubicBezTo>
                    <a:pt x="143" y="401"/>
                    <a:pt x="131" y="390"/>
                    <a:pt x="119" y="378"/>
                  </a:cubicBezTo>
                  <a:cubicBezTo>
                    <a:pt x="96" y="357"/>
                    <a:pt x="74" y="336"/>
                    <a:pt x="54" y="312"/>
                  </a:cubicBezTo>
                  <a:cubicBezTo>
                    <a:pt x="70" y="294"/>
                    <a:pt x="88" y="276"/>
                    <a:pt x="106" y="259"/>
                  </a:cubicBezTo>
                  <a:cubicBezTo>
                    <a:pt x="160" y="207"/>
                    <a:pt x="212" y="166"/>
                    <a:pt x="277" y="128"/>
                  </a:cubicBezTo>
                  <a:cubicBezTo>
                    <a:pt x="350" y="85"/>
                    <a:pt x="432" y="56"/>
                    <a:pt x="516" y="53"/>
                  </a:cubicBezTo>
                  <a:cubicBezTo>
                    <a:pt x="602" y="50"/>
                    <a:pt x="686" y="76"/>
                    <a:pt x="761" y="116"/>
                  </a:cubicBezTo>
                  <a:cubicBezTo>
                    <a:pt x="797" y="135"/>
                    <a:pt x="831" y="157"/>
                    <a:pt x="863" y="181"/>
                  </a:cubicBezTo>
                  <a:cubicBezTo>
                    <a:pt x="872" y="188"/>
                    <a:pt x="874" y="189"/>
                    <a:pt x="882" y="195"/>
                  </a:cubicBezTo>
                  <a:cubicBezTo>
                    <a:pt x="889" y="201"/>
                    <a:pt x="896" y="207"/>
                    <a:pt x="903" y="213"/>
                  </a:cubicBezTo>
                  <a:cubicBezTo>
                    <a:pt x="916" y="224"/>
                    <a:pt x="928" y="235"/>
                    <a:pt x="940" y="246"/>
                  </a:cubicBezTo>
                  <a:cubicBezTo>
                    <a:pt x="963" y="267"/>
                    <a:pt x="985" y="289"/>
                    <a:pt x="1005" y="312"/>
                  </a:cubicBezTo>
                  <a:cubicBezTo>
                    <a:pt x="989" y="331"/>
                    <a:pt x="971" y="349"/>
                    <a:pt x="954"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51" name="Freeform 169"/>
            <p:cNvSpPr>
              <a:spLocks noEditPoints="1"/>
            </p:cNvSpPr>
            <p:nvPr/>
          </p:nvSpPr>
          <p:spPr bwMode="auto">
            <a:xfrm>
              <a:off x="6918326" y="6143625"/>
              <a:ext cx="1262063" cy="1300163"/>
            </a:xfrm>
            <a:custGeom>
              <a:avLst/>
              <a:gdLst>
                <a:gd name="T0" fmla="*/ 321 w 509"/>
                <a:gd name="T1" fmla="*/ 23 h 524"/>
                <a:gd name="T2" fmla="*/ 101 w 509"/>
                <a:gd name="T3" fmla="*/ 61 h 524"/>
                <a:gd name="T4" fmla="*/ 0 w 509"/>
                <a:gd name="T5" fmla="*/ 260 h 524"/>
                <a:gd name="T6" fmla="*/ 135 w 509"/>
                <a:gd name="T7" fmla="*/ 481 h 524"/>
                <a:gd name="T8" fmla="*/ 397 w 509"/>
                <a:gd name="T9" fmla="*/ 460 h 524"/>
                <a:gd name="T10" fmla="*/ 493 w 509"/>
                <a:gd name="T11" fmla="*/ 214 h 524"/>
                <a:gd name="T12" fmla="*/ 321 w 509"/>
                <a:gd name="T13" fmla="*/ 23 h 524"/>
                <a:gd name="T14" fmla="*/ 427 w 509"/>
                <a:gd name="T15" fmla="*/ 355 h 524"/>
                <a:gd name="T16" fmla="*/ 222 w 509"/>
                <a:gd name="T17" fmla="*/ 461 h 524"/>
                <a:gd name="T18" fmla="*/ 97 w 509"/>
                <a:gd name="T19" fmla="*/ 394 h 524"/>
                <a:gd name="T20" fmla="*/ 47 w 509"/>
                <a:gd name="T21" fmla="*/ 260 h 524"/>
                <a:gd name="T22" fmla="*/ 84 w 509"/>
                <a:gd name="T23" fmla="*/ 144 h 524"/>
                <a:gd name="T24" fmla="*/ 175 w 509"/>
                <a:gd name="T25" fmla="*/ 73 h 524"/>
                <a:gd name="T26" fmla="*/ 400 w 509"/>
                <a:gd name="T27" fmla="*/ 127 h 524"/>
                <a:gd name="T28" fmla="*/ 427 w 509"/>
                <a:gd name="T29" fmla="*/ 35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24">
                  <a:moveTo>
                    <a:pt x="321" y="23"/>
                  </a:moveTo>
                  <a:cubicBezTo>
                    <a:pt x="247" y="0"/>
                    <a:pt x="163" y="15"/>
                    <a:pt x="101" y="61"/>
                  </a:cubicBezTo>
                  <a:cubicBezTo>
                    <a:pt x="38" y="108"/>
                    <a:pt x="1" y="182"/>
                    <a:pt x="0" y="260"/>
                  </a:cubicBezTo>
                  <a:cubicBezTo>
                    <a:pt x="1" y="353"/>
                    <a:pt x="53" y="439"/>
                    <a:pt x="135" y="481"/>
                  </a:cubicBezTo>
                  <a:cubicBezTo>
                    <a:pt x="218" y="524"/>
                    <a:pt x="322" y="516"/>
                    <a:pt x="397" y="460"/>
                  </a:cubicBezTo>
                  <a:cubicBezTo>
                    <a:pt x="473" y="402"/>
                    <a:pt x="509" y="308"/>
                    <a:pt x="493" y="214"/>
                  </a:cubicBezTo>
                  <a:cubicBezTo>
                    <a:pt x="477" y="124"/>
                    <a:pt x="407" y="49"/>
                    <a:pt x="321" y="23"/>
                  </a:cubicBezTo>
                  <a:close/>
                  <a:moveTo>
                    <a:pt x="427" y="355"/>
                  </a:moveTo>
                  <a:cubicBezTo>
                    <a:pt x="387" y="430"/>
                    <a:pt x="306" y="470"/>
                    <a:pt x="222" y="461"/>
                  </a:cubicBezTo>
                  <a:cubicBezTo>
                    <a:pt x="175" y="455"/>
                    <a:pt x="130" y="430"/>
                    <a:pt x="97" y="394"/>
                  </a:cubicBezTo>
                  <a:cubicBezTo>
                    <a:pt x="65" y="358"/>
                    <a:pt x="47" y="309"/>
                    <a:pt x="47" y="260"/>
                  </a:cubicBezTo>
                  <a:cubicBezTo>
                    <a:pt x="47" y="218"/>
                    <a:pt x="59" y="180"/>
                    <a:pt x="84" y="144"/>
                  </a:cubicBezTo>
                  <a:cubicBezTo>
                    <a:pt x="105" y="113"/>
                    <a:pt x="140" y="86"/>
                    <a:pt x="175" y="73"/>
                  </a:cubicBezTo>
                  <a:cubicBezTo>
                    <a:pt x="255" y="41"/>
                    <a:pt x="343" y="64"/>
                    <a:pt x="400" y="127"/>
                  </a:cubicBezTo>
                  <a:cubicBezTo>
                    <a:pt x="455" y="188"/>
                    <a:pt x="466" y="282"/>
                    <a:pt x="427"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52" name="Freeform 82"/>
          <p:cNvSpPr>
            <a:spLocks noEditPoints="1"/>
          </p:cNvSpPr>
          <p:nvPr/>
        </p:nvSpPr>
        <p:spPr bwMode="auto">
          <a:xfrm>
            <a:off x="2689798" y="3536804"/>
            <a:ext cx="222921" cy="255446"/>
          </a:xfrm>
          <a:custGeom>
            <a:avLst/>
            <a:gdLst>
              <a:gd name="T0" fmla="*/ 674 w 961"/>
              <a:gd name="T1" fmla="*/ 5 h 1104"/>
              <a:gd name="T2" fmla="*/ 366 w 961"/>
              <a:gd name="T3" fmla="*/ 158 h 1104"/>
              <a:gd name="T4" fmla="*/ 89 w 961"/>
              <a:gd name="T5" fmla="*/ 274 h 1104"/>
              <a:gd name="T6" fmla="*/ 264 w 961"/>
              <a:gd name="T7" fmla="*/ 1024 h 1104"/>
              <a:gd name="T8" fmla="*/ 832 w 961"/>
              <a:gd name="T9" fmla="*/ 726 h 1104"/>
              <a:gd name="T10" fmla="*/ 836 w 961"/>
              <a:gd name="T11" fmla="*/ 33 h 1104"/>
              <a:gd name="T12" fmla="*/ 737 w 961"/>
              <a:gd name="T13" fmla="*/ 80 h 1104"/>
              <a:gd name="T14" fmla="*/ 382 w 961"/>
              <a:gd name="T15" fmla="*/ 1003 h 1104"/>
              <a:gd name="T16" fmla="*/ 332 w 961"/>
              <a:gd name="T17" fmla="*/ 1002 h 1104"/>
              <a:gd name="T18" fmla="*/ 277 w 961"/>
              <a:gd name="T19" fmla="*/ 973 h 1104"/>
              <a:gd name="T20" fmla="*/ 121 w 961"/>
              <a:gd name="T21" fmla="*/ 319 h 1104"/>
              <a:gd name="T22" fmla="*/ 265 w 961"/>
              <a:gd name="T23" fmla="*/ 628 h 1104"/>
              <a:gd name="T24" fmla="*/ 294 w 961"/>
              <a:gd name="T25" fmla="*/ 695 h 1104"/>
              <a:gd name="T26" fmla="*/ 295 w 961"/>
              <a:gd name="T27" fmla="*/ 706 h 1104"/>
              <a:gd name="T28" fmla="*/ 331 w 961"/>
              <a:gd name="T29" fmla="*/ 850 h 1104"/>
              <a:gd name="T30" fmla="*/ 337 w 961"/>
              <a:gd name="T31" fmla="*/ 730 h 1104"/>
              <a:gd name="T32" fmla="*/ 397 w 961"/>
              <a:gd name="T33" fmla="*/ 718 h 1104"/>
              <a:gd name="T34" fmla="*/ 486 w 961"/>
              <a:gd name="T35" fmla="*/ 720 h 1104"/>
              <a:gd name="T36" fmla="*/ 515 w 961"/>
              <a:gd name="T37" fmla="*/ 760 h 1104"/>
              <a:gd name="T38" fmla="*/ 523 w 961"/>
              <a:gd name="T39" fmla="*/ 785 h 1104"/>
              <a:gd name="T40" fmla="*/ 436 w 961"/>
              <a:gd name="T41" fmla="*/ 635 h 1104"/>
              <a:gd name="T42" fmla="*/ 291 w 961"/>
              <a:gd name="T43" fmla="*/ 586 h 1104"/>
              <a:gd name="T44" fmla="*/ 262 w 961"/>
              <a:gd name="T45" fmla="*/ 566 h 1104"/>
              <a:gd name="T46" fmla="*/ 250 w 961"/>
              <a:gd name="T47" fmla="*/ 534 h 1104"/>
              <a:gd name="T48" fmla="*/ 252 w 961"/>
              <a:gd name="T49" fmla="*/ 450 h 1104"/>
              <a:gd name="T50" fmla="*/ 623 w 961"/>
              <a:gd name="T51" fmla="*/ 471 h 1104"/>
              <a:gd name="T52" fmla="*/ 651 w 961"/>
              <a:gd name="T53" fmla="*/ 499 h 1104"/>
              <a:gd name="T54" fmla="*/ 671 w 961"/>
              <a:gd name="T55" fmla="*/ 534 h 1104"/>
              <a:gd name="T56" fmla="*/ 683 w 961"/>
              <a:gd name="T57" fmla="*/ 582 h 1104"/>
              <a:gd name="T58" fmla="*/ 680 w 961"/>
              <a:gd name="T59" fmla="*/ 663 h 1104"/>
              <a:gd name="T60" fmla="*/ 508 w 961"/>
              <a:gd name="T61" fmla="*/ 944 h 1104"/>
              <a:gd name="T62" fmla="*/ 890 w 961"/>
              <a:gd name="T63" fmla="*/ 130 h 1104"/>
              <a:gd name="T64" fmla="*/ 729 w 961"/>
              <a:gd name="T65" fmla="*/ 298 h 1104"/>
              <a:gd name="T66" fmla="*/ 544 w 961"/>
              <a:gd name="T67" fmla="*/ 1029 h 1104"/>
              <a:gd name="T68" fmla="*/ 487 w 961"/>
              <a:gd name="T69" fmla="*/ 1046 h 1104"/>
              <a:gd name="T70" fmla="*/ 428 w 961"/>
              <a:gd name="T71" fmla="*/ 1047 h 1104"/>
              <a:gd name="T72" fmla="*/ 606 w 961"/>
              <a:gd name="T73" fmla="*/ 407 h 1104"/>
              <a:gd name="T74" fmla="*/ 344 w 961"/>
              <a:gd name="T75" fmla="*/ 382 h 1104"/>
              <a:gd name="T76" fmla="*/ 256 w 961"/>
              <a:gd name="T77" fmla="*/ 360 h 1104"/>
              <a:gd name="T78" fmla="*/ 196 w 961"/>
              <a:gd name="T79" fmla="*/ 325 h 1104"/>
              <a:gd name="T80" fmla="*/ 139 w 961"/>
              <a:gd name="T81" fmla="*/ 262 h 1104"/>
              <a:gd name="T82" fmla="*/ 127 w 961"/>
              <a:gd name="T83" fmla="*/ 243 h 1104"/>
              <a:gd name="T84" fmla="*/ 123 w 961"/>
              <a:gd name="T85" fmla="*/ 220 h 1104"/>
              <a:gd name="T86" fmla="*/ 154 w 961"/>
              <a:gd name="T87" fmla="*/ 176 h 1104"/>
              <a:gd name="T88" fmla="*/ 237 w 961"/>
              <a:gd name="T89" fmla="*/ 127 h 1104"/>
              <a:gd name="T90" fmla="*/ 280 w 961"/>
              <a:gd name="T91" fmla="*/ 119 h 1104"/>
              <a:gd name="T92" fmla="*/ 300 w 961"/>
              <a:gd name="T93" fmla="*/ 125 h 1104"/>
              <a:gd name="T94" fmla="*/ 313 w 961"/>
              <a:gd name="T95" fmla="*/ 143 h 1104"/>
              <a:gd name="T96" fmla="*/ 467 w 961"/>
              <a:gd name="T97" fmla="*/ 196 h 1104"/>
              <a:gd name="T98" fmla="*/ 681 w 961"/>
              <a:gd name="T99" fmla="*/ 52 h 1104"/>
              <a:gd name="T100" fmla="*/ 733 w 961"/>
              <a:gd name="T101" fmla="*/ 85 h 1104"/>
              <a:gd name="T102" fmla="*/ 849 w 961"/>
              <a:gd name="T103" fmla="*/ 79 h 1104"/>
              <a:gd name="T104" fmla="*/ 868 w 961"/>
              <a:gd name="T105" fmla="*/ 86 h 1104"/>
              <a:gd name="T106" fmla="*/ 887 w 961"/>
              <a:gd name="T107" fmla="*/ 106 h 1104"/>
              <a:gd name="T108" fmla="*/ 892 w 961"/>
              <a:gd name="T109" fmla="*/ 12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1" h="1104">
                <a:moveTo>
                  <a:pt x="836" y="33"/>
                </a:moveTo>
                <a:cubicBezTo>
                  <a:pt x="835" y="33"/>
                  <a:pt x="834" y="34"/>
                  <a:pt x="833" y="34"/>
                </a:cubicBezTo>
                <a:cubicBezTo>
                  <a:pt x="813" y="40"/>
                  <a:pt x="793" y="49"/>
                  <a:pt x="774" y="58"/>
                </a:cubicBezTo>
                <a:cubicBezTo>
                  <a:pt x="767" y="46"/>
                  <a:pt x="756" y="36"/>
                  <a:pt x="746" y="27"/>
                </a:cubicBezTo>
                <a:cubicBezTo>
                  <a:pt x="726" y="9"/>
                  <a:pt x="701" y="0"/>
                  <a:pt x="674" y="5"/>
                </a:cubicBezTo>
                <a:cubicBezTo>
                  <a:pt x="667" y="6"/>
                  <a:pt x="660" y="9"/>
                  <a:pt x="654" y="13"/>
                </a:cubicBezTo>
                <a:cubicBezTo>
                  <a:pt x="650" y="15"/>
                  <a:pt x="639" y="23"/>
                  <a:pt x="650" y="16"/>
                </a:cubicBezTo>
                <a:cubicBezTo>
                  <a:pt x="610" y="42"/>
                  <a:pt x="571" y="69"/>
                  <a:pt x="531" y="96"/>
                </a:cubicBezTo>
                <a:cubicBezTo>
                  <a:pt x="503" y="115"/>
                  <a:pt x="475" y="134"/>
                  <a:pt x="447" y="153"/>
                </a:cubicBezTo>
                <a:cubicBezTo>
                  <a:pt x="420" y="153"/>
                  <a:pt x="393" y="155"/>
                  <a:pt x="366" y="158"/>
                </a:cubicBezTo>
                <a:cubicBezTo>
                  <a:pt x="361" y="127"/>
                  <a:pt x="348" y="96"/>
                  <a:pt x="319" y="80"/>
                </a:cubicBezTo>
                <a:cubicBezTo>
                  <a:pt x="286" y="64"/>
                  <a:pt x="248" y="71"/>
                  <a:pt x="216" y="84"/>
                </a:cubicBezTo>
                <a:cubicBezTo>
                  <a:pt x="197" y="92"/>
                  <a:pt x="179" y="102"/>
                  <a:pt x="161" y="113"/>
                </a:cubicBezTo>
                <a:cubicBezTo>
                  <a:pt x="140" y="126"/>
                  <a:pt x="119" y="140"/>
                  <a:pt x="103" y="158"/>
                </a:cubicBezTo>
                <a:cubicBezTo>
                  <a:pt x="73" y="191"/>
                  <a:pt x="67" y="235"/>
                  <a:pt x="89" y="274"/>
                </a:cubicBezTo>
                <a:cubicBezTo>
                  <a:pt x="90" y="276"/>
                  <a:pt x="91" y="278"/>
                  <a:pt x="92" y="280"/>
                </a:cubicBezTo>
                <a:cubicBezTo>
                  <a:pt x="28" y="347"/>
                  <a:pt x="0" y="438"/>
                  <a:pt x="4" y="531"/>
                </a:cubicBezTo>
                <a:cubicBezTo>
                  <a:pt x="8" y="625"/>
                  <a:pt x="39" y="717"/>
                  <a:pt x="82" y="800"/>
                </a:cubicBezTo>
                <a:cubicBezTo>
                  <a:pt x="125" y="882"/>
                  <a:pt x="183" y="959"/>
                  <a:pt x="255" y="1017"/>
                </a:cubicBezTo>
                <a:cubicBezTo>
                  <a:pt x="258" y="1019"/>
                  <a:pt x="261" y="1021"/>
                  <a:pt x="264" y="1024"/>
                </a:cubicBezTo>
                <a:cubicBezTo>
                  <a:pt x="265" y="1025"/>
                  <a:pt x="267" y="1026"/>
                  <a:pt x="268" y="1027"/>
                </a:cubicBezTo>
                <a:cubicBezTo>
                  <a:pt x="268" y="1027"/>
                  <a:pt x="268" y="1027"/>
                  <a:pt x="269" y="1027"/>
                </a:cubicBezTo>
                <a:cubicBezTo>
                  <a:pt x="330" y="1072"/>
                  <a:pt x="404" y="1104"/>
                  <a:pt x="482" y="1095"/>
                </a:cubicBezTo>
                <a:cubicBezTo>
                  <a:pt x="567" y="1085"/>
                  <a:pt x="640" y="1035"/>
                  <a:pt x="696" y="972"/>
                </a:cubicBezTo>
                <a:cubicBezTo>
                  <a:pt x="758" y="902"/>
                  <a:pt x="803" y="816"/>
                  <a:pt x="832" y="726"/>
                </a:cubicBezTo>
                <a:cubicBezTo>
                  <a:pt x="878" y="581"/>
                  <a:pt x="883" y="404"/>
                  <a:pt x="780" y="283"/>
                </a:cubicBezTo>
                <a:cubicBezTo>
                  <a:pt x="802" y="260"/>
                  <a:pt x="826" y="241"/>
                  <a:pt x="852" y="222"/>
                </a:cubicBezTo>
                <a:cubicBezTo>
                  <a:pt x="867" y="212"/>
                  <a:pt x="882" y="202"/>
                  <a:pt x="896" y="191"/>
                </a:cubicBezTo>
                <a:cubicBezTo>
                  <a:pt x="910" y="180"/>
                  <a:pt x="924" y="169"/>
                  <a:pt x="932" y="153"/>
                </a:cubicBezTo>
                <a:cubicBezTo>
                  <a:pt x="961" y="97"/>
                  <a:pt x="897" y="20"/>
                  <a:pt x="836" y="33"/>
                </a:cubicBezTo>
                <a:close/>
                <a:moveTo>
                  <a:pt x="741" y="77"/>
                </a:moveTo>
                <a:cubicBezTo>
                  <a:pt x="740" y="79"/>
                  <a:pt x="738" y="80"/>
                  <a:pt x="737" y="81"/>
                </a:cubicBezTo>
                <a:cubicBezTo>
                  <a:pt x="737" y="80"/>
                  <a:pt x="737" y="80"/>
                  <a:pt x="738" y="80"/>
                </a:cubicBezTo>
                <a:cubicBezTo>
                  <a:pt x="738" y="79"/>
                  <a:pt x="740" y="79"/>
                  <a:pt x="741" y="77"/>
                </a:cubicBezTo>
                <a:close/>
                <a:moveTo>
                  <a:pt x="737" y="80"/>
                </a:moveTo>
                <a:cubicBezTo>
                  <a:pt x="736" y="82"/>
                  <a:pt x="735" y="82"/>
                  <a:pt x="737" y="80"/>
                </a:cubicBezTo>
                <a:close/>
                <a:moveTo>
                  <a:pt x="735" y="83"/>
                </a:moveTo>
                <a:cubicBezTo>
                  <a:pt x="736" y="80"/>
                  <a:pt x="736" y="81"/>
                  <a:pt x="735" y="83"/>
                </a:cubicBezTo>
                <a:close/>
                <a:moveTo>
                  <a:pt x="389" y="1002"/>
                </a:moveTo>
                <a:cubicBezTo>
                  <a:pt x="387" y="1002"/>
                  <a:pt x="384" y="1003"/>
                  <a:pt x="382" y="1003"/>
                </a:cubicBezTo>
                <a:cubicBezTo>
                  <a:pt x="384" y="1003"/>
                  <a:pt x="377" y="1004"/>
                  <a:pt x="376" y="1004"/>
                </a:cubicBezTo>
                <a:cubicBezTo>
                  <a:pt x="366" y="1005"/>
                  <a:pt x="355" y="1005"/>
                  <a:pt x="344" y="1004"/>
                </a:cubicBezTo>
                <a:cubicBezTo>
                  <a:pt x="343" y="1004"/>
                  <a:pt x="342" y="1004"/>
                  <a:pt x="341" y="1004"/>
                </a:cubicBezTo>
                <a:cubicBezTo>
                  <a:pt x="341" y="1003"/>
                  <a:pt x="341" y="1003"/>
                  <a:pt x="340" y="1003"/>
                </a:cubicBezTo>
                <a:cubicBezTo>
                  <a:pt x="338" y="1003"/>
                  <a:pt x="335" y="1002"/>
                  <a:pt x="332" y="1002"/>
                </a:cubicBezTo>
                <a:cubicBezTo>
                  <a:pt x="327" y="1001"/>
                  <a:pt x="322" y="999"/>
                  <a:pt x="317" y="998"/>
                </a:cubicBezTo>
                <a:cubicBezTo>
                  <a:pt x="315" y="997"/>
                  <a:pt x="313" y="996"/>
                  <a:pt x="311" y="996"/>
                </a:cubicBezTo>
                <a:cubicBezTo>
                  <a:pt x="313" y="996"/>
                  <a:pt x="307" y="994"/>
                  <a:pt x="306" y="993"/>
                </a:cubicBezTo>
                <a:cubicBezTo>
                  <a:pt x="301" y="991"/>
                  <a:pt x="297" y="988"/>
                  <a:pt x="292" y="986"/>
                </a:cubicBezTo>
                <a:cubicBezTo>
                  <a:pt x="287" y="982"/>
                  <a:pt x="282" y="978"/>
                  <a:pt x="277" y="973"/>
                </a:cubicBezTo>
                <a:cubicBezTo>
                  <a:pt x="243" y="945"/>
                  <a:pt x="212" y="911"/>
                  <a:pt x="187" y="877"/>
                </a:cubicBezTo>
                <a:cubicBezTo>
                  <a:pt x="130" y="802"/>
                  <a:pt x="89" y="717"/>
                  <a:pt x="67" y="627"/>
                </a:cubicBezTo>
                <a:cubicBezTo>
                  <a:pt x="59" y="598"/>
                  <a:pt x="55" y="572"/>
                  <a:pt x="53" y="544"/>
                </a:cubicBezTo>
                <a:cubicBezTo>
                  <a:pt x="50" y="513"/>
                  <a:pt x="51" y="481"/>
                  <a:pt x="57" y="450"/>
                </a:cubicBezTo>
                <a:cubicBezTo>
                  <a:pt x="66" y="400"/>
                  <a:pt x="88" y="356"/>
                  <a:pt x="121" y="319"/>
                </a:cubicBezTo>
                <a:cubicBezTo>
                  <a:pt x="147" y="350"/>
                  <a:pt x="180" y="375"/>
                  <a:pt x="216" y="393"/>
                </a:cubicBezTo>
                <a:cubicBezTo>
                  <a:pt x="216" y="394"/>
                  <a:pt x="216" y="395"/>
                  <a:pt x="215" y="396"/>
                </a:cubicBezTo>
                <a:cubicBezTo>
                  <a:pt x="208" y="422"/>
                  <a:pt x="204" y="449"/>
                  <a:pt x="201" y="476"/>
                </a:cubicBezTo>
                <a:cubicBezTo>
                  <a:pt x="197" y="518"/>
                  <a:pt x="200" y="565"/>
                  <a:pt x="228" y="599"/>
                </a:cubicBezTo>
                <a:cubicBezTo>
                  <a:pt x="238" y="611"/>
                  <a:pt x="251" y="621"/>
                  <a:pt x="265" y="628"/>
                </a:cubicBezTo>
                <a:cubicBezTo>
                  <a:pt x="270" y="636"/>
                  <a:pt x="274" y="645"/>
                  <a:pt x="278" y="653"/>
                </a:cubicBezTo>
                <a:cubicBezTo>
                  <a:pt x="281" y="658"/>
                  <a:pt x="282" y="662"/>
                  <a:pt x="285" y="667"/>
                </a:cubicBezTo>
                <a:cubicBezTo>
                  <a:pt x="285" y="667"/>
                  <a:pt x="287" y="672"/>
                  <a:pt x="287" y="672"/>
                </a:cubicBezTo>
                <a:cubicBezTo>
                  <a:pt x="288" y="675"/>
                  <a:pt x="289" y="678"/>
                  <a:pt x="290" y="680"/>
                </a:cubicBezTo>
                <a:cubicBezTo>
                  <a:pt x="292" y="685"/>
                  <a:pt x="293" y="690"/>
                  <a:pt x="294" y="695"/>
                </a:cubicBezTo>
                <a:cubicBezTo>
                  <a:pt x="295" y="697"/>
                  <a:pt x="295" y="698"/>
                  <a:pt x="295" y="699"/>
                </a:cubicBezTo>
                <a:cubicBezTo>
                  <a:pt x="295" y="699"/>
                  <a:pt x="295" y="703"/>
                  <a:pt x="296" y="704"/>
                </a:cubicBezTo>
                <a:cubicBezTo>
                  <a:pt x="296" y="705"/>
                  <a:pt x="296" y="705"/>
                  <a:pt x="296" y="706"/>
                </a:cubicBezTo>
                <a:cubicBezTo>
                  <a:pt x="295" y="706"/>
                  <a:pt x="295" y="706"/>
                  <a:pt x="295" y="706"/>
                </a:cubicBezTo>
                <a:cubicBezTo>
                  <a:pt x="295" y="703"/>
                  <a:pt x="294" y="708"/>
                  <a:pt x="295" y="706"/>
                </a:cubicBezTo>
                <a:cubicBezTo>
                  <a:pt x="294" y="709"/>
                  <a:pt x="291" y="712"/>
                  <a:pt x="290" y="715"/>
                </a:cubicBezTo>
                <a:cubicBezTo>
                  <a:pt x="283" y="727"/>
                  <a:pt x="279" y="741"/>
                  <a:pt x="276" y="754"/>
                </a:cubicBezTo>
                <a:cubicBezTo>
                  <a:pt x="268" y="790"/>
                  <a:pt x="272" y="828"/>
                  <a:pt x="285" y="863"/>
                </a:cubicBezTo>
                <a:cubicBezTo>
                  <a:pt x="290" y="875"/>
                  <a:pt x="301" y="883"/>
                  <a:pt x="314" y="879"/>
                </a:cubicBezTo>
                <a:cubicBezTo>
                  <a:pt x="326" y="876"/>
                  <a:pt x="336" y="862"/>
                  <a:pt x="331" y="850"/>
                </a:cubicBezTo>
                <a:cubicBezTo>
                  <a:pt x="319" y="819"/>
                  <a:pt x="316" y="787"/>
                  <a:pt x="324" y="757"/>
                </a:cubicBezTo>
                <a:cubicBezTo>
                  <a:pt x="325" y="754"/>
                  <a:pt x="326" y="750"/>
                  <a:pt x="327" y="747"/>
                </a:cubicBezTo>
                <a:cubicBezTo>
                  <a:pt x="328" y="746"/>
                  <a:pt x="328" y="745"/>
                  <a:pt x="328" y="745"/>
                </a:cubicBezTo>
                <a:cubicBezTo>
                  <a:pt x="329" y="744"/>
                  <a:pt x="329" y="744"/>
                  <a:pt x="329" y="743"/>
                </a:cubicBezTo>
                <a:cubicBezTo>
                  <a:pt x="331" y="738"/>
                  <a:pt x="334" y="734"/>
                  <a:pt x="337" y="730"/>
                </a:cubicBezTo>
                <a:cubicBezTo>
                  <a:pt x="343" y="721"/>
                  <a:pt x="344" y="709"/>
                  <a:pt x="343" y="699"/>
                </a:cubicBezTo>
                <a:cubicBezTo>
                  <a:pt x="342" y="683"/>
                  <a:pt x="337" y="667"/>
                  <a:pt x="331" y="652"/>
                </a:cubicBezTo>
                <a:cubicBezTo>
                  <a:pt x="333" y="653"/>
                  <a:pt x="336" y="653"/>
                  <a:pt x="339" y="654"/>
                </a:cubicBezTo>
                <a:cubicBezTo>
                  <a:pt x="360" y="660"/>
                  <a:pt x="380" y="666"/>
                  <a:pt x="400" y="673"/>
                </a:cubicBezTo>
                <a:cubicBezTo>
                  <a:pt x="401" y="688"/>
                  <a:pt x="399" y="703"/>
                  <a:pt x="397" y="718"/>
                </a:cubicBezTo>
                <a:cubicBezTo>
                  <a:pt x="396" y="731"/>
                  <a:pt x="410" y="742"/>
                  <a:pt x="421" y="742"/>
                </a:cubicBezTo>
                <a:cubicBezTo>
                  <a:pt x="436" y="742"/>
                  <a:pt x="443" y="731"/>
                  <a:pt x="445" y="718"/>
                </a:cubicBezTo>
                <a:cubicBezTo>
                  <a:pt x="446" y="709"/>
                  <a:pt x="447" y="701"/>
                  <a:pt x="448" y="693"/>
                </a:cubicBezTo>
                <a:cubicBezTo>
                  <a:pt x="455" y="697"/>
                  <a:pt x="462" y="701"/>
                  <a:pt x="469" y="706"/>
                </a:cubicBezTo>
                <a:cubicBezTo>
                  <a:pt x="475" y="710"/>
                  <a:pt x="480" y="715"/>
                  <a:pt x="486" y="720"/>
                </a:cubicBezTo>
                <a:cubicBezTo>
                  <a:pt x="489" y="722"/>
                  <a:pt x="491" y="725"/>
                  <a:pt x="494" y="728"/>
                </a:cubicBezTo>
                <a:cubicBezTo>
                  <a:pt x="495" y="729"/>
                  <a:pt x="496" y="731"/>
                  <a:pt x="498" y="732"/>
                </a:cubicBezTo>
                <a:cubicBezTo>
                  <a:pt x="497" y="732"/>
                  <a:pt x="501" y="736"/>
                  <a:pt x="501" y="736"/>
                </a:cubicBezTo>
                <a:cubicBezTo>
                  <a:pt x="505" y="741"/>
                  <a:pt x="508" y="747"/>
                  <a:pt x="512" y="753"/>
                </a:cubicBezTo>
                <a:cubicBezTo>
                  <a:pt x="513" y="755"/>
                  <a:pt x="514" y="758"/>
                  <a:pt x="515" y="760"/>
                </a:cubicBezTo>
                <a:cubicBezTo>
                  <a:pt x="516" y="761"/>
                  <a:pt x="516" y="761"/>
                  <a:pt x="516" y="761"/>
                </a:cubicBezTo>
                <a:cubicBezTo>
                  <a:pt x="516" y="763"/>
                  <a:pt x="517" y="764"/>
                  <a:pt x="517" y="765"/>
                </a:cubicBezTo>
                <a:cubicBezTo>
                  <a:pt x="519" y="770"/>
                  <a:pt x="520" y="775"/>
                  <a:pt x="521" y="779"/>
                </a:cubicBezTo>
                <a:cubicBezTo>
                  <a:pt x="522" y="781"/>
                  <a:pt x="522" y="783"/>
                  <a:pt x="522" y="785"/>
                </a:cubicBezTo>
                <a:cubicBezTo>
                  <a:pt x="523" y="785"/>
                  <a:pt x="523" y="785"/>
                  <a:pt x="523" y="785"/>
                </a:cubicBezTo>
                <a:cubicBezTo>
                  <a:pt x="523" y="788"/>
                  <a:pt x="523" y="792"/>
                  <a:pt x="523" y="795"/>
                </a:cubicBezTo>
                <a:cubicBezTo>
                  <a:pt x="522" y="808"/>
                  <a:pt x="534" y="818"/>
                  <a:pt x="547" y="818"/>
                </a:cubicBezTo>
                <a:cubicBezTo>
                  <a:pt x="561" y="818"/>
                  <a:pt x="570" y="808"/>
                  <a:pt x="571" y="795"/>
                </a:cubicBezTo>
                <a:cubicBezTo>
                  <a:pt x="572" y="771"/>
                  <a:pt x="563" y="747"/>
                  <a:pt x="552" y="727"/>
                </a:cubicBezTo>
                <a:cubicBezTo>
                  <a:pt x="527" y="682"/>
                  <a:pt x="482" y="654"/>
                  <a:pt x="436" y="635"/>
                </a:cubicBezTo>
                <a:cubicBezTo>
                  <a:pt x="434" y="634"/>
                  <a:pt x="432" y="634"/>
                  <a:pt x="430" y="633"/>
                </a:cubicBezTo>
                <a:cubicBezTo>
                  <a:pt x="429" y="633"/>
                  <a:pt x="429" y="632"/>
                  <a:pt x="428" y="632"/>
                </a:cubicBezTo>
                <a:cubicBezTo>
                  <a:pt x="388" y="617"/>
                  <a:pt x="345" y="608"/>
                  <a:pt x="304" y="593"/>
                </a:cubicBezTo>
                <a:cubicBezTo>
                  <a:pt x="302" y="592"/>
                  <a:pt x="298" y="590"/>
                  <a:pt x="294" y="588"/>
                </a:cubicBezTo>
                <a:cubicBezTo>
                  <a:pt x="293" y="587"/>
                  <a:pt x="292" y="587"/>
                  <a:pt x="291" y="586"/>
                </a:cubicBezTo>
                <a:cubicBezTo>
                  <a:pt x="288" y="585"/>
                  <a:pt x="285" y="584"/>
                  <a:pt x="282" y="582"/>
                </a:cubicBezTo>
                <a:cubicBezTo>
                  <a:pt x="279" y="580"/>
                  <a:pt x="276" y="578"/>
                  <a:pt x="273" y="576"/>
                </a:cubicBezTo>
                <a:cubicBezTo>
                  <a:pt x="273" y="576"/>
                  <a:pt x="271" y="574"/>
                  <a:pt x="270" y="574"/>
                </a:cubicBezTo>
                <a:cubicBezTo>
                  <a:pt x="268" y="572"/>
                  <a:pt x="266" y="570"/>
                  <a:pt x="264" y="568"/>
                </a:cubicBezTo>
                <a:cubicBezTo>
                  <a:pt x="264" y="568"/>
                  <a:pt x="262" y="566"/>
                  <a:pt x="262" y="566"/>
                </a:cubicBezTo>
                <a:cubicBezTo>
                  <a:pt x="261" y="565"/>
                  <a:pt x="261" y="564"/>
                  <a:pt x="260" y="563"/>
                </a:cubicBezTo>
                <a:cubicBezTo>
                  <a:pt x="259" y="561"/>
                  <a:pt x="258" y="559"/>
                  <a:pt x="257" y="557"/>
                </a:cubicBezTo>
                <a:cubicBezTo>
                  <a:pt x="257" y="557"/>
                  <a:pt x="255" y="554"/>
                  <a:pt x="255" y="553"/>
                </a:cubicBezTo>
                <a:cubicBezTo>
                  <a:pt x="254" y="549"/>
                  <a:pt x="253" y="545"/>
                  <a:pt x="252" y="541"/>
                </a:cubicBezTo>
                <a:cubicBezTo>
                  <a:pt x="251" y="539"/>
                  <a:pt x="251" y="537"/>
                  <a:pt x="250" y="534"/>
                </a:cubicBezTo>
                <a:cubicBezTo>
                  <a:pt x="250" y="534"/>
                  <a:pt x="249" y="527"/>
                  <a:pt x="249" y="527"/>
                </a:cubicBezTo>
                <a:cubicBezTo>
                  <a:pt x="247" y="514"/>
                  <a:pt x="248" y="500"/>
                  <a:pt x="248" y="486"/>
                </a:cubicBezTo>
                <a:cubicBezTo>
                  <a:pt x="249" y="479"/>
                  <a:pt x="249" y="473"/>
                  <a:pt x="250" y="466"/>
                </a:cubicBezTo>
                <a:cubicBezTo>
                  <a:pt x="250" y="466"/>
                  <a:pt x="251" y="461"/>
                  <a:pt x="251" y="460"/>
                </a:cubicBezTo>
                <a:cubicBezTo>
                  <a:pt x="251" y="457"/>
                  <a:pt x="252" y="453"/>
                  <a:pt x="252" y="450"/>
                </a:cubicBezTo>
                <a:cubicBezTo>
                  <a:pt x="255" y="437"/>
                  <a:pt x="257" y="424"/>
                  <a:pt x="261" y="411"/>
                </a:cubicBezTo>
                <a:cubicBezTo>
                  <a:pt x="291" y="422"/>
                  <a:pt x="323" y="428"/>
                  <a:pt x="355" y="431"/>
                </a:cubicBezTo>
                <a:cubicBezTo>
                  <a:pt x="404" y="435"/>
                  <a:pt x="453" y="427"/>
                  <a:pt x="502" y="431"/>
                </a:cubicBezTo>
                <a:cubicBezTo>
                  <a:pt x="537" y="433"/>
                  <a:pt x="575" y="443"/>
                  <a:pt x="604" y="460"/>
                </a:cubicBezTo>
                <a:cubicBezTo>
                  <a:pt x="611" y="463"/>
                  <a:pt x="617" y="467"/>
                  <a:pt x="623" y="471"/>
                </a:cubicBezTo>
                <a:cubicBezTo>
                  <a:pt x="624" y="472"/>
                  <a:pt x="625" y="473"/>
                  <a:pt x="626" y="474"/>
                </a:cubicBezTo>
                <a:cubicBezTo>
                  <a:pt x="627" y="475"/>
                  <a:pt x="629" y="476"/>
                  <a:pt x="630" y="477"/>
                </a:cubicBezTo>
                <a:cubicBezTo>
                  <a:pt x="633" y="480"/>
                  <a:pt x="637" y="483"/>
                  <a:pt x="640" y="487"/>
                </a:cubicBezTo>
                <a:cubicBezTo>
                  <a:pt x="642" y="489"/>
                  <a:pt x="645" y="492"/>
                  <a:pt x="647" y="495"/>
                </a:cubicBezTo>
                <a:cubicBezTo>
                  <a:pt x="649" y="496"/>
                  <a:pt x="650" y="498"/>
                  <a:pt x="651" y="499"/>
                </a:cubicBezTo>
                <a:cubicBezTo>
                  <a:pt x="651" y="499"/>
                  <a:pt x="651" y="499"/>
                  <a:pt x="651" y="499"/>
                </a:cubicBezTo>
                <a:cubicBezTo>
                  <a:pt x="651" y="500"/>
                  <a:pt x="651" y="500"/>
                  <a:pt x="652" y="500"/>
                </a:cubicBezTo>
                <a:cubicBezTo>
                  <a:pt x="657" y="507"/>
                  <a:pt x="661" y="514"/>
                  <a:pt x="665" y="521"/>
                </a:cubicBezTo>
                <a:cubicBezTo>
                  <a:pt x="667" y="524"/>
                  <a:pt x="668" y="528"/>
                  <a:pt x="670" y="531"/>
                </a:cubicBezTo>
                <a:cubicBezTo>
                  <a:pt x="670" y="532"/>
                  <a:pt x="670" y="533"/>
                  <a:pt x="671" y="534"/>
                </a:cubicBezTo>
                <a:cubicBezTo>
                  <a:pt x="671" y="535"/>
                  <a:pt x="672" y="537"/>
                  <a:pt x="673" y="538"/>
                </a:cubicBezTo>
                <a:cubicBezTo>
                  <a:pt x="676" y="546"/>
                  <a:pt x="678" y="554"/>
                  <a:pt x="680" y="562"/>
                </a:cubicBezTo>
                <a:cubicBezTo>
                  <a:pt x="681" y="566"/>
                  <a:pt x="682" y="570"/>
                  <a:pt x="682" y="574"/>
                </a:cubicBezTo>
                <a:cubicBezTo>
                  <a:pt x="682" y="575"/>
                  <a:pt x="683" y="577"/>
                  <a:pt x="683" y="578"/>
                </a:cubicBezTo>
                <a:cubicBezTo>
                  <a:pt x="683" y="579"/>
                  <a:pt x="683" y="582"/>
                  <a:pt x="683" y="582"/>
                </a:cubicBezTo>
                <a:cubicBezTo>
                  <a:pt x="684" y="591"/>
                  <a:pt x="685" y="601"/>
                  <a:pt x="685" y="610"/>
                </a:cubicBezTo>
                <a:cubicBezTo>
                  <a:pt x="685" y="619"/>
                  <a:pt x="684" y="628"/>
                  <a:pt x="684" y="636"/>
                </a:cubicBezTo>
                <a:cubicBezTo>
                  <a:pt x="683" y="639"/>
                  <a:pt x="683" y="641"/>
                  <a:pt x="683" y="643"/>
                </a:cubicBezTo>
                <a:cubicBezTo>
                  <a:pt x="683" y="644"/>
                  <a:pt x="683" y="647"/>
                  <a:pt x="682" y="648"/>
                </a:cubicBezTo>
                <a:cubicBezTo>
                  <a:pt x="682" y="653"/>
                  <a:pt x="681" y="658"/>
                  <a:pt x="680" y="663"/>
                </a:cubicBezTo>
                <a:cubicBezTo>
                  <a:pt x="676" y="684"/>
                  <a:pt x="670" y="704"/>
                  <a:pt x="664" y="724"/>
                </a:cubicBezTo>
                <a:cubicBezTo>
                  <a:pt x="648" y="769"/>
                  <a:pt x="626" y="811"/>
                  <a:pt x="598" y="850"/>
                </a:cubicBezTo>
                <a:cubicBezTo>
                  <a:pt x="585" y="868"/>
                  <a:pt x="571" y="885"/>
                  <a:pt x="555" y="902"/>
                </a:cubicBezTo>
                <a:cubicBezTo>
                  <a:pt x="548" y="909"/>
                  <a:pt x="540" y="917"/>
                  <a:pt x="532" y="924"/>
                </a:cubicBezTo>
                <a:cubicBezTo>
                  <a:pt x="525" y="931"/>
                  <a:pt x="513" y="940"/>
                  <a:pt x="508" y="944"/>
                </a:cubicBezTo>
                <a:cubicBezTo>
                  <a:pt x="492" y="957"/>
                  <a:pt x="474" y="968"/>
                  <a:pt x="456" y="978"/>
                </a:cubicBezTo>
                <a:cubicBezTo>
                  <a:pt x="438" y="988"/>
                  <a:pt x="426" y="992"/>
                  <a:pt x="406" y="998"/>
                </a:cubicBezTo>
                <a:cubicBezTo>
                  <a:pt x="400" y="1000"/>
                  <a:pt x="395" y="1001"/>
                  <a:pt x="389" y="1002"/>
                </a:cubicBezTo>
                <a:close/>
                <a:moveTo>
                  <a:pt x="892" y="126"/>
                </a:moveTo>
                <a:cubicBezTo>
                  <a:pt x="891" y="128"/>
                  <a:pt x="891" y="130"/>
                  <a:pt x="890" y="130"/>
                </a:cubicBezTo>
                <a:cubicBezTo>
                  <a:pt x="889" y="132"/>
                  <a:pt x="888" y="135"/>
                  <a:pt x="888" y="134"/>
                </a:cubicBezTo>
                <a:cubicBezTo>
                  <a:pt x="886" y="137"/>
                  <a:pt x="884" y="139"/>
                  <a:pt x="882" y="141"/>
                </a:cubicBezTo>
                <a:cubicBezTo>
                  <a:pt x="861" y="160"/>
                  <a:pt x="837" y="174"/>
                  <a:pt x="814" y="191"/>
                </a:cubicBezTo>
                <a:cubicBezTo>
                  <a:pt x="786" y="211"/>
                  <a:pt x="761" y="232"/>
                  <a:pt x="738" y="257"/>
                </a:cubicBezTo>
                <a:cubicBezTo>
                  <a:pt x="723" y="262"/>
                  <a:pt x="716" y="285"/>
                  <a:pt x="729" y="298"/>
                </a:cubicBezTo>
                <a:cubicBezTo>
                  <a:pt x="863" y="432"/>
                  <a:pt x="822" y="660"/>
                  <a:pt x="744" y="815"/>
                </a:cubicBezTo>
                <a:cubicBezTo>
                  <a:pt x="724" y="855"/>
                  <a:pt x="699" y="894"/>
                  <a:pt x="672" y="926"/>
                </a:cubicBezTo>
                <a:cubicBezTo>
                  <a:pt x="645" y="959"/>
                  <a:pt x="615" y="987"/>
                  <a:pt x="582" y="1008"/>
                </a:cubicBezTo>
                <a:cubicBezTo>
                  <a:pt x="574" y="1013"/>
                  <a:pt x="565" y="1018"/>
                  <a:pt x="557" y="1022"/>
                </a:cubicBezTo>
                <a:cubicBezTo>
                  <a:pt x="553" y="1025"/>
                  <a:pt x="548" y="1027"/>
                  <a:pt x="544" y="1029"/>
                </a:cubicBezTo>
                <a:cubicBezTo>
                  <a:pt x="542" y="1029"/>
                  <a:pt x="541" y="1030"/>
                  <a:pt x="539" y="1031"/>
                </a:cubicBezTo>
                <a:cubicBezTo>
                  <a:pt x="540" y="1031"/>
                  <a:pt x="533" y="1033"/>
                  <a:pt x="533" y="1033"/>
                </a:cubicBezTo>
                <a:cubicBezTo>
                  <a:pt x="524" y="1037"/>
                  <a:pt x="515" y="1039"/>
                  <a:pt x="507" y="1042"/>
                </a:cubicBezTo>
                <a:cubicBezTo>
                  <a:pt x="502" y="1043"/>
                  <a:pt x="498" y="1044"/>
                  <a:pt x="493" y="1045"/>
                </a:cubicBezTo>
                <a:cubicBezTo>
                  <a:pt x="491" y="1045"/>
                  <a:pt x="489" y="1046"/>
                  <a:pt x="487" y="1046"/>
                </a:cubicBezTo>
                <a:cubicBezTo>
                  <a:pt x="486" y="1046"/>
                  <a:pt x="481" y="1047"/>
                  <a:pt x="480" y="1047"/>
                </a:cubicBezTo>
                <a:cubicBezTo>
                  <a:pt x="472" y="1048"/>
                  <a:pt x="463" y="1048"/>
                  <a:pt x="454" y="1048"/>
                </a:cubicBezTo>
                <a:cubicBezTo>
                  <a:pt x="450" y="1048"/>
                  <a:pt x="445" y="1048"/>
                  <a:pt x="441" y="1048"/>
                </a:cubicBezTo>
                <a:cubicBezTo>
                  <a:pt x="439" y="1048"/>
                  <a:pt x="437" y="1048"/>
                  <a:pt x="434" y="1048"/>
                </a:cubicBezTo>
                <a:cubicBezTo>
                  <a:pt x="434" y="1047"/>
                  <a:pt x="429" y="1047"/>
                  <a:pt x="428" y="1047"/>
                </a:cubicBezTo>
                <a:cubicBezTo>
                  <a:pt x="424" y="1046"/>
                  <a:pt x="419" y="1045"/>
                  <a:pt x="415" y="1044"/>
                </a:cubicBezTo>
                <a:cubicBezTo>
                  <a:pt x="440" y="1038"/>
                  <a:pt x="464" y="1028"/>
                  <a:pt x="486" y="1016"/>
                </a:cubicBezTo>
                <a:cubicBezTo>
                  <a:pt x="567" y="971"/>
                  <a:pt x="633" y="896"/>
                  <a:pt x="676" y="815"/>
                </a:cubicBezTo>
                <a:cubicBezTo>
                  <a:pt x="716" y="739"/>
                  <a:pt x="742" y="650"/>
                  <a:pt x="729" y="563"/>
                </a:cubicBezTo>
                <a:cubicBezTo>
                  <a:pt x="717" y="494"/>
                  <a:pt x="671" y="435"/>
                  <a:pt x="606" y="407"/>
                </a:cubicBezTo>
                <a:cubicBezTo>
                  <a:pt x="566" y="390"/>
                  <a:pt x="524" y="383"/>
                  <a:pt x="481" y="382"/>
                </a:cubicBezTo>
                <a:cubicBezTo>
                  <a:pt x="456" y="381"/>
                  <a:pt x="431" y="384"/>
                  <a:pt x="406" y="385"/>
                </a:cubicBezTo>
                <a:cubicBezTo>
                  <a:pt x="393" y="385"/>
                  <a:pt x="381" y="385"/>
                  <a:pt x="369" y="384"/>
                </a:cubicBezTo>
                <a:cubicBezTo>
                  <a:pt x="363" y="384"/>
                  <a:pt x="358" y="384"/>
                  <a:pt x="352" y="383"/>
                </a:cubicBezTo>
                <a:cubicBezTo>
                  <a:pt x="349" y="383"/>
                  <a:pt x="346" y="383"/>
                  <a:pt x="344" y="382"/>
                </a:cubicBezTo>
                <a:cubicBezTo>
                  <a:pt x="339" y="382"/>
                  <a:pt x="340" y="382"/>
                  <a:pt x="337" y="381"/>
                </a:cubicBezTo>
                <a:cubicBezTo>
                  <a:pt x="316" y="378"/>
                  <a:pt x="296" y="374"/>
                  <a:pt x="277" y="367"/>
                </a:cubicBezTo>
                <a:cubicBezTo>
                  <a:pt x="272" y="366"/>
                  <a:pt x="268" y="364"/>
                  <a:pt x="264" y="363"/>
                </a:cubicBezTo>
                <a:cubicBezTo>
                  <a:pt x="262" y="362"/>
                  <a:pt x="260" y="361"/>
                  <a:pt x="258" y="360"/>
                </a:cubicBezTo>
                <a:cubicBezTo>
                  <a:pt x="257" y="360"/>
                  <a:pt x="257" y="360"/>
                  <a:pt x="256" y="360"/>
                </a:cubicBezTo>
                <a:cubicBezTo>
                  <a:pt x="256" y="360"/>
                  <a:pt x="256" y="360"/>
                  <a:pt x="256" y="359"/>
                </a:cubicBezTo>
                <a:cubicBezTo>
                  <a:pt x="248" y="356"/>
                  <a:pt x="240" y="352"/>
                  <a:pt x="232" y="348"/>
                </a:cubicBezTo>
                <a:cubicBezTo>
                  <a:pt x="225" y="344"/>
                  <a:pt x="219" y="340"/>
                  <a:pt x="212" y="336"/>
                </a:cubicBezTo>
                <a:cubicBezTo>
                  <a:pt x="209" y="334"/>
                  <a:pt x="206" y="332"/>
                  <a:pt x="203" y="330"/>
                </a:cubicBezTo>
                <a:cubicBezTo>
                  <a:pt x="202" y="329"/>
                  <a:pt x="197" y="325"/>
                  <a:pt x="196" y="325"/>
                </a:cubicBezTo>
                <a:cubicBezTo>
                  <a:pt x="186" y="317"/>
                  <a:pt x="177" y="309"/>
                  <a:pt x="169" y="300"/>
                </a:cubicBezTo>
                <a:cubicBezTo>
                  <a:pt x="163" y="295"/>
                  <a:pt x="158" y="289"/>
                  <a:pt x="154" y="283"/>
                </a:cubicBezTo>
                <a:cubicBezTo>
                  <a:pt x="153" y="282"/>
                  <a:pt x="149" y="277"/>
                  <a:pt x="149" y="276"/>
                </a:cubicBezTo>
                <a:cubicBezTo>
                  <a:pt x="148" y="275"/>
                  <a:pt x="147" y="274"/>
                  <a:pt x="146" y="273"/>
                </a:cubicBezTo>
                <a:cubicBezTo>
                  <a:pt x="145" y="269"/>
                  <a:pt x="142" y="265"/>
                  <a:pt x="139" y="262"/>
                </a:cubicBezTo>
                <a:cubicBezTo>
                  <a:pt x="138" y="262"/>
                  <a:pt x="138" y="261"/>
                  <a:pt x="137" y="261"/>
                </a:cubicBezTo>
                <a:cubicBezTo>
                  <a:pt x="137" y="260"/>
                  <a:pt x="136" y="259"/>
                  <a:pt x="135" y="258"/>
                </a:cubicBezTo>
                <a:cubicBezTo>
                  <a:pt x="134" y="257"/>
                  <a:pt x="133" y="255"/>
                  <a:pt x="132" y="254"/>
                </a:cubicBezTo>
                <a:cubicBezTo>
                  <a:pt x="131" y="251"/>
                  <a:pt x="129" y="249"/>
                  <a:pt x="128" y="246"/>
                </a:cubicBezTo>
                <a:cubicBezTo>
                  <a:pt x="128" y="245"/>
                  <a:pt x="127" y="244"/>
                  <a:pt x="127" y="243"/>
                </a:cubicBezTo>
                <a:cubicBezTo>
                  <a:pt x="126" y="242"/>
                  <a:pt x="126" y="242"/>
                  <a:pt x="126" y="241"/>
                </a:cubicBezTo>
                <a:cubicBezTo>
                  <a:pt x="125" y="238"/>
                  <a:pt x="124" y="236"/>
                  <a:pt x="124" y="233"/>
                </a:cubicBezTo>
                <a:cubicBezTo>
                  <a:pt x="123" y="232"/>
                  <a:pt x="123" y="230"/>
                  <a:pt x="123" y="229"/>
                </a:cubicBezTo>
                <a:cubicBezTo>
                  <a:pt x="123" y="227"/>
                  <a:pt x="123" y="224"/>
                  <a:pt x="123" y="221"/>
                </a:cubicBezTo>
                <a:cubicBezTo>
                  <a:pt x="123" y="221"/>
                  <a:pt x="123" y="221"/>
                  <a:pt x="123" y="220"/>
                </a:cubicBezTo>
                <a:cubicBezTo>
                  <a:pt x="123" y="220"/>
                  <a:pt x="123" y="220"/>
                  <a:pt x="123" y="219"/>
                </a:cubicBezTo>
                <a:cubicBezTo>
                  <a:pt x="124" y="217"/>
                  <a:pt x="124" y="215"/>
                  <a:pt x="125" y="213"/>
                </a:cubicBezTo>
                <a:cubicBezTo>
                  <a:pt x="125" y="213"/>
                  <a:pt x="126" y="209"/>
                  <a:pt x="126" y="209"/>
                </a:cubicBezTo>
                <a:cubicBezTo>
                  <a:pt x="127" y="207"/>
                  <a:pt x="128" y="205"/>
                  <a:pt x="129" y="203"/>
                </a:cubicBezTo>
                <a:cubicBezTo>
                  <a:pt x="135" y="192"/>
                  <a:pt x="144" y="184"/>
                  <a:pt x="154" y="176"/>
                </a:cubicBezTo>
                <a:cubicBezTo>
                  <a:pt x="169" y="163"/>
                  <a:pt x="187" y="153"/>
                  <a:pt x="204" y="143"/>
                </a:cubicBezTo>
                <a:cubicBezTo>
                  <a:pt x="212" y="139"/>
                  <a:pt x="220" y="134"/>
                  <a:pt x="229" y="131"/>
                </a:cubicBezTo>
                <a:cubicBezTo>
                  <a:pt x="229" y="130"/>
                  <a:pt x="229" y="130"/>
                  <a:pt x="230" y="130"/>
                </a:cubicBezTo>
                <a:cubicBezTo>
                  <a:pt x="230" y="130"/>
                  <a:pt x="230" y="130"/>
                  <a:pt x="231" y="130"/>
                </a:cubicBezTo>
                <a:cubicBezTo>
                  <a:pt x="233" y="129"/>
                  <a:pt x="235" y="128"/>
                  <a:pt x="237" y="127"/>
                </a:cubicBezTo>
                <a:cubicBezTo>
                  <a:pt x="242" y="126"/>
                  <a:pt x="246" y="124"/>
                  <a:pt x="251" y="123"/>
                </a:cubicBezTo>
                <a:cubicBezTo>
                  <a:pt x="255" y="122"/>
                  <a:pt x="258" y="121"/>
                  <a:pt x="262" y="120"/>
                </a:cubicBezTo>
                <a:cubicBezTo>
                  <a:pt x="263" y="120"/>
                  <a:pt x="264" y="120"/>
                  <a:pt x="265" y="119"/>
                </a:cubicBezTo>
                <a:cubicBezTo>
                  <a:pt x="265" y="119"/>
                  <a:pt x="268" y="119"/>
                  <a:pt x="269" y="119"/>
                </a:cubicBezTo>
                <a:cubicBezTo>
                  <a:pt x="273" y="119"/>
                  <a:pt x="276" y="119"/>
                  <a:pt x="280" y="119"/>
                </a:cubicBezTo>
                <a:cubicBezTo>
                  <a:pt x="281" y="119"/>
                  <a:pt x="283" y="119"/>
                  <a:pt x="285" y="119"/>
                </a:cubicBezTo>
                <a:cubicBezTo>
                  <a:pt x="285" y="119"/>
                  <a:pt x="286" y="119"/>
                  <a:pt x="287" y="119"/>
                </a:cubicBezTo>
                <a:cubicBezTo>
                  <a:pt x="289" y="120"/>
                  <a:pt x="292" y="121"/>
                  <a:pt x="294" y="122"/>
                </a:cubicBezTo>
                <a:cubicBezTo>
                  <a:pt x="291" y="120"/>
                  <a:pt x="298" y="124"/>
                  <a:pt x="300" y="125"/>
                </a:cubicBezTo>
                <a:cubicBezTo>
                  <a:pt x="300" y="125"/>
                  <a:pt x="300" y="125"/>
                  <a:pt x="300" y="125"/>
                </a:cubicBezTo>
                <a:cubicBezTo>
                  <a:pt x="302" y="126"/>
                  <a:pt x="303" y="127"/>
                  <a:pt x="304" y="128"/>
                </a:cubicBezTo>
                <a:cubicBezTo>
                  <a:pt x="305" y="129"/>
                  <a:pt x="306" y="130"/>
                  <a:pt x="306" y="131"/>
                </a:cubicBezTo>
                <a:cubicBezTo>
                  <a:pt x="304" y="129"/>
                  <a:pt x="308" y="134"/>
                  <a:pt x="309" y="135"/>
                </a:cubicBezTo>
                <a:cubicBezTo>
                  <a:pt x="310" y="136"/>
                  <a:pt x="311" y="138"/>
                  <a:pt x="311" y="140"/>
                </a:cubicBezTo>
                <a:cubicBezTo>
                  <a:pt x="312" y="140"/>
                  <a:pt x="313" y="143"/>
                  <a:pt x="313" y="143"/>
                </a:cubicBezTo>
                <a:cubicBezTo>
                  <a:pt x="314" y="147"/>
                  <a:pt x="315" y="150"/>
                  <a:pt x="316" y="154"/>
                </a:cubicBezTo>
                <a:cubicBezTo>
                  <a:pt x="320" y="166"/>
                  <a:pt x="320" y="172"/>
                  <a:pt x="320" y="185"/>
                </a:cubicBezTo>
                <a:cubicBezTo>
                  <a:pt x="321" y="202"/>
                  <a:pt x="335" y="211"/>
                  <a:pt x="351" y="208"/>
                </a:cubicBezTo>
                <a:cubicBezTo>
                  <a:pt x="381" y="203"/>
                  <a:pt x="412" y="201"/>
                  <a:pt x="443" y="200"/>
                </a:cubicBezTo>
                <a:cubicBezTo>
                  <a:pt x="451" y="200"/>
                  <a:pt x="460" y="201"/>
                  <a:pt x="467" y="196"/>
                </a:cubicBezTo>
                <a:cubicBezTo>
                  <a:pt x="469" y="195"/>
                  <a:pt x="471" y="194"/>
                  <a:pt x="473" y="193"/>
                </a:cubicBezTo>
                <a:cubicBezTo>
                  <a:pt x="530" y="154"/>
                  <a:pt x="530" y="154"/>
                  <a:pt x="530" y="154"/>
                </a:cubicBezTo>
                <a:cubicBezTo>
                  <a:pt x="576" y="123"/>
                  <a:pt x="622" y="92"/>
                  <a:pt x="668" y="61"/>
                </a:cubicBezTo>
                <a:cubicBezTo>
                  <a:pt x="671" y="59"/>
                  <a:pt x="674" y="57"/>
                  <a:pt x="678" y="55"/>
                </a:cubicBezTo>
                <a:cubicBezTo>
                  <a:pt x="679" y="54"/>
                  <a:pt x="680" y="53"/>
                  <a:pt x="681" y="52"/>
                </a:cubicBezTo>
                <a:cubicBezTo>
                  <a:pt x="680" y="53"/>
                  <a:pt x="684" y="52"/>
                  <a:pt x="686" y="51"/>
                </a:cubicBezTo>
                <a:cubicBezTo>
                  <a:pt x="687" y="51"/>
                  <a:pt x="689" y="51"/>
                  <a:pt x="689" y="51"/>
                </a:cubicBezTo>
                <a:cubicBezTo>
                  <a:pt x="690" y="51"/>
                  <a:pt x="693" y="51"/>
                  <a:pt x="693" y="51"/>
                </a:cubicBezTo>
                <a:cubicBezTo>
                  <a:pt x="710" y="55"/>
                  <a:pt x="726" y="70"/>
                  <a:pt x="734" y="85"/>
                </a:cubicBezTo>
                <a:cubicBezTo>
                  <a:pt x="734" y="85"/>
                  <a:pt x="734" y="85"/>
                  <a:pt x="733" y="85"/>
                </a:cubicBezTo>
                <a:cubicBezTo>
                  <a:pt x="733" y="85"/>
                  <a:pt x="733" y="85"/>
                  <a:pt x="733" y="85"/>
                </a:cubicBezTo>
                <a:cubicBezTo>
                  <a:pt x="729" y="92"/>
                  <a:pt x="727" y="102"/>
                  <a:pt x="732" y="110"/>
                </a:cubicBezTo>
                <a:cubicBezTo>
                  <a:pt x="739" y="121"/>
                  <a:pt x="754" y="126"/>
                  <a:pt x="765" y="119"/>
                </a:cubicBezTo>
                <a:cubicBezTo>
                  <a:pt x="790" y="103"/>
                  <a:pt x="817" y="89"/>
                  <a:pt x="846" y="80"/>
                </a:cubicBezTo>
                <a:cubicBezTo>
                  <a:pt x="846" y="80"/>
                  <a:pt x="848" y="79"/>
                  <a:pt x="849" y="79"/>
                </a:cubicBezTo>
                <a:cubicBezTo>
                  <a:pt x="850" y="79"/>
                  <a:pt x="851" y="79"/>
                  <a:pt x="852" y="79"/>
                </a:cubicBezTo>
                <a:cubicBezTo>
                  <a:pt x="851" y="79"/>
                  <a:pt x="856" y="80"/>
                  <a:pt x="857" y="81"/>
                </a:cubicBezTo>
                <a:cubicBezTo>
                  <a:pt x="858" y="81"/>
                  <a:pt x="859" y="81"/>
                  <a:pt x="860" y="82"/>
                </a:cubicBezTo>
                <a:cubicBezTo>
                  <a:pt x="860" y="82"/>
                  <a:pt x="861" y="82"/>
                  <a:pt x="861" y="82"/>
                </a:cubicBezTo>
                <a:cubicBezTo>
                  <a:pt x="863" y="83"/>
                  <a:pt x="866" y="85"/>
                  <a:pt x="868" y="86"/>
                </a:cubicBezTo>
                <a:cubicBezTo>
                  <a:pt x="869" y="87"/>
                  <a:pt x="870" y="88"/>
                  <a:pt x="872" y="88"/>
                </a:cubicBezTo>
                <a:cubicBezTo>
                  <a:pt x="872" y="89"/>
                  <a:pt x="872" y="89"/>
                  <a:pt x="872" y="89"/>
                </a:cubicBezTo>
                <a:cubicBezTo>
                  <a:pt x="874" y="91"/>
                  <a:pt x="876" y="93"/>
                  <a:pt x="878" y="95"/>
                </a:cubicBezTo>
                <a:cubicBezTo>
                  <a:pt x="879" y="95"/>
                  <a:pt x="882" y="99"/>
                  <a:pt x="882" y="99"/>
                </a:cubicBezTo>
                <a:cubicBezTo>
                  <a:pt x="884" y="101"/>
                  <a:pt x="885" y="103"/>
                  <a:pt x="887" y="106"/>
                </a:cubicBezTo>
                <a:cubicBezTo>
                  <a:pt x="887" y="106"/>
                  <a:pt x="890" y="112"/>
                  <a:pt x="890" y="111"/>
                </a:cubicBezTo>
                <a:cubicBezTo>
                  <a:pt x="890" y="113"/>
                  <a:pt x="891" y="115"/>
                  <a:pt x="891" y="117"/>
                </a:cubicBezTo>
                <a:cubicBezTo>
                  <a:pt x="892" y="118"/>
                  <a:pt x="892" y="119"/>
                  <a:pt x="892" y="120"/>
                </a:cubicBezTo>
                <a:cubicBezTo>
                  <a:pt x="892" y="120"/>
                  <a:pt x="892" y="121"/>
                  <a:pt x="892" y="121"/>
                </a:cubicBezTo>
                <a:cubicBezTo>
                  <a:pt x="892" y="122"/>
                  <a:pt x="892" y="125"/>
                  <a:pt x="892" y="126"/>
                </a:cubicBezTo>
                <a:close/>
              </a:path>
            </a:pathLst>
          </a:custGeom>
          <a:solidFill>
            <a:schemeClr val="bg1"/>
          </a:solidFill>
          <a:ln>
            <a:noFill/>
          </a:ln>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nvGrpSpPr>
          <p:cNvPr id="53" name="Group 52"/>
          <p:cNvGrpSpPr/>
          <p:nvPr/>
        </p:nvGrpSpPr>
        <p:grpSpPr>
          <a:xfrm>
            <a:off x="9319022" y="1188267"/>
            <a:ext cx="230305" cy="273568"/>
            <a:chOff x="8002588" y="3773488"/>
            <a:chExt cx="2273300" cy="2700338"/>
          </a:xfrm>
          <a:solidFill>
            <a:schemeClr val="bg1"/>
          </a:solidFill>
        </p:grpSpPr>
        <p:sp>
          <p:nvSpPr>
            <p:cNvPr id="54" name="Freeform 139"/>
            <p:cNvSpPr>
              <a:spLocks/>
            </p:cNvSpPr>
            <p:nvPr/>
          </p:nvSpPr>
          <p:spPr bwMode="auto">
            <a:xfrm>
              <a:off x="8002588" y="3773488"/>
              <a:ext cx="2273300" cy="2700338"/>
            </a:xfrm>
            <a:custGeom>
              <a:avLst/>
              <a:gdLst>
                <a:gd name="T0" fmla="*/ 859 w 917"/>
                <a:gd name="T1" fmla="*/ 501 h 1092"/>
                <a:gd name="T2" fmla="*/ 830 w 917"/>
                <a:gd name="T3" fmla="*/ 421 h 1092"/>
                <a:gd name="T4" fmla="*/ 828 w 917"/>
                <a:gd name="T5" fmla="*/ 411 h 1092"/>
                <a:gd name="T6" fmla="*/ 735 w 917"/>
                <a:gd name="T7" fmla="*/ 166 h 1092"/>
                <a:gd name="T8" fmla="*/ 70 w 917"/>
                <a:gd name="T9" fmla="*/ 225 h 1092"/>
                <a:gd name="T10" fmla="*/ 134 w 917"/>
                <a:gd name="T11" fmla="*/ 745 h 1092"/>
                <a:gd name="T12" fmla="*/ 196 w 917"/>
                <a:gd name="T13" fmla="*/ 805 h 1092"/>
                <a:gd name="T14" fmla="*/ 206 w 917"/>
                <a:gd name="T15" fmla="*/ 817 h 1092"/>
                <a:gd name="T16" fmla="*/ 221 w 917"/>
                <a:gd name="T17" fmla="*/ 900 h 1092"/>
                <a:gd name="T18" fmla="*/ 198 w 917"/>
                <a:gd name="T19" fmla="*/ 1010 h 1092"/>
                <a:gd name="T20" fmla="*/ 196 w 917"/>
                <a:gd name="T21" fmla="*/ 1015 h 1092"/>
                <a:gd name="T22" fmla="*/ 183 w 917"/>
                <a:gd name="T23" fmla="*/ 1043 h 1092"/>
                <a:gd name="T24" fmla="*/ 256 w 917"/>
                <a:gd name="T25" fmla="*/ 821 h 1092"/>
                <a:gd name="T26" fmla="*/ 214 w 917"/>
                <a:gd name="T27" fmla="*/ 760 h 1092"/>
                <a:gd name="T28" fmla="*/ 69 w 917"/>
                <a:gd name="T29" fmla="*/ 544 h 1092"/>
                <a:gd name="T30" fmla="*/ 88 w 917"/>
                <a:gd name="T31" fmla="*/ 287 h 1092"/>
                <a:gd name="T32" fmla="*/ 255 w 917"/>
                <a:gd name="T33" fmla="*/ 117 h 1092"/>
                <a:gd name="T34" fmla="*/ 436 w 917"/>
                <a:gd name="T35" fmla="*/ 79 h 1092"/>
                <a:gd name="T36" fmla="*/ 497 w 917"/>
                <a:gd name="T37" fmla="*/ 85 h 1092"/>
                <a:gd name="T38" fmla="*/ 656 w 917"/>
                <a:gd name="T39" fmla="*/ 154 h 1092"/>
                <a:gd name="T40" fmla="*/ 665 w 917"/>
                <a:gd name="T41" fmla="*/ 161 h 1092"/>
                <a:gd name="T42" fmla="*/ 697 w 917"/>
                <a:gd name="T43" fmla="*/ 191 h 1092"/>
                <a:gd name="T44" fmla="*/ 744 w 917"/>
                <a:gd name="T45" fmla="*/ 259 h 1092"/>
                <a:gd name="T46" fmla="*/ 782 w 917"/>
                <a:gd name="T47" fmla="*/ 402 h 1092"/>
                <a:gd name="T48" fmla="*/ 844 w 917"/>
                <a:gd name="T49" fmla="*/ 575 h 1092"/>
                <a:gd name="T50" fmla="*/ 860 w 917"/>
                <a:gd name="T51" fmla="*/ 609 h 1092"/>
                <a:gd name="T52" fmla="*/ 861 w 917"/>
                <a:gd name="T53" fmla="*/ 610 h 1092"/>
                <a:gd name="T54" fmla="*/ 864 w 917"/>
                <a:gd name="T55" fmla="*/ 619 h 1092"/>
                <a:gd name="T56" fmla="*/ 800 w 917"/>
                <a:gd name="T57" fmla="*/ 622 h 1092"/>
                <a:gd name="T58" fmla="*/ 778 w 917"/>
                <a:gd name="T59" fmla="*/ 675 h 1092"/>
                <a:gd name="T60" fmla="*/ 696 w 917"/>
                <a:gd name="T61" fmla="*/ 715 h 1092"/>
                <a:gd name="T62" fmla="*/ 781 w 917"/>
                <a:gd name="T63" fmla="*/ 760 h 1092"/>
                <a:gd name="T64" fmla="*/ 779 w 917"/>
                <a:gd name="T65" fmla="*/ 830 h 1092"/>
                <a:gd name="T66" fmla="*/ 776 w 917"/>
                <a:gd name="T67" fmla="*/ 846 h 1092"/>
                <a:gd name="T68" fmla="*/ 772 w 917"/>
                <a:gd name="T69" fmla="*/ 860 h 1092"/>
                <a:gd name="T70" fmla="*/ 768 w 917"/>
                <a:gd name="T71" fmla="*/ 868 h 1092"/>
                <a:gd name="T72" fmla="*/ 767 w 917"/>
                <a:gd name="T73" fmla="*/ 870 h 1092"/>
                <a:gd name="T74" fmla="*/ 762 w 917"/>
                <a:gd name="T75" fmla="*/ 872 h 1092"/>
                <a:gd name="T76" fmla="*/ 601 w 917"/>
                <a:gd name="T77" fmla="*/ 860 h 1092"/>
                <a:gd name="T78" fmla="*/ 533 w 917"/>
                <a:gd name="T79" fmla="*/ 907 h 1092"/>
                <a:gd name="T80" fmla="*/ 526 w 917"/>
                <a:gd name="T81" fmla="*/ 1055 h 1092"/>
                <a:gd name="T82" fmla="*/ 571 w 917"/>
                <a:gd name="T83" fmla="*/ 998 h 1092"/>
                <a:gd name="T84" fmla="*/ 575 w 917"/>
                <a:gd name="T85" fmla="*/ 928 h 1092"/>
                <a:gd name="T86" fmla="*/ 576 w 917"/>
                <a:gd name="T87" fmla="*/ 923 h 1092"/>
                <a:gd name="T88" fmla="*/ 579 w 917"/>
                <a:gd name="T89" fmla="*/ 908 h 1092"/>
                <a:gd name="T90" fmla="*/ 587 w 917"/>
                <a:gd name="T91" fmla="*/ 906 h 1092"/>
                <a:gd name="T92" fmla="*/ 603 w 917"/>
                <a:gd name="T93" fmla="*/ 906 h 1092"/>
                <a:gd name="T94" fmla="*/ 705 w 917"/>
                <a:gd name="T95" fmla="*/ 919 h 1092"/>
                <a:gd name="T96" fmla="*/ 780 w 917"/>
                <a:gd name="T97" fmla="*/ 914 h 1092"/>
                <a:gd name="T98" fmla="*/ 823 w 917"/>
                <a:gd name="T99" fmla="*/ 669 h 1092"/>
                <a:gd name="T100" fmla="*/ 823 w 917"/>
                <a:gd name="T101" fmla="*/ 664 h 1092"/>
                <a:gd name="T102" fmla="*/ 909 w 917"/>
                <a:gd name="T103" fmla="*/ 64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1092">
                  <a:moveTo>
                    <a:pt x="907" y="604"/>
                  </a:moveTo>
                  <a:cubicBezTo>
                    <a:pt x="894" y="569"/>
                    <a:pt x="875" y="535"/>
                    <a:pt x="859" y="501"/>
                  </a:cubicBezTo>
                  <a:cubicBezTo>
                    <a:pt x="850" y="482"/>
                    <a:pt x="844" y="467"/>
                    <a:pt x="837" y="447"/>
                  </a:cubicBezTo>
                  <a:cubicBezTo>
                    <a:pt x="834" y="438"/>
                    <a:pt x="831" y="430"/>
                    <a:pt x="830" y="421"/>
                  </a:cubicBezTo>
                  <a:cubicBezTo>
                    <a:pt x="829" y="419"/>
                    <a:pt x="829" y="417"/>
                    <a:pt x="828" y="415"/>
                  </a:cubicBezTo>
                  <a:cubicBezTo>
                    <a:pt x="828" y="414"/>
                    <a:pt x="828" y="412"/>
                    <a:pt x="828" y="411"/>
                  </a:cubicBezTo>
                  <a:cubicBezTo>
                    <a:pt x="827" y="406"/>
                    <a:pt x="827" y="402"/>
                    <a:pt x="827" y="397"/>
                  </a:cubicBezTo>
                  <a:cubicBezTo>
                    <a:pt x="822" y="312"/>
                    <a:pt x="791" y="231"/>
                    <a:pt x="735" y="166"/>
                  </a:cubicBezTo>
                  <a:cubicBezTo>
                    <a:pt x="624" y="38"/>
                    <a:pt x="422" y="0"/>
                    <a:pt x="267" y="62"/>
                  </a:cubicBezTo>
                  <a:cubicBezTo>
                    <a:pt x="186" y="94"/>
                    <a:pt x="117" y="151"/>
                    <a:pt x="70" y="225"/>
                  </a:cubicBezTo>
                  <a:cubicBezTo>
                    <a:pt x="22" y="300"/>
                    <a:pt x="0" y="394"/>
                    <a:pt x="10" y="483"/>
                  </a:cubicBezTo>
                  <a:cubicBezTo>
                    <a:pt x="21" y="581"/>
                    <a:pt x="70" y="671"/>
                    <a:pt x="134" y="745"/>
                  </a:cubicBezTo>
                  <a:cubicBezTo>
                    <a:pt x="147" y="760"/>
                    <a:pt x="162" y="775"/>
                    <a:pt x="176" y="788"/>
                  </a:cubicBezTo>
                  <a:cubicBezTo>
                    <a:pt x="183" y="794"/>
                    <a:pt x="189" y="800"/>
                    <a:pt x="196" y="805"/>
                  </a:cubicBezTo>
                  <a:cubicBezTo>
                    <a:pt x="198" y="807"/>
                    <a:pt x="205" y="814"/>
                    <a:pt x="203" y="810"/>
                  </a:cubicBezTo>
                  <a:cubicBezTo>
                    <a:pt x="204" y="811"/>
                    <a:pt x="206" y="817"/>
                    <a:pt x="206" y="817"/>
                  </a:cubicBezTo>
                  <a:cubicBezTo>
                    <a:pt x="209" y="823"/>
                    <a:pt x="211" y="829"/>
                    <a:pt x="212" y="835"/>
                  </a:cubicBezTo>
                  <a:cubicBezTo>
                    <a:pt x="219" y="857"/>
                    <a:pt x="221" y="877"/>
                    <a:pt x="221" y="900"/>
                  </a:cubicBezTo>
                  <a:cubicBezTo>
                    <a:pt x="222" y="934"/>
                    <a:pt x="214" y="968"/>
                    <a:pt x="202" y="1000"/>
                  </a:cubicBezTo>
                  <a:cubicBezTo>
                    <a:pt x="201" y="1004"/>
                    <a:pt x="200" y="1007"/>
                    <a:pt x="198" y="1010"/>
                  </a:cubicBezTo>
                  <a:cubicBezTo>
                    <a:pt x="198" y="1011"/>
                    <a:pt x="197" y="1013"/>
                    <a:pt x="197" y="1014"/>
                  </a:cubicBezTo>
                  <a:cubicBezTo>
                    <a:pt x="197" y="1014"/>
                    <a:pt x="197" y="1015"/>
                    <a:pt x="196" y="1015"/>
                  </a:cubicBezTo>
                  <a:cubicBezTo>
                    <a:pt x="194" y="1020"/>
                    <a:pt x="192" y="1026"/>
                    <a:pt x="189" y="1031"/>
                  </a:cubicBezTo>
                  <a:cubicBezTo>
                    <a:pt x="187" y="1035"/>
                    <a:pt x="185" y="1039"/>
                    <a:pt x="183" y="1043"/>
                  </a:cubicBezTo>
                  <a:cubicBezTo>
                    <a:pt x="168" y="1069"/>
                    <a:pt x="207" y="1092"/>
                    <a:pt x="222" y="1066"/>
                  </a:cubicBezTo>
                  <a:cubicBezTo>
                    <a:pt x="264" y="993"/>
                    <a:pt x="279" y="903"/>
                    <a:pt x="256" y="821"/>
                  </a:cubicBezTo>
                  <a:cubicBezTo>
                    <a:pt x="253" y="809"/>
                    <a:pt x="248" y="798"/>
                    <a:pt x="242" y="787"/>
                  </a:cubicBezTo>
                  <a:cubicBezTo>
                    <a:pt x="237" y="776"/>
                    <a:pt x="223" y="769"/>
                    <a:pt x="214" y="760"/>
                  </a:cubicBezTo>
                  <a:cubicBezTo>
                    <a:pt x="183" y="733"/>
                    <a:pt x="155" y="702"/>
                    <a:pt x="132" y="669"/>
                  </a:cubicBezTo>
                  <a:cubicBezTo>
                    <a:pt x="105" y="630"/>
                    <a:pt x="83" y="588"/>
                    <a:pt x="69" y="544"/>
                  </a:cubicBezTo>
                  <a:cubicBezTo>
                    <a:pt x="55" y="498"/>
                    <a:pt x="50" y="451"/>
                    <a:pt x="55" y="403"/>
                  </a:cubicBezTo>
                  <a:cubicBezTo>
                    <a:pt x="59" y="366"/>
                    <a:pt x="72" y="321"/>
                    <a:pt x="88" y="287"/>
                  </a:cubicBezTo>
                  <a:cubicBezTo>
                    <a:pt x="106" y="249"/>
                    <a:pt x="129" y="217"/>
                    <a:pt x="157" y="188"/>
                  </a:cubicBezTo>
                  <a:cubicBezTo>
                    <a:pt x="186" y="158"/>
                    <a:pt x="217" y="136"/>
                    <a:pt x="255" y="117"/>
                  </a:cubicBezTo>
                  <a:cubicBezTo>
                    <a:pt x="289" y="100"/>
                    <a:pt x="333" y="86"/>
                    <a:pt x="370" y="82"/>
                  </a:cubicBezTo>
                  <a:cubicBezTo>
                    <a:pt x="392" y="79"/>
                    <a:pt x="414" y="78"/>
                    <a:pt x="436" y="79"/>
                  </a:cubicBezTo>
                  <a:cubicBezTo>
                    <a:pt x="447" y="79"/>
                    <a:pt x="457" y="80"/>
                    <a:pt x="467" y="81"/>
                  </a:cubicBezTo>
                  <a:cubicBezTo>
                    <a:pt x="479" y="82"/>
                    <a:pt x="485" y="83"/>
                    <a:pt x="497" y="85"/>
                  </a:cubicBezTo>
                  <a:cubicBezTo>
                    <a:pt x="537" y="93"/>
                    <a:pt x="574" y="105"/>
                    <a:pt x="608" y="123"/>
                  </a:cubicBezTo>
                  <a:cubicBezTo>
                    <a:pt x="625" y="132"/>
                    <a:pt x="641" y="142"/>
                    <a:pt x="656" y="154"/>
                  </a:cubicBezTo>
                  <a:cubicBezTo>
                    <a:pt x="656" y="154"/>
                    <a:pt x="660" y="157"/>
                    <a:pt x="660" y="157"/>
                  </a:cubicBezTo>
                  <a:cubicBezTo>
                    <a:pt x="662" y="158"/>
                    <a:pt x="664" y="160"/>
                    <a:pt x="665" y="161"/>
                  </a:cubicBezTo>
                  <a:cubicBezTo>
                    <a:pt x="669" y="164"/>
                    <a:pt x="672" y="167"/>
                    <a:pt x="676" y="170"/>
                  </a:cubicBezTo>
                  <a:cubicBezTo>
                    <a:pt x="683" y="177"/>
                    <a:pt x="690" y="184"/>
                    <a:pt x="697" y="191"/>
                  </a:cubicBezTo>
                  <a:cubicBezTo>
                    <a:pt x="711" y="206"/>
                    <a:pt x="719" y="217"/>
                    <a:pt x="730" y="234"/>
                  </a:cubicBezTo>
                  <a:cubicBezTo>
                    <a:pt x="735" y="242"/>
                    <a:pt x="739" y="250"/>
                    <a:pt x="744" y="259"/>
                  </a:cubicBezTo>
                  <a:cubicBezTo>
                    <a:pt x="748" y="266"/>
                    <a:pt x="754" y="278"/>
                    <a:pt x="756" y="283"/>
                  </a:cubicBezTo>
                  <a:cubicBezTo>
                    <a:pt x="772" y="322"/>
                    <a:pt x="780" y="362"/>
                    <a:pt x="782" y="402"/>
                  </a:cubicBezTo>
                  <a:cubicBezTo>
                    <a:pt x="784" y="444"/>
                    <a:pt x="800" y="482"/>
                    <a:pt x="817" y="520"/>
                  </a:cubicBezTo>
                  <a:cubicBezTo>
                    <a:pt x="826" y="538"/>
                    <a:pt x="835" y="557"/>
                    <a:pt x="844" y="575"/>
                  </a:cubicBezTo>
                  <a:cubicBezTo>
                    <a:pt x="848" y="583"/>
                    <a:pt x="852" y="591"/>
                    <a:pt x="856" y="599"/>
                  </a:cubicBezTo>
                  <a:cubicBezTo>
                    <a:pt x="857" y="602"/>
                    <a:pt x="859" y="606"/>
                    <a:pt x="860" y="609"/>
                  </a:cubicBezTo>
                  <a:cubicBezTo>
                    <a:pt x="861" y="609"/>
                    <a:pt x="861" y="610"/>
                    <a:pt x="861" y="610"/>
                  </a:cubicBezTo>
                  <a:cubicBezTo>
                    <a:pt x="861" y="610"/>
                    <a:pt x="861" y="610"/>
                    <a:pt x="861" y="610"/>
                  </a:cubicBezTo>
                  <a:cubicBezTo>
                    <a:pt x="862" y="612"/>
                    <a:pt x="863" y="614"/>
                    <a:pt x="863" y="616"/>
                  </a:cubicBezTo>
                  <a:cubicBezTo>
                    <a:pt x="864" y="617"/>
                    <a:pt x="864" y="618"/>
                    <a:pt x="864" y="619"/>
                  </a:cubicBezTo>
                  <a:cubicBezTo>
                    <a:pt x="857" y="619"/>
                    <a:pt x="849" y="619"/>
                    <a:pt x="842" y="618"/>
                  </a:cubicBezTo>
                  <a:cubicBezTo>
                    <a:pt x="828" y="618"/>
                    <a:pt x="813" y="617"/>
                    <a:pt x="800" y="622"/>
                  </a:cubicBezTo>
                  <a:cubicBezTo>
                    <a:pt x="792" y="625"/>
                    <a:pt x="784" y="630"/>
                    <a:pt x="780" y="638"/>
                  </a:cubicBezTo>
                  <a:cubicBezTo>
                    <a:pt x="775" y="650"/>
                    <a:pt x="777" y="662"/>
                    <a:pt x="778" y="675"/>
                  </a:cubicBezTo>
                  <a:cubicBezTo>
                    <a:pt x="778" y="688"/>
                    <a:pt x="779" y="702"/>
                    <a:pt x="780" y="715"/>
                  </a:cubicBezTo>
                  <a:cubicBezTo>
                    <a:pt x="696" y="715"/>
                    <a:pt x="696" y="715"/>
                    <a:pt x="696" y="715"/>
                  </a:cubicBezTo>
                  <a:cubicBezTo>
                    <a:pt x="666" y="715"/>
                    <a:pt x="666" y="760"/>
                    <a:pt x="696" y="760"/>
                  </a:cubicBezTo>
                  <a:cubicBezTo>
                    <a:pt x="781" y="760"/>
                    <a:pt x="781" y="760"/>
                    <a:pt x="781" y="760"/>
                  </a:cubicBezTo>
                  <a:cubicBezTo>
                    <a:pt x="782" y="781"/>
                    <a:pt x="781" y="802"/>
                    <a:pt x="780" y="823"/>
                  </a:cubicBezTo>
                  <a:cubicBezTo>
                    <a:pt x="780" y="825"/>
                    <a:pt x="779" y="828"/>
                    <a:pt x="779" y="830"/>
                  </a:cubicBezTo>
                  <a:cubicBezTo>
                    <a:pt x="779" y="830"/>
                    <a:pt x="779" y="833"/>
                    <a:pt x="778" y="834"/>
                  </a:cubicBezTo>
                  <a:cubicBezTo>
                    <a:pt x="778" y="838"/>
                    <a:pt x="777" y="842"/>
                    <a:pt x="776" y="846"/>
                  </a:cubicBezTo>
                  <a:cubicBezTo>
                    <a:pt x="776" y="850"/>
                    <a:pt x="775" y="853"/>
                    <a:pt x="773" y="857"/>
                  </a:cubicBezTo>
                  <a:cubicBezTo>
                    <a:pt x="773" y="858"/>
                    <a:pt x="773" y="859"/>
                    <a:pt x="772" y="860"/>
                  </a:cubicBezTo>
                  <a:cubicBezTo>
                    <a:pt x="773" y="859"/>
                    <a:pt x="771" y="864"/>
                    <a:pt x="770" y="864"/>
                  </a:cubicBezTo>
                  <a:cubicBezTo>
                    <a:pt x="770" y="866"/>
                    <a:pt x="769" y="867"/>
                    <a:pt x="768" y="868"/>
                  </a:cubicBezTo>
                  <a:cubicBezTo>
                    <a:pt x="768" y="868"/>
                    <a:pt x="768" y="868"/>
                    <a:pt x="768" y="868"/>
                  </a:cubicBezTo>
                  <a:cubicBezTo>
                    <a:pt x="768" y="869"/>
                    <a:pt x="767" y="869"/>
                    <a:pt x="767" y="870"/>
                  </a:cubicBezTo>
                  <a:cubicBezTo>
                    <a:pt x="766" y="870"/>
                    <a:pt x="766" y="870"/>
                    <a:pt x="765" y="871"/>
                  </a:cubicBezTo>
                  <a:cubicBezTo>
                    <a:pt x="764" y="871"/>
                    <a:pt x="763" y="871"/>
                    <a:pt x="762" y="872"/>
                  </a:cubicBezTo>
                  <a:cubicBezTo>
                    <a:pt x="755" y="873"/>
                    <a:pt x="748" y="873"/>
                    <a:pt x="741" y="873"/>
                  </a:cubicBezTo>
                  <a:cubicBezTo>
                    <a:pt x="693" y="876"/>
                    <a:pt x="648" y="862"/>
                    <a:pt x="601" y="860"/>
                  </a:cubicBezTo>
                  <a:cubicBezTo>
                    <a:pt x="583" y="859"/>
                    <a:pt x="561" y="862"/>
                    <a:pt x="547" y="875"/>
                  </a:cubicBezTo>
                  <a:cubicBezTo>
                    <a:pt x="538" y="882"/>
                    <a:pt x="535" y="896"/>
                    <a:pt x="533" y="907"/>
                  </a:cubicBezTo>
                  <a:cubicBezTo>
                    <a:pt x="527" y="938"/>
                    <a:pt x="526" y="970"/>
                    <a:pt x="526" y="1002"/>
                  </a:cubicBezTo>
                  <a:cubicBezTo>
                    <a:pt x="526" y="1020"/>
                    <a:pt x="526" y="1037"/>
                    <a:pt x="526" y="1055"/>
                  </a:cubicBezTo>
                  <a:cubicBezTo>
                    <a:pt x="527" y="1084"/>
                    <a:pt x="572" y="1084"/>
                    <a:pt x="571" y="1055"/>
                  </a:cubicBezTo>
                  <a:cubicBezTo>
                    <a:pt x="571" y="1036"/>
                    <a:pt x="571" y="1017"/>
                    <a:pt x="571" y="998"/>
                  </a:cubicBezTo>
                  <a:cubicBezTo>
                    <a:pt x="572" y="982"/>
                    <a:pt x="572" y="966"/>
                    <a:pt x="573" y="950"/>
                  </a:cubicBezTo>
                  <a:cubicBezTo>
                    <a:pt x="574" y="943"/>
                    <a:pt x="575" y="936"/>
                    <a:pt x="575" y="928"/>
                  </a:cubicBezTo>
                  <a:cubicBezTo>
                    <a:pt x="576" y="928"/>
                    <a:pt x="576" y="927"/>
                    <a:pt x="576" y="927"/>
                  </a:cubicBezTo>
                  <a:cubicBezTo>
                    <a:pt x="576" y="926"/>
                    <a:pt x="576" y="924"/>
                    <a:pt x="576" y="923"/>
                  </a:cubicBezTo>
                  <a:cubicBezTo>
                    <a:pt x="577" y="920"/>
                    <a:pt x="577" y="917"/>
                    <a:pt x="578" y="914"/>
                  </a:cubicBezTo>
                  <a:cubicBezTo>
                    <a:pt x="579" y="912"/>
                    <a:pt x="579" y="910"/>
                    <a:pt x="579" y="908"/>
                  </a:cubicBezTo>
                  <a:cubicBezTo>
                    <a:pt x="581" y="908"/>
                    <a:pt x="582" y="907"/>
                    <a:pt x="583" y="907"/>
                  </a:cubicBezTo>
                  <a:cubicBezTo>
                    <a:pt x="584" y="907"/>
                    <a:pt x="585" y="906"/>
                    <a:pt x="587" y="906"/>
                  </a:cubicBezTo>
                  <a:cubicBezTo>
                    <a:pt x="585" y="907"/>
                    <a:pt x="589" y="906"/>
                    <a:pt x="590" y="906"/>
                  </a:cubicBezTo>
                  <a:cubicBezTo>
                    <a:pt x="594" y="905"/>
                    <a:pt x="599" y="906"/>
                    <a:pt x="603" y="906"/>
                  </a:cubicBezTo>
                  <a:cubicBezTo>
                    <a:pt x="614" y="906"/>
                    <a:pt x="622" y="907"/>
                    <a:pt x="631" y="909"/>
                  </a:cubicBezTo>
                  <a:cubicBezTo>
                    <a:pt x="656" y="912"/>
                    <a:pt x="680" y="917"/>
                    <a:pt x="705" y="919"/>
                  </a:cubicBezTo>
                  <a:cubicBezTo>
                    <a:pt x="718" y="920"/>
                    <a:pt x="731" y="920"/>
                    <a:pt x="744" y="919"/>
                  </a:cubicBezTo>
                  <a:cubicBezTo>
                    <a:pt x="756" y="918"/>
                    <a:pt x="769" y="918"/>
                    <a:pt x="780" y="914"/>
                  </a:cubicBezTo>
                  <a:cubicBezTo>
                    <a:pt x="818" y="898"/>
                    <a:pt x="823" y="853"/>
                    <a:pt x="826" y="818"/>
                  </a:cubicBezTo>
                  <a:cubicBezTo>
                    <a:pt x="829" y="768"/>
                    <a:pt x="825" y="718"/>
                    <a:pt x="823" y="669"/>
                  </a:cubicBezTo>
                  <a:cubicBezTo>
                    <a:pt x="823" y="667"/>
                    <a:pt x="823" y="665"/>
                    <a:pt x="823" y="664"/>
                  </a:cubicBezTo>
                  <a:cubicBezTo>
                    <a:pt x="823" y="664"/>
                    <a:pt x="823" y="664"/>
                    <a:pt x="823" y="664"/>
                  </a:cubicBezTo>
                  <a:cubicBezTo>
                    <a:pt x="837" y="663"/>
                    <a:pt x="852" y="665"/>
                    <a:pt x="866" y="665"/>
                  </a:cubicBezTo>
                  <a:cubicBezTo>
                    <a:pt x="883" y="664"/>
                    <a:pt x="899" y="661"/>
                    <a:pt x="909" y="646"/>
                  </a:cubicBezTo>
                  <a:cubicBezTo>
                    <a:pt x="917" y="634"/>
                    <a:pt x="912" y="617"/>
                    <a:pt x="907" y="6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55" name="Freeform 140"/>
            <p:cNvSpPr>
              <a:spLocks noEditPoints="1"/>
            </p:cNvSpPr>
            <p:nvPr/>
          </p:nvSpPr>
          <p:spPr bwMode="auto">
            <a:xfrm>
              <a:off x="8259763" y="4119563"/>
              <a:ext cx="1571625" cy="1320800"/>
            </a:xfrm>
            <a:custGeom>
              <a:avLst/>
              <a:gdLst>
                <a:gd name="T0" fmla="*/ 555 w 634"/>
                <a:gd name="T1" fmla="*/ 86 h 534"/>
                <a:gd name="T2" fmla="*/ 63 w 634"/>
                <a:gd name="T3" fmla="*/ 132 h 534"/>
                <a:gd name="T4" fmla="*/ 130 w 634"/>
                <a:gd name="T5" fmla="*/ 408 h 534"/>
                <a:gd name="T6" fmla="*/ 188 w 634"/>
                <a:gd name="T7" fmla="*/ 471 h 534"/>
                <a:gd name="T8" fmla="*/ 179 w 634"/>
                <a:gd name="T9" fmla="*/ 484 h 534"/>
                <a:gd name="T10" fmla="*/ 177 w 634"/>
                <a:gd name="T11" fmla="*/ 486 h 534"/>
                <a:gd name="T12" fmla="*/ 158 w 634"/>
                <a:gd name="T13" fmla="*/ 515 h 534"/>
                <a:gd name="T14" fmla="*/ 190 w 634"/>
                <a:gd name="T15" fmla="*/ 534 h 534"/>
                <a:gd name="T16" fmla="*/ 315 w 634"/>
                <a:gd name="T17" fmla="*/ 456 h 534"/>
                <a:gd name="T18" fmla="*/ 336 w 634"/>
                <a:gd name="T19" fmla="*/ 456 h 534"/>
                <a:gd name="T20" fmla="*/ 587 w 634"/>
                <a:gd name="T21" fmla="*/ 329 h 534"/>
                <a:gd name="T22" fmla="*/ 556 w 634"/>
                <a:gd name="T23" fmla="*/ 290 h 534"/>
                <a:gd name="T24" fmla="*/ 548 w 634"/>
                <a:gd name="T25" fmla="*/ 306 h 534"/>
                <a:gd name="T26" fmla="*/ 482 w 634"/>
                <a:gd name="T27" fmla="*/ 361 h 534"/>
                <a:gd name="T28" fmla="*/ 477 w 634"/>
                <a:gd name="T29" fmla="*/ 364 h 534"/>
                <a:gd name="T30" fmla="*/ 424 w 634"/>
                <a:gd name="T31" fmla="*/ 378 h 534"/>
                <a:gd name="T32" fmla="*/ 418 w 634"/>
                <a:gd name="T33" fmla="*/ 379 h 534"/>
                <a:gd name="T34" fmla="*/ 386 w 634"/>
                <a:gd name="T35" fmla="*/ 381 h 534"/>
                <a:gd name="T36" fmla="*/ 347 w 634"/>
                <a:gd name="T37" fmla="*/ 401 h 534"/>
                <a:gd name="T38" fmla="*/ 340 w 634"/>
                <a:gd name="T39" fmla="*/ 408 h 534"/>
                <a:gd name="T40" fmla="*/ 332 w 634"/>
                <a:gd name="T41" fmla="*/ 411 h 534"/>
                <a:gd name="T42" fmla="*/ 284 w 634"/>
                <a:gd name="T43" fmla="*/ 417 h 534"/>
                <a:gd name="T44" fmla="*/ 271 w 634"/>
                <a:gd name="T45" fmla="*/ 442 h 534"/>
                <a:gd name="T46" fmla="*/ 269 w 634"/>
                <a:gd name="T47" fmla="*/ 449 h 534"/>
                <a:gd name="T48" fmla="*/ 261 w 634"/>
                <a:gd name="T49" fmla="*/ 462 h 534"/>
                <a:gd name="T50" fmla="*/ 254 w 634"/>
                <a:gd name="T51" fmla="*/ 470 h 534"/>
                <a:gd name="T52" fmla="*/ 249 w 634"/>
                <a:gd name="T53" fmla="*/ 474 h 534"/>
                <a:gd name="T54" fmla="*/ 236 w 634"/>
                <a:gd name="T55" fmla="*/ 481 h 534"/>
                <a:gd name="T56" fmla="*/ 238 w 634"/>
                <a:gd name="T57" fmla="*/ 463 h 534"/>
                <a:gd name="T58" fmla="*/ 218 w 634"/>
                <a:gd name="T59" fmla="*/ 429 h 534"/>
                <a:gd name="T60" fmla="*/ 199 w 634"/>
                <a:gd name="T61" fmla="*/ 428 h 534"/>
                <a:gd name="T62" fmla="*/ 190 w 634"/>
                <a:gd name="T63" fmla="*/ 423 h 534"/>
                <a:gd name="T64" fmla="*/ 188 w 634"/>
                <a:gd name="T65" fmla="*/ 422 h 534"/>
                <a:gd name="T66" fmla="*/ 183 w 634"/>
                <a:gd name="T67" fmla="*/ 417 h 534"/>
                <a:gd name="T68" fmla="*/ 177 w 634"/>
                <a:gd name="T69" fmla="*/ 406 h 534"/>
                <a:gd name="T70" fmla="*/ 176 w 634"/>
                <a:gd name="T71" fmla="*/ 405 h 534"/>
                <a:gd name="T72" fmla="*/ 172 w 634"/>
                <a:gd name="T73" fmla="*/ 387 h 534"/>
                <a:gd name="T74" fmla="*/ 142 w 634"/>
                <a:gd name="T75" fmla="*/ 359 h 534"/>
                <a:gd name="T76" fmla="*/ 133 w 634"/>
                <a:gd name="T77" fmla="*/ 362 h 534"/>
                <a:gd name="T78" fmla="*/ 125 w 634"/>
                <a:gd name="T79" fmla="*/ 362 h 534"/>
                <a:gd name="T80" fmla="*/ 95 w 634"/>
                <a:gd name="T81" fmla="*/ 352 h 534"/>
                <a:gd name="T82" fmla="*/ 59 w 634"/>
                <a:gd name="T83" fmla="*/ 312 h 534"/>
                <a:gd name="T84" fmla="*/ 54 w 634"/>
                <a:gd name="T85" fmla="*/ 293 h 534"/>
                <a:gd name="T86" fmla="*/ 54 w 634"/>
                <a:gd name="T87" fmla="*/ 257 h 534"/>
                <a:gd name="T88" fmla="*/ 54 w 634"/>
                <a:gd name="T89" fmla="*/ 254 h 534"/>
                <a:gd name="T90" fmla="*/ 59 w 634"/>
                <a:gd name="T91" fmla="*/ 234 h 534"/>
                <a:gd name="T92" fmla="*/ 275 w 634"/>
                <a:gd name="T93" fmla="*/ 58 h 534"/>
                <a:gd name="T94" fmla="*/ 402 w 634"/>
                <a:gd name="T95" fmla="*/ 56 h 534"/>
                <a:gd name="T96" fmla="*/ 458 w 634"/>
                <a:gd name="T97" fmla="*/ 73 h 534"/>
                <a:gd name="T98" fmla="*/ 506 w 634"/>
                <a:gd name="T99" fmla="*/ 103 h 534"/>
                <a:gd name="T100" fmla="*/ 566 w 634"/>
                <a:gd name="T101" fmla="*/ 226 h 534"/>
                <a:gd name="T102" fmla="*/ 566 w 634"/>
                <a:gd name="T103" fmla="*/ 249 h 534"/>
                <a:gd name="T104" fmla="*/ 559 w 634"/>
                <a:gd name="T105" fmla="*/ 28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4" h="534">
                  <a:moveTo>
                    <a:pt x="587" y="329"/>
                  </a:moveTo>
                  <a:cubicBezTo>
                    <a:pt x="634" y="253"/>
                    <a:pt x="612" y="149"/>
                    <a:pt x="555" y="86"/>
                  </a:cubicBezTo>
                  <a:cubicBezTo>
                    <a:pt x="496" y="21"/>
                    <a:pt x="401" y="0"/>
                    <a:pt x="316" y="7"/>
                  </a:cubicBezTo>
                  <a:cubicBezTo>
                    <a:pt x="220" y="14"/>
                    <a:pt x="125" y="57"/>
                    <a:pt x="63" y="132"/>
                  </a:cubicBezTo>
                  <a:cubicBezTo>
                    <a:pt x="24" y="180"/>
                    <a:pt x="0" y="240"/>
                    <a:pt x="10" y="303"/>
                  </a:cubicBezTo>
                  <a:cubicBezTo>
                    <a:pt x="18" y="357"/>
                    <a:pt x="73" y="410"/>
                    <a:pt x="130" y="408"/>
                  </a:cubicBezTo>
                  <a:cubicBezTo>
                    <a:pt x="133" y="419"/>
                    <a:pt x="137" y="430"/>
                    <a:pt x="144" y="440"/>
                  </a:cubicBezTo>
                  <a:cubicBezTo>
                    <a:pt x="155" y="456"/>
                    <a:pt x="170" y="467"/>
                    <a:pt x="188" y="471"/>
                  </a:cubicBezTo>
                  <a:cubicBezTo>
                    <a:pt x="187" y="473"/>
                    <a:pt x="186" y="474"/>
                    <a:pt x="185" y="476"/>
                  </a:cubicBezTo>
                  <a:cubicBezTo>
                    <a:pt x="183" y="480"/>
                    <a:pt x="183" y="480"/>
                    <a:pt x="179" y="484"/>
                  </a:cubicBezTo>
                  <a:cubicBezTo>
                    <a:pt x="178" y="484"/>
                    <a:pt x="178" y="485"/>
                    <a:pt x="178" y="485"/>
                  </a:cubicBezTo>
                  <a:cubicBezTo>
                    <a:pt x="178" y="485"/>
                    <a:pt x="177" y="485"/>
                    <a:pt x="177" y="486"/>
                  </a:cubicBezTo>
                  <a:cubicBezTo>
                    <a:pt x="176" y="486"/>
                    <a:pt x="170" y="489"/>
                    <a:pt x="174" y="487"/>
                  </a:cubicBezTo>
                  <a:cubicBezTo>
                    <a:pt x="163" y="491"/>
                    <a:pt x="155" y="502"/>
                    <a:pt x="158" y="515"/>
                  </a:cubicBezTo>
                  <a:cubicBezTo>
                    <a:pt x="161" y="524"/>
                    <a:pt x="170" y="532"/>
                    <a:pt x="180" y="532"/>
                  </a:cubicBezTo>
                  <a:cubicBezTo>
                    <a:pt x="183" y="534"/>
                    <a:pt x="186" y="534"/>
                    <a:pt x="190" y="534"/>
                  </a:cubicBezTo>
                  <a:cubicBezTo>
                    <a:pt x="232" y="534"/>
                    <a:pt x="273" y="522"/>
                    <a:pt x="299" y="488"/>
                  </a:cubicBezTo>
                  <a:cubicBezTo>
                    <a:pt x="306" y="478"/>
                    <a:pt x="311" y="467"/>
                    <a:pt x="315" y="456"/>
                  </a:cubicBezTo>
                  <a:cubicBezTo>
                    <a:pt x="316" y="456"/>
                    <a:pt x="316" y="456"/>
                    <a:pt x="317" y="456"/>
                  </a:cubicBezTo>
                  <a:cubicBezTo>
                    <a:pt x="323" y="456"/>
                    <a:pt x="330" y="457"/>
                    <a:pt x="336" y="456"/>
                  </a:cubicBezTo>
                  <a:cubicBezTo>
                    <a:pt x="357" y="454"/>
                    <a:pt x="372" y="442"/>
                    <a:pt x="385" y="426"/>
                  </a:cubicBezTo>
                  <a:cubicBezTo>
                    <a:pt x="463" y="426"/>
                    <a:pt x="545" y="397"/>
                    <a:pt x="587" y="329"/>
                  </a:cubicBezTo>
                  <a:close/>
                  <a:moveTo>
                    <a:pt x="556" y="289"/>
                  </a:moveTo>
                  <a:cubicBezTo>
                    <a:pt x="556" y="290"/>
                    <a:pt x="556" y="290"/>
                    <a:pt x="556" y="290"/>
                  </a:cubicBezTo>
                  <a:cubicBezTo>
                    <a:pt x="556" y="290"/>
                    <a:pt x="556" y="291"/>
                    <a:pt x="555" y="292"/>
                  </a:cubicBezTo>
                  <a:cubicBezTo>
                    <a:pt x="553" y="297"/>
                    <a:pt x="551" y="301"/>
                    <a:pt x="548" y="306"/>
                  </a:cubicBezTo>
                  <a:cubicBezTo>
                    <a:pt x="536" y="326"/>
                    <a:pt x="519" y="341"/>
                    <a:pt x="498" y="353"/>
                  </a:cubicBezTo>
                  <a:cubicBezTo>
                    <a:pt x="493" y="356"/>
                    <a:pt x="487" y="359"/>
                    <a:pt x="482" y="361"/>
                  </a:cubicBezTo>
                  <a:cubicBezTo>
                    <a:pt x="481" y="362"/>
                    <a:pt x="479" y="363"/>
                    <a:pt x="478" y="363"/>
                  </a:cubicBezTo>
                  <a:cubicBezTo>
                    <a:pt x="480" y="362"/>
                    <a:pt x="479" y="363"/>
                    <a:pt x="477" y="364"/>
                  </a:cubicBezTo>
                  <a:cubicBezTo>
                    <a:pt x="473" y="365"/>
                    <a:pt x="470" y="366"/>
                    <a:pt x="466" y="368"/>
                  </a:cubicBezTo>
                  <a:cubicBezTo>
                    <a:pt x="452" y="372"/>
                    <a:pt x="438" y="376"/>
                    <a:pt x="424" y="378"/>
                  </a:cubicBezTo>
                  <a:cubicBezTo>
                    <a:pt x="423" y="378"/>
                    <a:pt x="421" y="379"/>
                    <a:pt x="420" y="379"/>
                  </a:cubicBezTo>
                  <a:cubicBezTo>
                    <a:pt x="420" y="379"/>
                    <a:pt x="419" y="379"/>
                    <a:pt x="418" y="379"/>
                  </a:cubicBezTo>
                  <a:cubicBezTo>
                    <a:pt x="415" y="379"/>
                    <a:pt x="412" y="380"/>
                    <a:pt x="408" y="380"/>
                  </a:cubicBezTo>
                  <a:cubicBezTo>
                    <a:pt x="401" y="381"/>
                    <a:pt x="394" y="381"/>
                    <a:pt x="386" y="381"/>
                  </a:cubicBezTo>
                  <a:cubicBezTo>
                    <a:pt x="373" y="381"/>
                    <a:pt x="362" y="380"/>
                    <a:pt x="354" y="392"/>
                  </a:cubicBezTo>
                  <a:cubicBezTo>
                    <a:pt x="352" y="395"/>
                    <a:pt x="350" y="398"/>
                    <a:pt x="347" y="401"/>
                  </a:cubicBezTo>
                  <a:cubicBezTo>
                    <a:pt x="346" y="402"/>
                    <a:pt x="345" y="403"/>
                    <a:pt x="344" y="405"/>
                  </a:cubicBezTo>
                  <a:cubicBezTo>
                    <a:pt x="344" y="405"/>
                    <a:pt x="341" y="407"/>
                    <a:pt x="340" y="408"/>
                  </a:cubicBezTo>
                  <a:cubicBezTo>
                    <a:pt x="339" y="408"/>
                    <a:pt x="337" y="409"/>
                    <a:pt x="336" y="410"/>
                  </a:cubicBezTo>
                  <a:cubicBezTo>
                    <a:pt x="334" y="410"/>
                    <a:pt x="332" y="411"/>
                    <a:pt x="332" y="411"/>
                  </a:cubicBezTo>
                  <a:cubicBezTo>
                    <a:pt x="328" y="411"/>
                    <a:pt x="324" y="411"/>
                    <a:pt x="320" y="411"/>
                  </a:cubicBezTo>
                  <a:cubicBezTo>
                    <a:pt x="307" y="410"/>
                    <a:pt x="296" y="412"/>
                    <a:pt x="284" y="417"/>
                  </a:cubicBezTo>
                  <a:cubicBezTo>
                    <a:pt x="276" y="420"/>
                    <a:pt x="273" y="428"/>
                    <a:pt x="273" y="436"/>
                  </a:cubicBezTo>
                  <a:cubicBezTo>
                    <a:pt x="272" y="438"/>
                    <a:pt x="272" y="440"/>
                    <a:pt x="271" y="442"/>
                  </a:cubicBezTo>
                  <a:cubicBezTo>
                    <a:pt x="271" y="443"/>
                    <a:pt x="270" y="445"/>
                    <a:pt x="270" y="446"/>
                  </a:cubicBezTo>
                  <a:cubicBezTo>
                    <a:pt x="270" y="447"/>
                    <a:pt x="269" y="448"/>
                    <a:pt x="269" y="449"/>
                  </a:cubicBezTo>
                  <a:cubicBezTo>
                    <a:pt x="267" y="453"/>
                    <a:pt x="265" y="457"/>
                    <a:pt x="262" y="461"/>
                  </a:cubicBezTo>
                  <a:cubicBezTo>
                    <a:pt x="262" y="461"/>
                    <a:pt x="262" y="462"/>
                    <a:pt x="261" y="462"/>
                  </a:cubicBezTo>
                  <a:cubicBezTo>
                    <a:pt x="261" y="462"/>
                    <a:pt x="261" y="463"/>
                    <a:pt x="260" y="463"/>
                  </a:cubicBezTo>
                  <a:cubicBezTo>
                    <a:pt x="258" y="466"/>
                    <a:pt x="256" y="468"/>
                    <a:pt x="254" y="470"/>
                  </a:cubicBezTo>
                  <a:cubicBezTo>
                    <a:pt x="253" y="470"/>
                    <a:pt x="253" y="471"/>
                    <a:pt x="252" y="471"/>
                  </a:cubicBezTo>
                  <a:cubicBezTo>
                    <a:pt x="252" y="472"/>
                    <a:pt x="250" y="473"/>
                    <a:pt x="249" y="474"/>
                  </a:cubicBezTo>
                  <a:cubicBezTo>
                    <a:pt x="246" y="476"/>
                    <a:pt x="243" y="477"/>
                    <a:pt x="240" y="479"/>
                  </a:cubicBezTo>
                  <a:cubicBezTo>
                    <a:pt x="238" y="480"/>
                    <a:pt x="237" y="480"/>
                    <a:pt x="236" y="481"/>
                  </a:cubicBezTo>
                  <a:cubicBezTo>
                    <a:pt x="236" y="481"/>
                    <a:pt x="234" y="482"/>
                    <a:pt x="232" y="482"/>
                  </a:cubicBezTo>
                  <a:cubicBezTo>
                    <a:pt x="235" y="476"/>
                    <a:pt x="237" y="469"/>
                    <a:pt x="238" y="463"/>
                  </a:cubicBezTo>
                  <a:cubicBezTo>
                    <a:pt x="240" y="460"/>
                    <a:pt x="241" y="456"/>
                    <a:pt x="241" y="451"/>
                  </a:cubicBezTo>
                  <a:cubicBezTo>
                    <a:pt x="241" y="440"/>
                    <a:pt x="231" y="428"/>
                    <a:pt x="218" y="429"/>
                  </a:cubicBezTo>
                  <a:cubicBezTo>
                    <a:pt x="213" y="429"/>
                    <a:pt x="209" y="429"/>
                    <a:pt x="204" y="428"/>
                  </a:cubicBezTo>
                  <a:cubicBezTo>
                    <a:pt x="205" y="428"/>
                    <a:pt x="199" y="428"/>
                    <a:pt x="199" y="428"/>
                  </a:cubicBezTo>
                  <a:cubicBezTo>
                    <a:pt x="199" y="427"/>
                    <a:pt x="194" y="426"/>
                    <a:pt x="194" y="426"/>
                  </a:cubicBezTo>
                  <a:cubicBezTo>
                    <a:pt x="192" y="425"/>
                    <a:pt x="191" y="424"/>
                    <a:pt x="190" y="423"/>
                  </a:cubicBezTo>
                  <a:cubicBezTo>
                    <a:pt x="189" y="423"/>
                    <a:pt x="189" y="423"/>
                    <a:pt x="189" y="423"/>
                  </a:cubicBezTo>
                  <a:cubicBezTo>
                    <a:pt x="189" y="423"/>
                    <a:pt x="188" y="423"/>
                    <a:pt x="188" y="422"/>
                  </a:cubicBezTo>
                  <a:cubicBezTo>
                    <a:pt x="187" y="421"/>
                    <a:pt x="186" y="420"/>
                    <a:pt x="184" y="418"/>
                  </a:cubicBezTo>
                  <a:cubicBezTo>
                    <a:pt x="184" y="418"/>
                    <a:pt x="183" y="417"/>
                    <a:pt x="183" y="417"/>
                  </a:cubicBezTo>
                  <a:cubicBezTo>
                    <a:pt x="183" y="417"/>
                    <a:pt x="182" y="416"/>
                    <a:pt x="182" y="416"/>
                  </a:cubicBezTo>
                  <a:cubicBezTo>
                    <a:pt x="180" y="413"/>
                    <a:pt x="178" y="410"/>
                    <a:pt x="177" y="406"/>
                  </a:cubicBezTo>
                  <a:cubicBezTo>
                    <a:pt x="177" y="406"/>
                    <a:pt x="177" y="406"/>
                    <a:pt x="177" y="406"/>
                  </a:cubicBezTo>
                  <a:cubicBezTo>
                    <a:pt x="177" y="406"/>
                    <a:pt x="177" y="406"/>
                    <a:pt x="176" y="405"/>
                  </a:cubicBezTo>
                  <a:cubicBezTo>
                    <a:pt x="176" y="403"/>
                    <a:pt x="175" y="401"/>
                    <a:pt x="174" y="399"/>
                  </a:cubicBezTo>
                  <a:cubicBezTo>
                    <a:pt x="173" y="395"/>
                    <a:pt x="172" y="391"/>
                    <a:pt x="172" y="387"/>
                  </a:cubicBezTo>
                  <a:cubicBezTo>
                    <a:pt x="171" y="385"/>
                    <a:pt x="169" y="373"/>
                    <a:pt x="170" y="381"/>
                  </a:cubicBezTo>
                  <a:cubicBezTo>
                    <a:pt x="169" y="368"/>
                    <a:pt x="157" y="354"/>
                    <a:pt x="142" y="359"/>
                  </a:cubicBezTo>
                  <a:cubicBezTo>
                    <a:pt x="139" y="360"/>
                    <a:pt x="137" y="361"/>
                    <a:pt x="135" y="361"/>
                  </a:cubicBezTo>
                  <a:cubicBezTo>
                    <a:pt x="134" y="361"/>
                    <a:pt x="134" y="362"/>
                    <a:pt x="133" y="362"/>
                  </a:cubicBezTo>
                  <a:cubicBezTo>
                    <a:pt x="133" y="362"/>
                    <a:pt x="132" y="362"/>
                    <a:pt x="132" y="362"/>
                  </a:cubicBezTo>
                  <a:cubicBezTo>
                    <a:pt x="130" y="362"/>
                    <a:pt x="127" y="362"/>
                    <a:pt x="125" y="362"/>
                  </a:cubicBezTo>
                  <a:cubicBezTo>
                    <a:pt x="125" y="362"/>
                    <a:pt x="119" y="361"/>
                    <a:pt x="121" y="362"/>
                  </a:cubicBezTo>
                  <a:cubicBezTo>
                    <a:pt x="110" y="360"/>
                    <a:pt x="104" y="357"/>
                    <a:pt x="95" y="352"/>
                  </a:cubicBezTo>
                  <a:cubicBezTo>
                    <a:pt x="87" y="347"/>
                    <a:pt x="81" y="342"/>
                    <a:pt x="74" y="334"/>
                  </a:cubicBezTo>
                  <a:cubicBezTo>
                    <a:pt x="68" y="328"/>
                    <a:pt x="61" y="318"/>
                    <a:pt x="59" y="312"/>
                  </a:cubicBezTo>
                  <a:cubicBezTo>
                    <a:pt x="57" y="307"/>
                    <a:pt x="56" y="303"/>
                    <a:pt x="55" y="298"/>
                  </a:cubicBezTo>
                  <a:cubicBezTo>
                    <a:pt x="55" y="298"/>
                    <a:pt x="54" y="293"/>
                    <a:pt x="54" y="293"/>
                  </a:cubicBezTo>
                  <a:cubicBezTo>
                    <a:pt x="54" y="291"/>
                    <a:pt x="54" y="289"/>
                    <a:pt x="54" y="288"/>
                  </a:cubicBezTo>
                  <a:cubicBezTo>
                    <a:pt x="53" y="278"/>
                    <a:pt x="53" y="267"/>
                    <a:pt x="54" y="257"/>
                  </a:cubicBezTo>
                  <a:cubicBezTo>
                    <a:pt x="54" y="257"/>
                    <a:pt x="54" y="256"/>
                    <a:pt x="54" y="256"/>
                  </a:cubicBezTo>
                  <a:cubicBezTo>
                    <a:pt x="54" y="255"/>
                    <a:pt x="54" y="255"/>
                    <a:pt x="54" y="254"/>
                  </a:cubicBezTo>
                  <a:cubicBezTo>
                    <a:pt x="55" y="252"/>
                    <a:pt x="55" y="250"/>
                    <a:pt x="56" y="247"/>
                  </a:cubicBezTo>
                  <a:cubicBezTo>
                    <a:pt x="56" y="243"/>
                    <a:pt x="58" y="238"/>
                    <a:pt x="59" y="234"/>
                  </a:cubicBezTo>
                  <a:cubicBezTo>
                    <a:pt x="62" y="223"/>
                    <a:pt x="65" y="215"/>
                    <a:pt x="68" y="208"/>
                  </a:cubicBezTo>
                  <a:cubicBezTo>
                    <a:pt x="105" y="128"/>
                    <a:pt x="189" y="77"/>
                    <a:pt x="275" y="58"/>
                  </a:cubicBezTo>
                  <a:cubicBezTo>
                    <a:pt x="297" y="54"/>
                    <a:pt x="317" y="52"/>
                    <a:pt x="340" y="51"/>
                  </a:cubicBezTo>
                  <a:cubicBezTo>
                    <a:pt x="362" y="51"/>
                    <a:pt x="383" y="52"/>
                    <a:pt x="402" y="56"/>
                  </a:cubicBezTo>
                  <a:cubicBezTo>
                    <a:pt x="412" y="58"/>
                    <a:pt x="422" y="61"/>
                    <a:pt x="432" y="63"/>
                  </a:cubicBezTo>
                  <a:cubicBezTo>
                    <a:pt x="441" y="66"/>
                    <a:pt x="452" y="70"/>
                    <a:pt x="458" y="73"/>
                  </a:cubicBezTo>
                  <a:cubicBezTo>
                    <a:pt x="467" y="77"/>
                    <a:pt x="476" y="82"/>
                    <a:pt x="484" y="87"/>
                  </a:cubicBezTo>
                  <a:cubicBezTo>
                    <a:pt x="493" y="92"/>
                    <a:pt x="500" y="97"/>
                    <a:pt x="506" y="103"/>
                  </a:cubicBezTo>
                  <a:cubicBezTo>
                    <a:pt x="536" y="128"/>
                    <a:pt x="553" y="159"/>
                    <a:pt x="562" y="197"/>
                  </a:cubicBezTo>
                  <a:cubicBezTo>
                    <a:pt x="564" y="208"/>
                    <a:pt x="565" y="216"/>
                    <a:pt x="566" y="226"/>
                  </a:cubicBezTo>
                  <a:cubicBezTo>
                    <a:pt x="566" y="231"/>
                    <a:pt x="566" y="237"/>
                    <a:pt x="566" y="242"/>
                  </a:cubicBezTo>
                  <a:cubicBezTo>
                    <a:pt x="566" y="244"/>
                    <a:pt x="566" y="247"/>
                    <a:pt x="566" y="249"/>
                  </a:cubicBezTo>
                  <a:cubicBezTo>
                    <a:pt x="566" y="250"/>
                    <a:pt x="565" y="256"/>
                    <a:pt x="565" y="256"/>
                  </a:cubicBezTo>
                  <a:cubicBezTo>
                    <a:pt x="564" y="265"/>
                    <a:pt x="562" y="274"/>
                    <a:pt x="559" y="283"/>
                  </a:cubicBezTo>
                  <a:cubicBezTo>
                    <a:pt x="558" y="285"/>
                    <a:pt x="557" y="287"/>
                    <a:pt x="556"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56" name="Group 55"/>
          <p:cNvGrpSpPr/>
          <p:nvPr/>
        </p:nvGrpSpPr>
        <p:grpSpPr>
          <a:xfrm>
            <a:off x="2706633" y="1240259"/>
            <a:ext cx="278130" cy="227640"/>
            <a:chOff x="7880350" y="4111625"/>
            <a:chExt cx="2527300" cy="2068513"/>
          </a:xfrm>
          <a:solidFill>
            <a:schemeClr val="bg1"/>
          </a:solidFill>
        </p:grpSpPr>
        <p:sp>
          <p:nvSpPr>
            <p:cNvPr id="57" name="Freeform 134"/>
            <p:cNvSpPr>
              <a:spLocks noEditPoints="1"/>
            </p:cNvSpPr>
            <p:nvPr/>
          </p:nvSpPr>
          <p:spPr bwMode="auto">
            <a:xfrm>
              <a:off x="7880350" y="4111625"/>
              <a:ext cx="2527300" cy="2068513"/>
            </a:xfrm>
            <a:custGeom>
              <a:avLst/>
              <a:gdLst>
                <a:gd name="T0" fmla="*/ 744 w 1019"/>
                <a:gd name="T1" fmla="*/ 218 h 836"/>
                <a:gd name="T2" fmla="*/ 591 w 1019"/>
                <a:gd name="T3" fmla="*/ 298 h 836"/>
                <a:gd name="T4" fmla="*/ 572 w 1019"/>
                <a:gd name="T5" fmla="*/ 279 h 836"/>
                <a:gd name="T6" fmla="*/ 554 w 1019"/>
                <a:gd name="T7" fmla="*/ 247 h 836"/>
                <a:gd name="T8" fmla="*/ 534 w 1019"/>
                <a:gd name="T9" fmla="*/ 172 h 836"/>
                <a:gd name="T10" fmla="*/ 531 w 1019"/>
                <a:gd name="T11" fmla="*/ 22 h 836"/>
                <a:gd name="T12" fmla="*/ 476 w 1019"/>
                <a:gd name="T13" fmla="*/ 22 h 836"/>
                <a:gd name="T14" fmla="*/ 474 w 1019"/>
                <a:gd name="T15" fmla="*/ 166 h 836"/>
                <a:gd name="T16" fmla="*/ 453 w 1019"/>
                <a:gd name="T17" fmla="*/ 250 h 836"/>
                <a:gd name="T18" fmla="*/ 436 w 1019"/>
                <a:gd name="T19" fmla="*/ 281 h 836"/>
                <a:gd name="T20" fmla="*/ 424 w 1019"/>
                <a:gd name="T21" fmla="*/ 294 h 836"/>
                <a:gd name="T22" fmla="*/ 215 w 1019"/>
                <a:gd name="T23" fmla="*/ 257 h 836"/>
                <a:gd name="T24" fmla="*/ 31 w 1019"/>
                <a:gd name="T25" fmla="*/ 766 h 836"/>
                <a:gd name="T26" fmla="*/ 486 w 1019"/>
                <a:gd name="T27" fmla="*/ 540 h 836"/>
                <a:gd name="T28" fmla="*/ 482 w 1019"/>
                <a:gd name="T29" fmla="*/ 292 h 836"/>
                <a:gd name="T30" fmla="*/ 576 w 1019"/>
                <a:gd name="T31" fmla="*/ 341 h 836"/>
                <a:gd name="T32" fmla="*/ 750 w 1019"/>
                <a:gd name="T33" fmla="*/ 833 h 836"/>
                <a:gd name="T34" fmla="*/ 1011 w 1019"/>
                <a:gd name="T35" fmla="*/ 642 h 836"/>
                <a:gd name="T36" fmla="*/ 48 w 1019"/>
                <a:gd name="T37" fmla="*/ 713 h 836"/>
                <a:gd name="T38" fmla="*/ 445 w 1019"/>
                <a:gd name="T39" fmla="*/ 652 h 836"/>
                <a:gd name="T40" fmla="*/ 433 w 1019"/>
                <a:gd name="T41" fmla="*/ 698 h 836"/>
                <a:gd name="T42" fmla="*/ 418 w 1019"/>
                <a:gd name="T43" fmla="*/ 725 h 836"/>
                <a:gd name="T44" fmla="*/ 302 w 1019"/>
                <a:gd name="T45" fmla="*/ 786 h 836"/>
                <a:gd name="T46" fmla="*/ 235 w 1019"/>
                <a:gd name="T47" fmla="*/ 789 h 836"/>
                <a:gd name="T48" fmla="*/ 109 w 1019"/>
                <a:gd name="T49" fmla="*/ 763 h 836"/>
                <a:gd name="T50" fmla="*/ 72 w 1019"/>
                <a:gd name="T51" fmla="*/ 743 h 836"/>
                <a:gd name="T52" fmla="*/ 56 w 1019"/>
                <a:gd name="T53" fmla="*/ 727 h 836"/>
                <a:gd name="T54" fmla="*/ 47 w 1019"/>
                <a:gd name="T55" fmla="*/ 711 h 836"/>
                <a:gd name="T56" fmla="*/ 45 w 1019"/>
                <a:gd name="T57" fmla="*/ 680 h 836"/>
                <a:gd name="T58" fmla="*/ 50 w 1019"/>
                <a:gd name="T59" fmla="*/ 649 h 836"/>
                <a:gd name="T60" fmla="*/ 88 w 1019"/>
                <a:gd name="T61" fmla="*/ 529 h 836"/>
                <a:gd name="T62" fmla="*/ 141 w 1019"/>
                <a:gd name="T63" fmla="*/ 420 h 836"/>
                <a:gd name="T64" fmla="*/ 254 w 1019"/>
                <a:gd name="T65" fmla="*/ 283 h 836"/>
                <a:gd name="T66" fmla="*/ 271 w 1019"/>
                <a:gd name="T67" fmla="*/ 271 h 836"/>
                <a:gd name="T68" fmla="*/ 322 w 1019"/>
                <a:gd name="T69" fmla="*/ 248 h 836"/>
                <a:gd name="T70" fmla="*/ 331 w 1019"/>
                <a:gd name="T71" fmla="*/ 247 h 836"/>
                <a:gd name="T72" fmla="*/ 346 w 1019"/>
                <a:gd name="T73" fmla="*/ 254 h 836"/>
                <a:gd name="T74" fmla="*/ 362 w 1019"/>
                <a:gd name="T75" fmla="*/ 272 h 836"/>
                <a:gd name="T76" fmla="*/ 363 w 1019"/>
                <a:gd name="T77" fmla="*/ 311 h 836"/>
                <a:gd name="T78" fmla="*/ 329 w 1019"/>
                <a:gd name="T79" fmla="*/ 326 h 836"/>
                <a:gd name="T80" fmla="*/ 436 w 1019"/>
                <a:gd name="T81" fmla="*/ 512 h 836"/>
                <a:gd name="T82" fmla="*/ 972 w 1019"/>
                <a:gd name="T83" fmla="*/ 704 h 836"/>
                <a:gd name="T84" fmla="*/ 962 w 1019"/>
                <a:gd name="T85" fmla="*/ 726 h 836"/>
                <a:gd name="T86" fmla="*/ 945 w 1019"/>
                <a:gd name="T87" fmla="*/ 743 h 836"/>
                <a:gd name="T88" fmla="*/ 907 w 1019"/>
                <a:gd name="T89" fmla="*/ 763 h 836"/>
                <a:gd name="T90" fmla="*/ 831 w 1019"/>
                <a:gd name="T91" fmla="*/ 784 h 836"/>
                <a:gd name="T92" fmla="*/ 761 w 1019"/>
                <a:gd name="T93" fmla="*/ 789 h 836"/>
                <a:gd name="T94" fmla="*/ 711 w 1019"/>
                <a:gd name="T95" fmla="*/ 785 h 836"/>
                <a:gd name="T96" fmla="*/ 622 w 1019"/>
                <a:gd name="T97" fmla="*/ 750 h 836"/>
                <a:gd name="T98" fmla="*/ 586 w 1019"/>
                <a:gd name="T99" fmla="*/ 703 h 836"/>
                <a:gd name="T100" fmla="*/ 580 w 1019"/>
                <a:gd name="T101" fmla="*/ 687 h 836"/>
                <a:gd name="T102" fmla="*/ 571 w 1019"/>
                <a:gd name="T103" fmla="*/ 650 h 836"/>
                <a:gd name="T104" fmla="*/ 618 w 1019"/>
                <a:gd name="T105" fmla="*/ 357 h 836"/>
                <a:gd name="T106" fmla="*/ 658 w 1019"/>
                <a:gd name="T107" fmla="*/ 310 h 836"/>
                <a:gd name="T108" fmla="*/ 641 w 1019"/>
                <a:gd name="T109" fmla="*/ 312 h 836"/>
                <a:gd name="T110" fmla="*/ 656 w 1019"/>
                <a:gd name="T111" fmla="*/ 271 h 836"/>
                <a:gd name="T112" fmla="*/ 678 w 1019"/>
                <a:gd name="T113" fmla="*/ 250 h 836"/>
                <a:gd name="T114" fmla="*/ 688 w 1019"/>
                <a:gd name="T115" fmla="*/ 247 h 836"/>
                <a:gd name="T116" fmla="*/ 705 w 1019"/>
                <a:gd name="T117" fmla="*/ 250 h 836"/>
                <a:gd name="T118" fmla="*/ 760 w 1019"/>
                <a:gd name="T119" fmla="*/ 280 h 836"/>
                <a:gd name="T120" fmla="*/ 793 w 1019"/>
                <a:gd name="T121" fmla="*/ 310 h 836"/>
                <a:gd name="T122" fmla="*/ 948 w 1019"/>
                <a:gd name="T123" fmla="*/ 580 h 836"/>
                <a:gd name="T124" fmla="*/ 972 w 1019"/>
                <a:gd name="T125" fmla="*/ 69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836">
                  <a:moveTo>
                    <a:pt x="1011" y="642"/>
                  </a:moveTo>
                  <a:cubicBezTo>
                    <a:pt x="999" y="578"/>
                    <a:pt x="974" y="515"/>
                    <a:pt x="945" y="457"/>
                  </a:cubicBezTo>
                  <a:cubicBezTo>
                    <a:pt x="914" y="391"/>
                    <a:pt x="874" y="327"/>
                    <a:pt x="822" y="276"/>
                  </a:cubicBezTo>
                  <a:cubicBezTo>
                    <a:pt x="799" y="253"/>
                    <a:pt x="773" y="232"/>
                    <a:pt x="744" y="218"/>
                  </a:cubicBezTo>
                  <a:cubicBezTo>
                    <a:pt x="730" y="212"/>
                    <a:pt x="715" y="206"/>
                    <a:pt x="700" y="203"/>
                  </a:cubicBezTo>
                  <a:cubicBezTo>
                    <a:pt x="683" y="199"/>
                    <a:pt x="664" y="205"/>
                    <a:pt x="650" y="215"/>
                  </a:cubicBezTo>
                  <a:cubicBezTo>
                    <a:pt x="621" y="234"/>
                    <a:pt x="604" y="267"/>
                    <a:pt x="591" y="298"/>
                  </a:cubicBezTo>
                  <a:cubicBezTo>
                    <a:pt x="591" y="298"/>
                    <a:pt x="591" y="298"/>
                    <a:pt x="591" y="298"/>
                  </a:cubicBezTo>
                  <a:cubicBezTo>
                    <a:pt x="590" y="298"/>
                    <a:pt x="590" y="297"/>
                    <a:pt x="589" y="297"/>
                  </a:cubicBezTo>
                  <a:cubicBezTo>
                    <a:pt x="589" y="297"/>
                    <a:pt x="588" y="296"/>
                    <a:pt x="588" y="296"/>
                  </a:cubicBezTo>
                  <a:cubicBezTo>
                    <a:pt x="584" y="292"/>
                    <a:pt x="580" y="288"/>
                    <a:pt x="576" y="284"/>
                  </a:cubicBezTo>
                  <a:cubicBezTo>
                    <a:pt x="575" y="283"/>
                    <a:pt x="573" y="280"/>
                    <a:pt x="572" y="279"/>
                  </a:cubicBezTo>
                  <a:cubicBezTo>
                    <a:pt x="571" y="278"/>
                    <a:pt x="570" y="276"/>
                    <a:pt x="569" y="274"/>
                  </a:cubicBezTo>
                  <a:cubicBezTo>
                    <a:pt x="565" y="269"/>
                    <a:pt x="562" y="264"/>
                    <a:pt x="559" y="259"/>
                  </a:cubicBezTo>
                  <a:cubicBezTo>
                    <a:pt x="558" y="256"/>
                    <a:pt x="557" y="253"/>
                    <a:pt x="556" y="251"/>
                  </a:cubicBezTo>
                  <a:cubicBezTo>
                    <a:pt x="555" y="250"/>
                    <a:pt x="554" y="248"/>
                    <a:pt x="554" y="247"/>
                  </a:cubicBezTo>
                  <a:cubicBezTo>
                    <a:pt x="554" y="247"/>
                    <a:pt x="554" y="247"/>
                    <a:pt x="554" y="247"/>
                  </a:cubicBezTo>
                  <a:cubicBezTo>
                    <a:pt x="551" y="241"/>
                    <a:pt x="549" y="234"/>
                    <a:pt x="547" y="228"/>
                  </a:cubicBezTo>
                  <a:cubicBezTo>
                    <a:pt x="543" y="216"/>
                    <a:pt x="540" y="203"/>
                    <a:pt x="537" y="191"/>
                  </a:cubicBezTo>
                  <a:cubicBezTo>
                    <a:pt x="536" y="185"/>
                    <a:pt x="535" y="178"/>
                    <a:pt x="534" y="172"/>
                  </a:cubicBezTo>
                  <a:cubicBezTo>
                    <a:pt x="534" y="171"/>
                    <a:pt x="533" y="167"/>
                    <a:pt x="533" y="166"/>
                  </a:cubicBezTo>
                  <a:cubicBezTo>
                    <a:pt x="533" y="163"/>
                    <a:pt x="533" y="160"/>
                    <a:pt x="532" y="157"/>
                  </a:cubicBezTo>
                  <a:cubicBezTo>
                    <a:pt x="531" y="144"/>
                    <a:pt x="530" y="132"/>
                    <a:pt x="529" y="119"/>
                  </a:cubicBezTo>
                  <a:cubicBezTo>
                    <a:pt x="528" y="87"/>
                    <a:pt x="528" y="54"/>
                    <a:pt x="531" y="22"/>
                  </a:cubicBezTo>
                  <a:cubicBezTo>
                    <a:pt x="532" y="10"/>
                    <a:pt x="520" y="0"/>
                    <a:pt x="509" y="0"/>
                  </a:cubicBezTo>
                  <a:cubicBezTo>
                    <a:pt x="507" y="0"/>
                    <a:pt x="505" y="0"/>
                    <a:pt x="504" y="0"/>
                  </a:cubicBezTo>
                  <a:cubicBezTo>
                    <a:pt x="502" y="0"/>
                    <a:pt x="500" y="0"/>
                    <a:pt x="499" y="0"/>
                  </a:cubicBezTo>
                  <a:cubicBezTo>
                    <a:pt x="487" y="0"/>
                    <a:pt x="475" y="10"/>
                    <a:pt x="476" y="22"/>
                  </a:cubicBezTo>
                  <a:cubicBezTo>
                    <a:pt x="479" y="49"/>
                    <a:pt x="479" y="76"/>
                    <a:pt x="479" y="102"/>
                  </a:cubicBezTo>
                  <a:cubicBezTo>
                    <a:pt x="478" y="115"/>
                    <a:pt x="478" y="127"/>
                    <a:pt x="477" y="139"/>
                  </a:cubicBezTo>
                  <a:cubicBezTo>
                    <a:pt x="476" y="145"/>
                    <a:pt x="476" y="151"/>
                    <a:pt x="475" y="157"/>
                  </a:cubicBezTo>
                  <a:cubicBezTo>
                    <a:pt x="475" y="160"/>
                    <a:pt x="474" y="163"/>
                    <a:pt x="474" y="166"/>
                  </a:cubicBezTo>
                  <a:cubicBezTo>
                    <a:pt x="474" y="167"/>
                    <a:pt x="474" y="168"/>
                    <a:pt x="474" y="168"/>
                  </a:cubicBezTo>
                  <a:cubicBezTo>
                    <a:pt x="474" y="170"/>
                    <a:pt x="473" y="171"/>
                    <a:pt x="473" y="173"/>
                  </a:cubicBezTo>
                  <a:cubicBezTo>
                    <a:pt x="469" y="198"/>
                    <a:pt x="463" y="224"/>
                    <a:pt x="454" y="248"/>
                  </a:cubicBezTo>
                  <a:cubicBezTo>
                    <a:pt x="454" y="248"/>
                    <a:pt x="454" y="249"/>
                    <a:pt x="453" y="250"/>
                  </a:cubicBezTo>
                  <a:cubicBezTo>
                    <a:pt x="453" y="250"/>
                    <a:pt x="453" y="252"/>
                    <a:pt x="452" y="252"/>
                  </a:cubicBezTo>
                  <a:cubicBezTo>
                    <a:pt x="451" y="255"/>
                    <a:pt x="449" y="258"/>
                    <a:pt x="448" y="261"/>
                  </a:cubicBezTo>
                  <a:cubicBezTo>
                    <a:pt x="445" y="267"/>
                    <a:pt x="442" y="273"/>
                    <a:pt x="438" y="278"/>
                  </a:cubicBezTo>
                  <a:cubicBezTo>
                    <a:pt x="437" y="279"/>
                    <a:pt x="436" y="280"/>
                    <a:pt x="436" y="281"/>
                  </a:cubicBezTo>
                  <a:cubicBezTo>
                    <a:pt x="435" y="282"/>
                    <a:pt x="435" y="282"/>
                    <a:pt x="435" y="282"/>
                  </a:cubicBezTo>
                  <a:cubicBezTo>
                    <a:pt x="435" y="282"/>
                    <a:pt x="435" y="282"/>
                    <a:pt x="435" y="282"/>
                  </a:cubicBezTo>
                  <a:cubicBezTo>
                    <a:pt x="433" y="285"/>
                    <a:pt x="431" y="287"/>
                    <a:pt x="429" y="289"/>
                  </a:cubicBezTo>
                  <a:cubicBezTo>
                    <a:pt x="427" y="291"/>
                    <a:pt x="426" y="292"/>
                    <a:pt x="424" y="294"/>
                  </a:cubicBezTo>
                  <a:cubicBezTo>
                    <a:pt x="415" y="272"/>
                    <a:pt x="403" y="251"/>
                    <a:pt x="388" y="233"/>
                  </a:cubicBezTo>
                  <a:cubicBezTo>
                    <a:pt x="377" y="220"/>
                    <a:pt x="363" y="211"/>
                    <a:pt x="347" y="205"/>
                  </a:cubicBezTo>
                  <a:cubicBezTo>
                    <a:pt x="331" y="200"/>
                    <a:pt x="315" y="203"/>
                    <a:pt x="299" y="208"/>
                  </a:cubicBezTo>
                  <a:cubicBezTo>
                    <a:pt x="268" y="218"/>
                    <a:pt x="240" y="236"/>
                    <a:pt x="215" y="257"/>
                  </a:cubicBezTo>
                  <a:cubicBezTo>
                    <a:pt x="160" y="303"/>
                    <a:pt x="119" y="366"/>
                    <a:pt x="86" y="429"/>
                  </a:cubicBezTo>
                  <a:cubicBezTo>
                    <a:pt x="53" y="489"/>
                    <a:pt x="27" y="554"/>
                    <a:pt x="11" y="620"/>
                  </a:cubicBezTo>
                  <a:cubicBezTo>
                    <a:pt x="5" y="644"/>
                    <a:pt x="0" y="669"/>
                    <a:pt x="0" y="694"/>
                  </a:cubicBezTo>
                  <a:cubicBezTo>
                    <a:pt x="0" y="721"/>
                    <a:pt x="11" y="746"/>
                    <a:pt x="31" y="766"/>
                  </a:cubicBezTo>
                  <a:cubicBezTo>
                    <a:pt x="55" y="790"/>
                    <a:pt x="88" y="804"/>
                    <a:pt x="120" y="814"/>
                  </a:cubicBezTo>
                  <a:cubicBezTo>
                    <a:pt x="157" y="826"/>
                    <a:pt x="197" y="832"/>
                    <a:pt x="235" y="833"/>
                  </a:cubicBezTo>
                  <a:cubicBezTo>
                    <a:pt x="307" y="836"/>
                    <a:pt x="387" y="823"/>
                    <a:pt x="439" y="769"/>
                  </a:cubicBezTo>
                  <a:cubicBezTo>
                    <a:pt x="497" y="708"/>
                    <a:pt x="497" y="618"/>
                    <a:pt x="486" y="540"/>
                  </a:cubicBezTo>
                  <a:cubicBezTo>
                    <a:pt x="484" y="527"/>
                    <a:pt x="482" y="513"/>
                    <a:pt x="479" y="500"/>
                  </a:cubicBezTo>
                  <a:cubicBezTo>
                    <a:pt x="468" y="448"/>
                    <a:pt x="457" y="396"/>
                    <a:pt x="442" y="345"/>
                  </a:cubicBezTo>
                  <a:cubicBezTo>
                    <a:pt x="441" y="343"/>
                    <a:pt x="441" y="340"/>
                    <a:pt x="440" y="338"/>
                  </a:cubicBezTo>
                  <a:cubicBezTo>
                    <a:pt x="457" y="327"/>
                    <a:pt x="471" y="310"/>
                    <a:pt x="482" y="292"/>
                  </a:cubicBezTo>
                  <a:cubicBezTo>
                    <a:pt x="491" y="276"/>
                    <a:pt x="499" y="259"/>
                    <a:pt x="504" y="240"/>
                  </a:cubicBezTo>
                  <a:cubicBezTo>
                    <a:pt x="506" y="245"/>
                    <a:pt x="507" y="250"/>
                    <a:pt x="509" y="254"/>
                  </a:cubicBezTo>
                  <a:cubicBezTo>
                    <a:pt x="521" y="286"/>
                    <a:pt x="539" y="315"/>
                    <a:pt x="566" y="335"/>
                  </a:cubicBezTo>
                  <a:cubicBezTo>
                    <a:pt x="569" y="337"/>
                    <a:pt x="573" y="339"/>
                    <a:pt x="576" y="341"/>
                  </a:cubicBezTo>
                  <a:cubicBezTo>
                    <a:pt x="564" y="378"/>
                    <a:pt x="556" y="416"/>
                    <a:pt x="548" y="454"/>
                  </a:cubicBezTo>
                  <a:cubicBezTo>
                    <a:pt x="544" y="469"/>
                    <a:pt x="541" y="484"/>
                    <a:pt x="538" y="500"/>
                  </a:cubicBezTo>
                  <a:cubicBezTo>
                    <a:pt x="521" y="579"/>
                    <a:pt x="512" y="673"/>
                    <a:pt x="558" y="744"/>
                  </a:cubicBezTo>
                  <a:cubicBezTo>
                    <a:pt x="600" y="809"/>
                    <a:pt x="677" y="831"/>
                    <a:pt x="750" y="833"/>
                  </a:cubicBezTo>
                  <a:cubicBezTo>
                    <a:pt x="789" y="835"/>
                    <a:pt x="829" y="831"/>
                    <a:pt x="867" y="822"/>
                  </a:cubicBezTo>
                  <a:cubicBezTo>
                    <a:pt x="901" y="815"/>
                    <a:pt x="935" y="803"/>
                    <a:pt x="964" y="783"/>
                  </a:cubicBezTo>
                  <a:cubicBezTo>
                    <a:pt x="988" y="767"/>
                    <a:pt x="1011" y="743"/>
                    <a:pt x="1015" y="712"/>
                  </a:cubicBezTo>
                  <a:cubicBezTo>
                    <a:pt x="1019" y="689"/>
                    <a:pt x="1015" y="665"/>
                    <a:pt x="1011" y="642"/>
                  </a:cubicBezTo>
                  <a:close/>
                  <a:moveTo>
                    <a:pt x="46" y="669"/>
                  </a:moveTo>
                  <a:cubicBezTo>
                    <a:pt x="46" y="673"/>
                    <a:pt x="46" y="671"/>
                    <a:pt x="46" y="669"/>
                  </a:cubicBezTo>
                  <a:close/>
                  <a:moveTo>
                    <a:pt x="48" y="713"/>
                  </a:moveTo>
                  <a:cubicBezTo>
                    <a:pt x="47" y="712"/>
                    <a:pt x="47" y="712"/>
                    <a:pt x="48" y="713"/>
                  </a:cubicBezTo>
                  <a:close/>
                  <a:moveTo>
                    <a:pt x="446" y="642"/>
                  </a:moveTo>
                  <a:cubicBezTo>
                    <a:pt x="446" y="644"/>
                    <a:pt x="446" y="646"/>
                    <a:pt x="446" y="648"/>
                  </a:cubicBezTo>
                  <a:cubicBezTo>
                    <a:pt x="446" y="649"/>
                    <a:pt x="446" y="649"/>
                    <a:pt x="446" y="650"/>
                  </a:cubicBezTo>
                  <a:cubicBezTo>
                    <a:pt x="446" y="650"/>
                    <a:pt x="445" y="651"/>
                    <a:pt x="445" y="652"/>
                  </a:cubicBezTo>
                  <a:cubicBezTo>
                    <a:pt x="445" y="656"/>
                    <a:pt x="444" y="660"/>
                    <a:pt x="443" y="665"/>
                  </a:cubicBezTo>
                  <a:cubicBezTo>
                    <a:pt x="441" y="674"/>
                    <a:pt x="439" y="683"/>
                    <a:pt x="436" y="691"/>
                  </a:cubicBezTo>
                  <a:cubicBezTo>
                    <a:pt x="435" y="693"/>
                    <a:pt x="434" y="695"/>
                    <a:pt x="433" y="697"/>
                  </a:cubicBezTo>
                  <a:cubicBezTo>
                    <a:pt x="433" y="697"/>
                    <a:pt x="433" y="698"/>
                    <a:pt x="433" y="698"/>
                  </a:cubicBezTo>
                  <a:cubicBezTo>
                    <a:pt x="433" y="698"/>
                    <a:pt x="433" y="699"/>
                    <a:pt x="433" y="699"/>
                  </a:cubicBezTo>
                  <a:cubicBezTo>
                    <a:pt x="431" y="703"/>
                    <a:pt x="429" y="706"/>
                    <a:pt x="427" y="710"/>
                  </a:cubicBezTo>
                  <a:cubicBezTo>
                    <a:pt x="425" y="713"/>
                    <a:pt x="423" y="717"/>
                    <a:pt x="421" y="720"/>
                  </a:cubicBezTo>
                  <a:cubicBezTo>
                    <a:pt x="420" y="722"/>
                    <a:pt x="419" y="723"/>
                    <a:pt x="418" y="725"/>
                  </a:cubicBezTo>
                  <a:cubicBezTo>
                    <a:pt x="418" y="726"/>
                    <a:pt x="415" y="729"/>
                    <a:pt x="415" y="730"/>
                  </a:cubicBezTo>
                  <a:cubicBezTo>
                    <a:pt x="394" y="755"/>
                    <a:pt x="368" y="770"/>
                    <a:pt x="337" y="779"/>
                  </a:cubicBezTo>
                  <a:cubicBezTo>
                    <a:pt x="329" y="781"/>
                    <a:pt x="322" y="782"/>
                    <a:pt x="314" y="784"/>
                  </a:cubicBezTo>
                  <a:cubicBezTo>
                    <a:pt x="310" y="785"/>
                    <a:pt x="306" y="785"/>
                    <a:pt x="302" y="786"/>
                  </a:cubicBezTo>
                  <a:cubicBezTo>
                    <a:pt x="301" y="786"/>
                    <a:pt x="301" y="786"/>
                    <a:pt x="301" y="786"/>
                  </a:cubicBezTo>
                  <a:cubicBezTo>
                    <a:pt x="301" y="786"/>
                    <a:pt x="300" y="786"/>
                    <a:pt x="299" y="786"/>
                  </a:cubicBezTo>
                  <a:cubicBezTo>
                    <a:pt x="296" y="787"/>
                    <a:pt x="294" y="787"/>
                    <a:pt x="291" y="787"/>
                  </a:cubicBezTo>
                  <a:cubicBezTo>
                    <a:pt x="272" y="789"/>
                    <a:pt x="254" y="789"/>
                    <a:pt x="235" y="789"/>
                  </a:cubicBezTo>
                  <a:cubicBezTo>
                    <a:pt x="198" y="787"/>
                    <a:pt x="165" y="782"/>
                    <a:pt x="128" y="770"/>
                  </a:cubicBezTo>
                  <a:cubicBezTo>
                    <a:pt x="124" y="769"/>
                    <a:pt x="120" y="767"/>
                    <a:pt x="116" y="766"/>
                  </a:cubicBezTo>
                  <a:cubicBezTo>
                    <a:pt x="114" y="765"/>
                    <a:pt x="113" y="765"/>
                    <a:pt x="111" y="764"/>
                  </a:cubicBezTo>
                  <a:cubicBezTo>
                    <a:pt x="110" y="764"/>
                    <a:pt x="110" y="763"/>
                    <a:pt x="109" y="763"/>
                  </a:cubicBezTo>
                  <a:cubicBezTo>
                    <a:pt x="109" y="763"/>
                    <a:pt x="109" y="763"/>
                    <a:pt x="109" y="763"/>
                  </a:cubicBezTo>
                  <a:cubicBezTo>
                    <a:pt x="101" y="760"/>
                    <a:pt x="93" y="756"/>
                    <a:pt x="86" y="752"/>
                  </a:cubicBezTo>
                  <a:cubicBezTo>
                    <a:pt x="83" y="750"/>
                    <a:pt x="80" y="748"/>
                    <a:pt x="77" y="746"/>
                  </a:cubicBezTo>
                  <a:cubicBezTo>
                    <a:pt x="75" y="745"/>
                    <a:pt x="74" y="744"/>
                    <a:pt x="72" y="743"/>
                  </a:cubicBezTo>
                  <a:cubicBezTo>
                    <a:pt x="72" y="742"/>
                    <a:pt x="72" y="742"/>
                    <a:pt x="71" y="742"/>
                  </a:cubicBezTo>
                  <a:cubicBezTo>
                    <a:pt x="71" y="742"/>
                    <a:pt x="71" y="742"/>
                    <a:pt x="71" y="742"/>
                  </a:cubicBezTo>
                  <a:cubicBezTo>
                    <a:pt x="66" y="738"/>
                    <a:pt x="61" y="733"/>
                    <a:pt x="56" y="727"/>
                  </a:cubicBezTo>
                  <a:cubicBezTo>
                    <a:pt x="56" y="727"/>
                    <a:pt x="56" y="727"/>
                    <a:pt x="56" y="727"/>
                  </a:cubicBezTo>
                  <a:cubicBezTo>
                    <a:pt x="55" y="725"/>
                    <a:pt x="54" y="724"/>
                    <a:pt x="53" y="723"/>
                  </a:cubicBezTo>
                  <a:cubicBezTo>
                    <a:pt x="51" y="720"/>
                    <a:pt x="50" y="718"/>
                    <a:pt x="49" y="715"/>
                  </a:cubicBezTo>
                  <a:cubicBezTo>
                    <a:pt x="48" y="715"/>
                    <a:pt x="48" y="715"/>
                    <a:pt x="48" y="714"/>
                  </a:cubicBezTo>
                  <a:cubicBezTo>
                    <a:pt x="48" y="713"/>
                    <a:pt x="47" y="712"/>
                    <a:pt x="47" y="711"/>
                  </a:cubicBezTo>
                  <a:cubicBezTo>
                    <a:pt x="46" y="709"/>
                    <a:pt x="46" y="706"/>
                    <a:pt x="45" y="704"/>
                  </a:cubicBezTo>
                  <a:cubicBezTo>
                    <a:pt x="45" y="703"/>
                    <a:pt x="45" y="702"/>
                    <a:pt x="45" y="701"/>
                  </a:cubicBezTo>
                  <a:cubicBezTo>
                    <a:pt x="45" y="699"/>
                    <a:pt x="45" y="697"/>
                    <a:pt x="45" y="695"/>
                  </a:cubicBezTo>
                  <a:cubicBezTo>
                    <a:pt x="45" y="690"/>
                    <a:pt x="45" y="685"/>
                    <a:pt x="45" y="680"/>
                  </a:cubicBezTo>
                  <a:cubicBezTo>
                    <a:pt x="45" y="677"/>
                    <a:pt x="46" y="675"/>
                    <a:pt x="46" y="672"/>
                  </a:cubicBezTo>
                  <a:cubicBezTo>
                    <a:pt x="46" y="671"/>
                    <a:pt x="46" y="670"/>
                    <a:pt x="46" y="669"/>
                  </a:cubicBezTo>
                  <a:cubicBezTo>
                    <a:pt x="46" y="669"/>
                    <a:pt x="46" y="669"/>
                    <a:pt x="46" y="668"/>
                  </a:cubicBezTo>
                  <a:cubicBezTo>
                    <a:pt x="47" y="662"/>
                    <a:pt x="48" y="656"/>
                    <a:pt x="50" y="649"/>
                  </a:cubicBezTo>
                  <a:cubicBezTo>
                    <a:pt x="53" y="636"/>
                    <a:pt x="56" y="622"/>
                    <a:pt x="60" y="609"/>
                  </a:cubicBezTo>
                  <a:cubicBezTo>
                    <a:pt x="64" y="593"/>
                    <a:pt x="69" y="578"/>
                    <a:pt x="74" y="563"/>
                  </a:cubicBezTo>
                  <a:cubicBezTo>
                    <a:pt x="77" y="556"/>
                    <a:pt x="80" y="548"/>
                    <a:pt x="83" y="540"/>
                  </a:cubicBezTo>
                  <a:cubicBezTo>
                    <a:pt x="85" y="536"/>
                    <a:pt x="86" y="533"/>
                    <a:pt x="88" y="529"/>
                  </a:cubicBezTo>
                  <a:cubicBezTo>
                    <a:pt x="88" y="527"/>
                    <a:pt x="89" y="525"/>
                    <a:pt x="90" y="523"/>
                  </a:cubicBezTo>
                  <a:cubicBezTo>
                    <a:pt x="90" y="522"/>
                    <a:pt x="91" y="521"/>
                    <a:pt x="91" y="521"/>
                  </a:cubicBezTo>
                  <a:cubicBezTo>
                    <a:pt x="91" y="520"/>
                    <a:pt x="92" y="519"/>
                    <a:pt x="92" y="518"/>
                  </a:cubicBezTo>
                  <a:cubicBezTo>
                    <a:pt x="106" y="485"/>
                    <a:pt x="123" y="452"/>
                    <a:pt x="141" y="420"/>
                  </a:cubicBezTo>
                  <a:cubicBezTo>
                    <a:pt x="151" y="405"/>
                    <a:pt x="161" y="389"/>
                    <a:pt x="171" y="374"/>
                  </a:cubicBezTo>
                  <a:cubicBezTo>
                    <a:pt x="182" y="358"/>
                    <a:pt x="189" y="349"/>
                    <a:pt x="201" y="334"/>
                  </a:cubicBezTo>
                  <a:cubicBezTo>
                    <a:pt x="212" y="322"/>
                    <a:pt x="224" y="309"/>
                    <a:pt x="236" y="298"/>
                  </a:cubicBezTo>
                  <a:cubicBezTo>
                    <a:pt x="242" y="293"/>
                    <a:pt x="248" y="288"/>
                    <a:pt x="254" y="283"/>
                  </a:cubicBezTo>
                  <a:cubicBezTo>
                    <a:pt x="254" y="282"/>
                    <a:pt x="255" y="282"/>
                    <a:pt x="255" y="282"/>
                  </a:cubicBezTo>
                  <a:cubicBezTo>
                    <a:pt x="255" y="282"/>
                    <a:pt x="255" y="282"/>
                    <a:pt x="256" y="282"/>
                  </a:cubicBezTo>
                  <a:cubicBezTo>
                    <a:pt x="257" y="280"/>
                    <a:pt x="259" y="279"/>
                    <a:pt x="260" y="278"/>
                  </a:cubicBezTo>
                  <a:cubicBezTo>
                    <a:pt x="264" y="276"/>
                    <a:pt x="267" y="273"/>
                    <a:pt x="271" y="271"/>
                  </a:cubicBezTo>
                  <a:cubicBezTo>
                    <a:pt x="280" y="265"/>
                    <a:pt x="290" y="259"/>
                    <a:pt x="300" y="255"/>
                  </a:cubicBezTo>
                  <a:cubicBezTo>
                    <a:pt x="301" y="255"/>
                    <a:pt x="305" y="253"/>
                    <a:pt x="306" y="252"/>
                  </a:cubicBezTo>
                  <a:cubicBezTo>
                    <a:pt x="309" y="251"/>
                    <a:pt x="311" y="251"/>
                    <a:pt x="314" y="250"/>
                  </a:cubicBezTo>
                  <a:cubicBezTo>
                    <a:pt x="317" y="249"/>
                    <a:pt x="319" y="248"/>
                    <a:pt x="322" y="248"/>
                  </a:cubicBezTo>
                  <a:cubicBezTo>
                    <a:pt x="323" y="247"/>
                    <a:pt x="325" y="247"/>
                    <a:pt x="326" y="246"/>
                  </a:cubicBezTo>
                  <a:cubicBezTo>
                    <a:pt x="327" y="247"/>
                    <a:pt x="327" y="247"/>
                    <a:pt x="327" y="247"/>
                  </a:cubicBezTo>
                  <a:cubicBezTo>
                    <a:pt x="328" y="247"/>
                    <a:pt x="328" y="247"/>
                    <a:pt x="329" y="247"/>
                  </a:cubicBezTo>
                  <a:cubicBezTo>
                    <a:pt x="329" y="247"/>
                    <a:pt x="330" y="247"/>
                    <a:pt x="331" y="247"/>
                  </a:cubicBezTo>
                  <a:cubicBezTo>
                    <a:pt x="333" y="248"/>
                    <a:pt x="335" y="248"/>
                    <a:pt x="337" y="249"/>
                  </a:cubicBezTo>
                  <a:cubicBezTo>
                    <a:pt x="335" y="248"/>
                    <a:pt x="340" y="251"/>
                    <a:pt x="342" y="251"/>
                  </a:cubicBezTo>
                  <a:cubicBezTo>
                    <a:pt x="343" y="252"/>
                    <a:pt x="344" y="253"/>
                    <a:pt x="346" y="254"/>
                  </a:cubicBezTo>
                  <a:cubicBezTo>
                    <a:pt x="346" y="254"/>
                    <a:pt x="346" y="254"/>
                    <a:pt x="346" y="254"/>
                  </a:cubicBezTo>
                  <a:cubicBezTo>
                    <a:pt x="346" y="254"/>
                    <a:pt x="346" y="255"/>
                    <a:pt x="346" y="255"/>
                  </a:cubicBezTo>
                  <a:cubicBezTo>
                    <a:pt x="351" y="258"/>
                    <a:pt x="355" y="263"/>
                    <a:pt x="359" y="268"/>
                  </a:cubicBezTo>
                  <a:cubicBezTo>
                    <a:pt x="359" y="268"/>
                    <a:pt x="359" y="268"/>
                    <a:pt x="359" y="268"/>
                  </a:cubicBezTo>
                  <a:cubicBezTo>
                    <a:pt x="360" y="269"/>
                    <a:pt x="361" y="271"/>
                    <a:pt x="362" y="272"/>
                  </a:cubicBezTo>
                  <a:cubicBezTo>
                    <a:pt x="365" y="276"/>
                    <a:pt x="367" y="279"/>
                    <a:pt x="369" y="283"/>
                  </a:cubicBezTo>
                  <a:cubicBezTo>
                    <a:pt x="375" y="292"/>
                    <a:pt x="379" y="302"/>
                    <a:pt x="383" y="312"/>
                  </a:cubicBezTo>
                  <a:cubicBezTo>
                    <a:pt x="380" y="312"/>
                    <a:pt x="377" y="312"/>
                    <a:pt x="375" y="312"/>
                  </a:cubicBezTo>
                  <a:cubicBezTo>
                    <a:pt x="371" y="312"/>
                    <a:pt x="367" y="312"/>
                    <a:pt x="363" y="311"/>
                  </a:cubicBezTo>
                  <a:cubicBezTo>
                    <a:pt x="363" y="311"/>
                    <a:pt x="363" y="311"/>
                    <a:pt x="363" y="311"/>
                  </a:cubicBezTo>
                  <a:cubicBezTo>
                    <a:pt x="363" y="311"/>
                    <a:pt x="363" y="311"/>
                    <a:pt x="363" y="311"/>
                  </a:cubicBezTo>
                  <a:cubicBezTo>
                    <a:pt x="361" y="311"/>
                    <a:pt x="358" y="311"/>
                    <a:pt x="356" y="310"/>
                  </a:cubicBezTo>
                  <a:cubicBezTo>
                    <a:pt x="344" y="308"/>
                    <a:pt x="332" y="313"/>
                    <a:pt x="329" y="326"/>
                  </a:cubicBezTo>
                  <a:cubicBezTo>
                    <a:pt x="326" y="337"/>
                    <a:pt x="332" y="351"/>
                    <a:pt x="344" y="353"/>
                  </a:cubicBezTo>
                  <a:cubicBezTo>
                    <a:pt x="363" y="357"/>
                    <a:pt x="381" y="357"/>
                    <a:pt x="398" y="354"/>
                  </a:cubicBezTo>
                  <a:cubicBezTo>
                    <a:pt x="401" y="362"/>
                    <a:pt x="403" y="371"/>
                    <a:pt x="405" y="379"/>
                  </a:cubicBezTo>
                  <a:cubicBezTo>
                    <a:pt x="418" y="423"/>
                    <a:pt x="427" y="467"/>
                    <a:pt x="436" y="512"/>
                  </a:cubicBezTo>
                  <a:cubicBezTo>
                    <a:pt x="445" y="554"/>
                    <a:pt x="450" y="597"/>
                    <a:pt x="446" y="642"/>
                  </a:cubicBezTo>
                  <a:close/>
                  <a:moveTo>
                    <a:pt x="972" y="703"/>
                  </a:moveTo>
                  <a:cubicBezTo>
                    <a:pt x="972" y="703"/>
                    <a:pt x="972" y="703"/>
                    <a:pt x="972" y="703"/>
                  </a:cubicBezTo>
                  <a:cubicBezTo>
                    <a:pt x="972" y="703"/>
                    <a:pt x="972" y="703"/>
                    <a:pt x="972" y="704"/>
                  </a:cubicBezTo>
                  <a:cubicBezTo>
                    <a:pt x="971" y="707"/>
                    <a:pt x="970" y="710"/>
                    <a:pt x="969" y="714"/>
                  </a:cubicBezTo>
                  <a:cubicBezTo>
                    <a:pt x="969" y="714"/>
                    <a:pt x="969" y="714"/>
                    <a:pt x="969" y="714"/>
                  </a:cubicBezTo>
                  <a:cubicBezTo>
                    <a:pt x="968" y="715"/>
                    <a:pt x="968" y="717"/>
                    <a:pt x="967" y="718"/>
                  </a:cubicBezTo>
                  <a:cubicBezTo>
                    <a:pt x="966" y="720"/>
                    <a:pt x="964" y="723"/>
                    <a:pt x="962" y="726"/>
                  </a:cubicBezTo>
                  <a:cubicBezTo>
                    <a:pt x="962" y="726"/>
                    <a:pt x="962" y="726"/>
                    <a:pt x="961" y="727"/>
                  </a:cubicBezTo>
                  <a:cubicBezTo>
                    <a:pt x="961" y="728"/>
                    <a:pt x="960" y="729"/>
                    <a:pt x="959" y="730"/>
                  </a:cubicBezTo>
                  <a:cubicBezTo>
                    <a:pt x="956" y="732"/>
                    <a:pt x="954" y="735"/>
                    <a:pt x="951" y="738"/>
                  </a:cubicBezTo>
                  <a:cubicBezTo>
                    <a:pt x="950" y="738"/>
                    <a:pt x="945" y="742"/>
                    <a:pt x="945" y="743"/>
                  </a:cubicBezTo>
                  <a:cubicBezTo>
                    <a:pt x="942" y="744"/>
                    <a:pt x="940" y="746"/>
                    <a:pt x="937" y="748"/>
                  </a:cubicBezTo>
                  <a:cubicBezTo>
                    <a:pt x="930" y="752"/>
                    <a:pt x="923" y="756"/>
                    <a:pt x="916" y="760"/>
                  </a:cubicBezTo>
                  <a:cubicBezTo>
                    <a:pt x="914" y="761"/>
                    <a:pt x="912" y="761"/>
                    <a:pt x="910" y="762"/>
                  </a:cubicBezTo>
                  <a:cubicBezTo>
                    <a:pt x="910" y="762"/>
                    <a:pt x="908" y="763"/>
                    <a:pt x="907" y="763"/>
                  </a:cubicBezTo>
                  <a:cubicBezTo>
                    <a:pt x="904" y="765"/>
                    <a:pt x="900" y="766"/>
                    <a:pt x="897" y="767"/>
                  </a:cubicBezTo>
                  <a:cubicBezTo>
                    <a:pt x="888" y="771"/>
                    <a:pt x="879" y="773"/>
                    <a:pt x="870" y="776"/>
                  </a:cubicBezTo>
                  <a:cubicBezTo>
                    <a:pt x="861" y="778"/>
                    <a:pt x="853" y="780"/>
                    <a:pt x="844" y="782"/>
                  </a:cubicBezTo>
                  <a:cubicBezTo>
                    <a:pt x="840" y="783"/>
                    <a:pt x="835" y="783"/>
                    <a:pt x="831" y="784"/>
                  </a:cubicBezTo>
                  <a:cubicBezTo>
                    <a:pt x="828" y="784"/>
                    <a:pt x="826" y="785"/>
                    <a:pt x="824" y="785"/>
                  </a:cubicBezTo>
                  <a:cubicBezTo>
                    <a:pt x="823" y="785"/>
                    <a:pt x="822" y="785"/>
                    <a:pt x="822" y="785"/>
                  </a:cubicBezTo>
                  <a:cubicBezTo>
                    <a:pt x="821" y="785"/>
                    <a:pt x="820" y="786"/>
                    <a:pt x="818" y="786"/>
                  </a:cubicBezTo>
                  <a:cubicBezTo>
                    <a:pt x="799" y="788"/>
                    <a:pt x="781" y="789"/>
                    <a:pt x="761" y="789"/>
                  </a:cubicBezTo>
                  <a:cubicBezTo>
                    <a:pt x="753" y="789"/>
                    <a:pt x="744" y="789"/>
                    <a:pt x="735" y="788"/>
                  </a:cubicBezTo>
                  <a:cubicBezTo>
                    <a:pt x="731" y="788"/>
                    <a:pt x="726" y="787"/>
                    <a:pt x="722" y="787"/>
                  </a:cubicBezTo>
                  <a:cubicBezTo>
                    <a:pt x="720" y="787"/>
                    <a:pt x="719" y="786"/>
                    <a:pt x="717" y="786"/>
                  </a:cubicBezTo>
                  <a:cubicBezTo>
                    <a:pt x="718" y="786"/>
                    <a:pt x="712" y="785"/>
                    <a:pt x="711" y="785"/>
                  </a:cubicBezTo>
                  <a:cubicBezTo>
                    <a:pt x="682" y="781"/>
                    <a:pt x="659" y="773"/>
                    <a:pt x="636" y="759"/>
                  </a:cubicBezTo>
                  <a:cubicBezTo>
                    <a:pt x="633" y="758"/>
                    <a:pt x="630" y="756"/>
                    <a:pt x="627" y="754"/>
                  </a:cubicBezTo>
                  <a:cubicBezTo>
                    <a:pt x="627" y="753"/>
                    <a:pt x="626" y="753"/>
                    <a:pt x="625" y="752"/>
                  </a:cubicBezTo>
                  <a:cubicBezTo>
                    <a:pt x="625" y="752"/>
                    <a:pt x="622" y="750"/>
                    <a:pt x="622" y="750"/>
                  </a:cubicBezTo>
                  <a:cubicBezTo>
                    <a:pt x="617" y="745"/>
                    <a:pt x="611" y="740"/>
                    <a:pt x="607" y="734"/>
                  </a:cubicBezTo>
                  <a:cubicBezTo>
                    <a:pt x="606" y="734"/>
                    <a:pt x="602" y="729"/>
                    <a:pt x="602" y="729"/>
                  </a:cubicBezTo>
                  <a:cubicBezTo>
                    <a:pt x="600" y="727"/>
                    <a:pt x="598" y="724"/>
                    <a:pt x="597" y="722"/>
                  </a:cubicBezTo>
                  <a:cubicBezTo>
                    <a:pt x="593" y="716"/>
                    <a:pt x="589" y="709"/>
                    <a:pt x="586" y="703"/>
                  </a:cubicBezTo>
                  <a:cubicBezTo>
                    <a:pt x="586" y="702"/>
                    <a:pt x="585" y="700"/>
                    <a:pt x="584" y="699"/>
                  </a:cubicBezTo>
                  <a:cubicBezTo>
                    <a:pt x="584" y="699"/>
                    <a:pt x="584" y="699"/>
                    <a:pt x="584" y="698"/>
                  </a:cubicBezTo>
                  <a:cubicBezTo>
                    <a:pt x="584" y="698"/>
                    <a:pt x="584" y="698"/>
                    <a:pt x="584" y="697"/>
                  </a:cubicBezTo>
                  <a:cubicBezTo>
                    <a:pt x="582" y="694"/>
                    <a:pt x="581" y="691"/>
                    <a:pt x="580" y="687"/>
                  </a:cubicBezTo>
                  <a:cubicBezTo>
                    <a:pt x="578" y="681"/>
                    <a:pt x="576" y="674"/>
                    <a:pt x="574" y="667"/>
                  </a:cubicBezTo>
                  <a:cubicBezTo>
                    <a:pt x="574" y="663"/>
                    <a:pt x="573" y="660"/>
                    <a:pt x="572" y="656"/>
                  </a:cubicBezTo>
                  <a:cubicBezTo>
                    <a:pt x="572" y="655"/>
                    <a:pt x="572" y="653"/>
                    <a:pt x="572" y="652"/>
                  </a:cubicBezTo>
                  <a:cubicBezTo>
                    <a:pt x="572" y="651"/>
                    <a:pt x="571" y="651"/>
                    <a:pt x="571" y="650"/>
                  </a:cubicBezTo>
                  <a:cubicBezTo>
                    <a:pt x="571" y="650"/>
                    <a:pt x="571" y="649"/>
                    <a:pt x="571" y="648"/>
                  </a:cubicBezTo>
                  <a:cubicBezTo>
                    <a:pt x="570" y="640"/>
                    <a:pt x="570" y="631"/>
                    <a:pt x="569" y="623"/>
                  </a:cubicBezTo>
                  <a:cubicBezTo>
                    <a:pt x="568" y="585"/>
                    <a:pt x="573" y="548"/>
                    <a:pt x="581" y="512"/>
                  </a:cubicBezTo>
                  <a:cubicBezTo>
                    <a:pt x="592" y="460"/>
                    <a:pt x="603" y="408"/>
                    <a:pt x="618" y="357"/>
                  </a:cubicBezTo>
                  <a:cubicBezTo>
                    <a:pt x="618" y="356"/>
                    <a:pt x="618" y="356"/>
                    <a:pt x="618" y="355"/>
                  </a:cubicBezTo>
                  <a:cubicBezTo>
                    <a:pt x="635" y="357"/>
                    <a:pt x="653" y="356"/>
                    <a:pt x="669" y="353"/>
                  </a:cubicBezTo>
                  <a:cubicBezTo>
                    <a:pt x="681" y="351"/>
                    <a:pt x="688" y="337"/>
                    <a:pt x="685" y="326"/>
                  </a:cubicBezTo>
                  <a:cubicBezTo>
                    <a:pt x="682" y="313"/>
                    <a:pt x="670" y="308"/>
                    <a:pt x="658" y="310"/>
                  </a:cubicBezTo>
                  <a:cubicBezTo>
                    <a:pt x="656" y="310"/>
                    <a:pt x="654" y="311"/>
                    <a:pt x="652" y="311"/>
                  </a:cubicBezTo>
                  <a:cubicBezTo>
                    <a:pt x="652" y="311"/>
                    <a:pt x="652" y="311"/>
                    <a:pt x="652" y="311"/>
                  </a:cubicBezTo>
                  <a:cubicBezTo>
                    <a:pt x="652" y="311"/>
                    <a:pt x="651" y="311"/>
                    <a:pt x="651" y="311"/>
                  </a:cubicBezTo>
                  <a:cubicBezTo>
                    <a:pt x="648" y="312"/>
                    <a:pt x="645" y="312"/>
                    <a:pt x="641" y="312"/>
                  </a:cubicBezTo>
                  <a:cubicBezTo>
                    <a:pt x="639" y="312"/>
                    <a:pt x="636" y="312"/>
                    <a:pt x="634" y="312"/>
                  </a:cubicBezTo>
                  <a:cubicBezTo>
                    <a:pt x="636" y="307"/>
                    <a:pt x="637" y="303"/>
                    <a:pt x="640" y="299"/>
                  </a:cubicBezTo>
                  <a:cubicBezTo>
                    <a:pt x="643" y="291"/>
                    <a:pt x="648" y="283"/>
                    <a:pt x="652" y="276"/>
                  </a:cubicBezTo>
                  <a:cubicBezTo>
                    <a:pt x="653" y="274"/>
                    <a:pt x="655" y="272"/>
                    <a:pt x="656" y="271"/>
                  </a:cubicBezTo>
                  <a:cubicBezTo>
                    <a:pt x="656" y="270"/>
                    <a:pt x="657" y="269"/>
                    <a:pt x="658" y="268"/>
                  </a:cubicBezTo>
                  <a:cubicBezTo>
                    <a:pt x="660" y="265"/>
                    <a:pt x="663" y="262"/>
                    <a:pt x="665" y="259"/>
                  </a:cubicBezTo>
                  <a:cubicBezTo>
                    <a:pt x="666" y="258"/>
                    <a:pt x="671" y="255"/>
                    <a:pt x="671" y="254"/>
                  </a:cubicBezTo>
                  <a:cubicBezTo>
                    <a:pt x="674" y="253"/>
                    <a:pt x="676" y="251"/>
                    <a:pt x="678" y="250"/>
                  </a:cubicBezTo>
                  <a:cubicBezTo>
                    <a:pt x="679" y="250"/>
                    <a:pt x="680" y="249"/>
                    <a:pt x="681" y="249"/>
                  </a:cubicBezTo>
                  <a:cubicBezTo>
                    <a:pt x="681" y="249"/>
                    <a:pt x="682" y="248"/>
                    <a:pt x="683" y="248"/>
                  </a:cubicBezTo>
                  <a:cubicBezTo>
                    <a:pt x="684" y="247"/>
                    <a:pt x="686" y="247"/>
                    <a:pt x="688" y="247"/>
                  </a:cubicBezTo>
                  <a:cubicBezTo>
                    <a:pt x="688" y="247"/>
                    <a:pt x="688" y="247"/>
                    <a:pt x="688" y="247"/>
                  </a:cubicBezTo>
                  <a:cubicBezTo>
                    <a:pt x="689" y="247"/>
                    <a:pt x="689" y="247"/>
                    <a:pt x="690" y="247"/>
                  </a:cubicBezTo>
                  <a:cubicBezTo>
                    <a:pt x="690" y="247"/>
                    <a:pt x="690" y="247"/>
                    <a:pt x="690" y="246"/>
                  </a:cubicBezTo>
                  <a:cubicBezTo>
                    <a:pt x="692" y="247"/>
                    <a:pt x="693" y="247"/>
                    <a:pt x="695" y="248"/>
                  </a:cubicBezTo>
                  <a:cubicBezTo>
                    <a:pt x="698" y="248"/>
                    <a:pt x="701" y="249"/>
                    <a:pt x="705" y="250"/>
                  </a:cubicBezTo>
                  <a:cubicBezTo>
                    <a:pt x="708" y="251"/>
                    <a:pt x="711" y="252"/>
                    <a:pt x="714" y="254"/>
                  </a:cubicBezTo>
                  <a:cubicBezTo>
                    <a:pt x="715" y="254"/>
                    <a:pt x="716" y="254"/>
                    <a:pt x="716" y="255"/>
                  </a:cubicBezTo>
                  <a:cubicBezTo>
                    <a:pt x="718" y="255"/>
                    <a:pt x="720" y="256"/>
                    <a:pt x="721" y="257"/>
                  </a:cubicBezTo>
                  <a:cubicBezTo>
                    <a:pt x="735" y="263"/>
                    <a:pt x="748" y="271"/>
                    <a:pt x="760" y="280"/>
                  </a:cubicBezTo>
                  <a:cubicBezTo>
                    <a:pt x="760" y="281"/>
                    <a:pt x="761" y="282"/>
                    <a:pt x="762" y="282"/>
                  </a:cubicBezTo>
                  <a:cubicBezTo>
                    <a:pt x="763" y="283"/>
                    <a:pt x="765" y="284"/>
                    <a:pt x="766" y="285"/>
                  </a:cubicBezTo>
                  <a:cubicBezTo>
                    <a:pt x="769" y="288"/>
                    <a:pt x="772" y="290"/>
                    <a:pt x="775" y="293"/>
                  </a:cubicBezTo>
                  <a:cubicBezTo>
                    <a:pt x="781" y="298"/>
                    <a:pt x="787" y="304"/>
                    <a:pt x="793" y="310"/>
                  </a:cubicBezTo>
                  <a:cubicBezTo>
                    <a:pt x="820" y="337"/>
                    <a:pt x="837" y="360"/>
                    <a:pt x="857" y="390"/>
                  </a:cubicBezTo>
                  <a:cubicBezTo>
                    <a:pt x="877" y="421"/>
                    <a:pt x="895" y="454"/>
                    <a:pt x="911" y="487"/>
                  </a:cubicBezTo>
                  <a:cubicBezTo>
                    <a:pt x="919" y="504"/>
                    <a:pt x="925" y="519"/>
                    <a:pt x="931" y="533"/>
                  </a:cubicBezTo>
                  <a:cubicBezTo>
                    <a:pt x="937" y="548"/>
                    <a:pt x="943" y="564"/>
                    <a:pt x="948" y="580"/>
                  </a:cubicBezTo>
                  <a:cubicBezTo>
                    <a:pt x="957" y="607"/>
                    <a:pt x="965" y="635"/>
                    <a:pt x="970" y="663"/>
                  </a:cubicBezTo>
                  <a:cubicBezTo>
                    <a:pt x="970" y="665"/>
                    <a:pt x="970" y="667"/>
                    <a:pt x="971" y="668"/>
                  </a:cubicBezTo>
                  <a:cubicBezTo>
                    <a:pt x="971" y="669"/>
                    <a:pt x="971" y="673"/>
                    <a:pt x="971" y="675"/>
                  </a:cubicBezTo>
                  <a:cubicBezTo>
                    <a:pt x="972" y="680"/>
                    <a:pt x="972" y="685"/>
                    <a:pt x="972" y="690"/>
                  </a:cubicBezTo>
                  <a:cubicBezTo>
                    <a:pt x="972" y="694"/>
                    <a:pt x="972" y="699"/>
                    <a:pt x="972" y="7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58" name="Freeform 135"/>
            <p:cNvSpPr>
              <a:spLocks/>
            </p:cNvSpPr>
            <p:nvPr/>
          </p:nvSpPr>
          <p:spPr bwMode="auto">
            <a:xfrm>
              <a:off x="8002588" y="5391150"/>
              <a:ext cx="317500" cy="549275"/>
            </a:xfrm>
            <a:custGeom>
              <a:avLst/>
              <a:gdLst>
                <a:gd name="T0" fmla="*/ 113 w 128"/>
                <a:gd name="T1" fmla="*/ 6 h 222"/>
                <a:gd name="T2" fmla="*/ 83 w 128"/>
                <a:gd name="T3" fmla="*/ 14 h 222"/>
                <a:gd name="T4" fmla="*/ 85 w 128"/>
                <a:gd name="T5" fmla="*/ 217 h 222"/>
                <a:gd name="T6" fmla="*/ 115 w 128"/>
                <a:gd name="T7" fmla="*/ 209 h 222"/>
                <a:gd name="T8" fmla="*/ 107 w 128"/>
                <a:gd name="T9" fmla="*/ 178 h 222"/>
                <a:gd name="T10" fmla="*/ 95 w 128"/>
                <a:gd name="T11" fmla="*/ 172 h 222"/>
                <a:gd name="T12" fmla="*/ 94 w 128"/>
                <a:gd name="T13" fmla="*/ 171 h 222"/>
                <a:gd name="T14" fmla="*/ 92 w 128"/>
                <a:gd name="T15" fmla="*/ 170 h 222"/>
                <a:gd name="T16" fmla="*/ 89 w 128"/>
                <a:gd name="T17" fmla="*/ 166 h 222"/>
                <a:gd name="T18" fmla="*/ 86 w 128"/>
                <a:gd name="T19" fmla="*/ 162 h 222"/>
                <a:gd name="T20" fmla="*/ 84 w 128"/>
                <a:gd name="T21" fmla="*/ 158 h 222"/>
                <a:gd name="T22" fmla="*/ 82 w 128"/>
                <a:gd name="T23" fmla="*/ 154 h 222"/>
                <a:gd name="T24" fmla="*/ 81 w 128"/>
                <a:gd name="T25" fmla="*/ 148 h 222"/>
                <a:gd name="T26" fmla="*/ 81 w 128"/>
                <a:gd name="T27" fmla="*/ 147 h 222"/>
                <a:gd name="T28" fmla="*/ 80 w 128"/>
                <a:gd name="T29" fmla="*/ 145 h 222"/>
                <a:gd name="T30" fmla="*/ 80 w 128"/>
                <a:gd name="T31" fmla="*/ 139 h 222"/>
                <a:gd name="T32" fmla="*/ 81 w 128"/>
                <a:gd name="T33" fmla="*/ 132 h 222"/>
                <a:gd name="T34" fmla="*/ 81 w 128"/>
                <a:gd name="T35" fmla="*/ 127 h 222"/>
                <a:gd name="T36" fmla="*/ 88 w 128"/>
                <a:gd name="T37" fmla="*/ 101 h 222"/>
                <a:gd name="T38" fmla="*/ 92 w 128"/>
                <a:gd name="T39" fmla="*/ 89 h 222"/>
                <a:gd name="T40" fmla="*/ 94 w 128"/>
                <a:gd name="T41" fmla="*/ 85 h 222"/>
                <a:gd name="T42" fmla="*/ 97 w 128"/>
                <a:gd name="T43" fmla="*/ 78 h 222"/>
                <a:gd name="T44" fmla="*/ 108 w 128"/>
                <a:gd name="T45" fmla="*/ 57 h 222"/>
                <a:gd name="T46" fmla="*/ 121 w 128"/>
                <a:gd name="T47" fmla="*/ 37 h 222"/>
                <a:gd name="T48" fmla="*/ 113 w 128"/>
                <a:gd name="T49"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22">
                  <a:moveTo>
                    <a:pt x="113" y="6"/>
                  </a:moveTo>
                  <a:cubicBezTo>
                    <a:pt x="102" y="0"/>
                    <a:pt x="89" y="4"/>
                    <a:pt x="83" y="14"/>
                  </a:cubicBezTo>
                  <a:cubicBezTo>
                    <a:pt x="44" y="70"/>
                    <a:pt x="0" y="180"/>
                    <a:pt x="85" y="217"/>
                  </a:cubicBezTo>
                  <a:cubicBezTo>
                    <a:pt x="96" y="222"/>
                    <a:pt x="109" y="220"/>
                    <a:pt x="115" y="209"/>
                  </a:cubicBezTo>
                  <a:cubicBezTo>
                    <a:pt x="121" y="199"/>
                    <a:pt x="119" y="183"/>
                    <a:pt x="107" y="178"/>
                  </a:cubicBezTo>
                  <a:cubicBezTo>
                    <a:pt x="103" y="176"/>
                    <a:pt x="99" y="174"/>
                    <a:pt x="95" y="172"/>
                  </a:cubicBezTo>
                  <a:cubicBezTo>
                    <a:pt x="94" y="171"/>
                    <a:pt x="94" y="171"/>
                    <a:pt x="94" y="171"/>
                  </a:cubicBezTo>
                  <a:cubicBezTo>
                    <a:pt x="93" y="170"/>
                    <a:pt x="93" y="170"/>
                    <a:pt x="92" y="170"/>
                  </a:cubicBezTo>
                  <a:cubicBezTo>
                    <a:pt x="91" y="168"/>
                    <a:pt x="90" y="167"/>
                    <a:pt x="89" y="166"/>
                  </a:cubicBezTo>
                  <a:cubicBezTo>
                    <a:pt x="89" y="166"/>
                    <a:pt x="86" y="163"/>
                    <a:pt x="86" y="162"/>
                  </a:cubicBezTo>
                  <a:cubicBezTo>
                    <a:pt x="85" y="161"/>
                    <a:pt x="84" y="160"/>
                    <a:pt x="84" y="158"/>
                  </a:cubicBezTo>
                  <a:cubicBezTo>
                    <a:pt x="84" y="159"/>
                    <a:pt x="82" y="155"/>
                    <a:pt x="82" y="154"/>
                  </a:cubicBezTo>
                  <a:cubicBezTo>
                    <a:pt x="82" y="152"/>
                    <a:pt x="81" y="150"/>
                    <a:pt x="81" y="148"/>
                  </a:cubicBezTo>
                  <a:cubicBezTo>
                    <a:pt x="81" y="148"/>
                    <a:pt x="81" y="147"/>
                    <a:pt x="81" y="147"/>
                  </a:cubicBezTo>
                  <a:cubicBezTo>
                    <a:pt x="81" y="147"/>
                    <a:pt x="80" y="146"/>
                    <a:pt x="80" y="145"/>
                  </a:cubicBezTo>
                  <a:cubicBezTo>
                    <a:pt x="80" y="143"/>
                    <a:pt x="80" y="141"/>
                    <a:pt x="80" y="139"/>
                  </a:cubicBezTo>
                  <a:cubicBezTo>
                    <a:pt x="80" y="136"/>
                    <a:pt x="80" y="134"/>
                    <a:pt x="81" y="132"/>
                  </a:cubicBezTo>
                  <a:cubicBezTo>
                    <a:pt x="81" y="131"/>
                    <a:pt x="81" y="128"/>
                    <a:pt x="81" y="127"/>
                  </a:cubicBezTo>
                  <a:cubicBezTo>
                    <a:pt x="83" y="118"/>
                    <a:pt x="85" y="109"/>
                    <a:pt x="88" y="101"/>
                  </a:cubicBezTo>
                  <a:cubicBezTo>
                    <a:pt x="89" y="97"/>
                    <a:pt x="91" y="93"/>
                    <a:pt x="92" y="89"/>
                  </a:cubicBezTo>
                  <a:cubicBezTo>
                    <a:pt x="92" y="89"/>
                    <a:pt x="94" y="85"/>
                    <a:pt x="94" y="85"/>
                  </a:cubicBezTo>
                  <a:cubicBezTo>
                    <a:pt x="95" y="83"/>
                    <a:pt x="96" y="81"/>
                    <a:pt x="97" y="78"/>
                  </a:cubicBezTo>
                  <a:cubicBezTo>
                    <a:pt x="101" y="71"/>
                    <a:pt x="104" y="64"/>
                    <a:pt x="108" y="57"/>
                  </a:cubicBezTo>
                  <a:cubicBezTo>
                    <a:pt x="112" y="50"/>
                    <a:pt x="116" y="43"/>
                    <a:pt x="121" y="37"/>
                  </a:cubicBezTo>
                  <a:cubicBezTo>
                    <a:pt x="128" y="27"/>
                    <a:pt x="123" y="12"/>
                    <a:pt x="1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59" name="Group 58"/>
          <p:cNvGrpSpPr/>
          <p:nvPr/>
        </p:nvGrpSpPr>
        <p:grpSpPr>
          <a:xfrm>
            <a:off x="2562527" y="5277351"/>
            <a:ext cx="168642" cy="329421"/>
            <a:chOff x="8509001" y="3883026"/>
            <a:chExt cx="1293813" cy="2527300"/>
          </a:xfrm>
          <a:solidFill>
            <a:schemeClr val="bg1"/>
          </a:solidFill>
        </p:grpSpPr>
        <p:sp>
          <p:nvSpPr>
            <p:cNvPr id="60" name="Freeform 89"/>
            <p:cNvSpPr>
              <a:spLocks/>
            </p:cNvSpPr>
            <p:nvPr/>
          </p:nvSpPr>
          <p:spPr bwMode="auto">
            <a:xfrm>
              <a:off x="8534401" y="5121276"/>
              <a:ext cx="1268413" cy="1289050"/>
            </a:xfrm>
            <a:custGeom>
              <a:avLst/>
              <a:gdLst>
                <a:gd name="T0" fmla="*/ 290 w 511"/>
                <a:gd name="T1" fmla="*/ 38 h 521"/>
                <a:gd name="T2" fmla="*/ 260 w 511"/>
                <a:gd name="T3" fmla="*/ 59 h 521"/>
                <a:gd name="T4" fmla="*/ 258 w 511"/>
                <a:gd name="T5" fmla="*/ 60 h 521"/>
                <a:gd name="T6" fmla="*/ 249 w 511"/>
                <a:gd name="T7" fmla="*/ 61 h 521"/>
                <a:gd name="T8" fmla="*/ 247 w 511"/>
                <a:gd name="T9" fmla="*/ 61 h 521"/>
                <a:gd name="T10" fmla="*/ 240 w 511"/>
                <a:gd name="T11" fmla="*/ 58 h 521"/>
                <a:gd name="T12" fmla="*/ 167 w 511"/>
                <a:gd name="T13" fmla="*/ 17 h 521"/>
                <a:gd name="T14" fmla="*/ 12 w 511"/>
                <a:gd name="T15" fmla="*/ 183 h 521"/>
                <a:gd name="T16" fmla="*/ 37 w 511"/>
                <a:gd name="T17" fmla="*/ 489 h 521"/>
                <a:gd name="T18" fmla="*/ 81 w 511"/>
                <a:gd name="T19" fmla="*/ 291 h 521"/>
                <a:gd name="T20" fmla="*/ 52 w 511"/>
                <a:gd name="T21" fmla="*/ 202 h 521"/>
                <a:gd name="T22" fmla="*/ 78 w 511"/>
                <a:gd name="T23" fmla="*/ 160 h 521"/>
                <a:gd name="T24" fmla="*/ 97 w 511"/>
                <a:gd name="T25" fmla="*/ 156 h 521"/>
                <a:gd name="T26" fmla="*/ 104 w 511"/>
                <a:gd name="T27" fmla="*/ 158 h 521"/>
                <a:gd name="T28" fmla="*/ 112 w 511"/>
                <a:gd name="T29" fmla="*/ 162 h 521"/>
                <a:gd name="T30" fmla="*/ 121 w 511"/>
                <a:gd name="T31" fmla="*/ 266 h 521"/>
                <a:gd name="T32" fmla="*/ 106 w 511"/>
                <a:gd name="T33" fmla="*/ 489 h 521"/>
                <a:gd name="T34" fmla="*/ 150 w 511"/>
                <a:gd name="T35" fmla="*/ 336 h 521"/>
                <a:gd name="T36" fmla="*/ 170 w 511"/>
                <a:gd name="T37" fmla="*/ 492 h 521"/>
                <a:gd name="T38" fmla="*/ 198 w 511"/>
                <a:gd name="T39" fmla="*/ 352 h 521"/>
                <a:gd name="T40" fmla="*/ 170 w 511"/>
                <a:gd name="T41" fmla="*/ 269 h 521"/>
                <a:gd name="T42" fmla="*/ 93 w 511"/>
                <a:gd name="T43" fmla="*/ 112 h 521"/>
                <a:gd name="T44" fmla="*/ 70 w 511"/>
                <a:gd name="T45" fmla="*/ 107 h 521"/>
                <a:gd name="T46" fmla="*/ 130 w 511"/>
                <a:gd name="T47" fmla="*/ 60 h 521"/>
                <a:gd name="T48" fmla="*/ 149 w 511"/>
                <a:gd name="T49" fmla="*/ 58 h 521"/>
                <a:gd name="T50" fmla="*/ 177 w 511"/>
                <a:gd name="T51" fmla="*/ 67 h 521"/>
                <a:gd name="T52" fmla="*/ 251 w 511"/>
                <a:gd name="T53" fmla="*/ 105 h 521"/>
                <a:gd name="T54" fmla="*/ 323 w 511"/>
                <a:gd name="T55" fmla="*/ 69 h 521"/>
                <a:gd name="T56" fmla="*/ 335 w 511"/>
                <a:gd name="T57" fmla="*/ 62 h 521"/>
                <a:gd name="T58" fmla="*/ 345 w 511"/>
                <a:gd name="T59" fmla="*/ 59 h 521"/>
                <a:gd name="T60" fmla="*/ 357 w 511"/>
                <a:gd name="T61" fmla="*/ 59 h 521"/>
                <a:gd name="T62" fmla="*/ 395 w 511"/>
                <a:gd name="T63" fmla="*/ 70 h 521"/>
                <a:gd name="T64" fmla="*/ 439 w 511"/>
                <a:gd name="T65" fmla="*/ 132 h 521"/>
                <a:gd name="T66" fmla="*/ 440 w 511"/>
                <a:gd name="T67" fmla="*/ 149 h 521"/>
                <a:gd name="T68" fmla="*/ 439 w 511"/>
                <a:gd name="T69" fmla="*/ 152 h 521"/>
                <a:gd name="T70" fmla="*/ 435 w 511"/>
                <a:gd name="T71" fmla="*/ 165 h 521"/>
                <a:gd name="T72" fmla="*/ 421 w 511"/>
                <a:gd name="T73" fmla="*/ 191 h 521"/>
                <a:gd name="T74" fmla="*/ 341 w 511"/>
                <a:gd name="T75" fmla="*/ 273 h 521"/>
                <a:gd name="T76" fmla="*/ 319 w 511"/>
                <a:gd name="T77" fmla="*/ 358 h 521"/>
                <a:gd name="T78" fmla="*/ 365 w 511"/>
                <a:gd name="T79" fmla="*/ 489 h 521"/>
                <a:gd name="T80" fmla="*/ 364 w 511"/>
                <a:gd name="T81" fmla="*/ 320 h 521"/>
                <a:gd name="T82" fmla="*/ 364 w 511"/>
                <a:gd name="T83" fmla="*/ 315 h 521"/>
                <a:gd name="T84" fmla="*/ 378 w 511"/>
                <a:gd name="T85" fmla="*/ 299 h 521"/>
                <a:gd name="T86" fmla="*/ 472 w 511"/>
                <a:gd name="T87" fmla="*/ 18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 h="521">
                  <a:moveTo>
                    <a:pt x="347" y="15"/>
                  </a:moveTo>
                  <a:cubicBezTo>
                    <a:pt x="326" y="16"/>
                    <a:pt x="307" y="26"/>
                    <a:pt x="290" y="38"/>
                  </a:cubicBezTo>
                  <a:cubicBezTo>
                    <a:pt x="283" y="43"/>
                    <a:pt x="277" y="48"/>
                    <a:pt x="270" y="53"/>
                  </a:cubicBezTo>
                  <a:cubicBezTo>
                    <a:pt x="267" y="55"/>
                    <a:pt x="264" y="57"/>
                    <a:pt x="260" y="59"/>
                  </a:cubicBezTo>
                  <a:cubicBezTo>
                    <a:pt x="260" y="59"/>
                    <a:pt x="260" y="59"/>
                    <a:pt x="260" y="59"/>
                  </a:cubicBezTo>
                  <a:cubicBezTo>
                    <a:pt x="259" y="59"/>
                    <a:pt x="259" y="59"/>
                    <a:pt x="258" y="60"/>
                  </a:cubicBezTo>
                  <a:cubicBezTo>
                    <a:pt x="257" y="60"/>
                    <a:pt x="253" y="61"/>
                    <a:pt x="253" y="61"/>
                  </a:cubicBezTo>
                  <a:cubicBezTo>
                    <a:pt x="251" y="61"/>
                    <a:pt x="250" y="61"/>
                    <a:pt x="249" y="61"/>
                  </a:cubicBezTo>
                  <a:cubicBezTo>
                    <a:pt x="248" y="61"/>
                    <a:pt x="248" y="61"/>
                    <a:pt x="248" y="61"/>
                  </a:cubicBezTo>
                  <a:cubicBezTo>
                    <a:pt x="248" y="61"/>
                    <a:pt x="247" y="61"/>
                    <a:pt x="247" y="61"/>
                  </a:cubicBezTo>
                  <a:cubicBezTo>
                    <a:pt x="245" y="60"/>
                    <a:pt x="244" y="60"/>
                    <a:pt x="243" y="59"/>
                  </a:cubicBezTo>
                  <a:cubicBezTo>
                    <a:pt x="244" y="60"/>
                    <a:pt x="240" y="58"/>
                    <a:pt x="240" y="58"/>
                  </a:cubicBezTo>
                  <a:cubicBezTo>
                    <a:pt x="232" y="54"/>
                    <a:pt x="225" y="49"/>
                    <a:pt x="218" y="43"/>
                  </a:cubicBezTo>
                  <a:cubicBezTo>
                    <a:pt x="202" y="32"/>
                    <a:pt x="187" y="21"/>
                    <a:pt x="167" y="17"/>
                  </a:cubicBezTo>
                  <a:cubicBezTo>
                    <a:pt x="85" y="0"/>
                    <a:pt x="4" y="83"/>
                    <a:pt x="20" y="163"/>
                  </a:cubicBezTo>
                  <a:cubicBezTo>
                    <a:pt x="17" y="169"/>
                    <a:pt x="14" y="176"/>
                    <a:pt x="12" y="183"/>
                  </a:cubicBezTo>
                  <a:cubicBezTo>
                    <a:pt x="0" y="222"/>
                    <a:pt x="9" y="270"/>
                    <a:pt x="37" y="300"/>
                  </a:cubicBezTo>
                  <a:cubicBezTo>
                    <a:pt x="37" y="489"/>
                    <a:pt x="37" y="489"/>
                    <a:pt x="37" y="489"/>
                  </a:cubicBezTo>
                  <a:cubicBezTo>
                    <a:pt x="37" y="517"/>
                    <a:pt x="81" y="517"/>
                    <a:pt x="81" y="489"/>
                  </a:cubicBezTo>
                  <a:cubicBezTo>
                    <a:pt x="81" y="291"/>
                    <a:pt x="81" y="291"/>
                    <a:pt x="81" y="291"/>
                  </a:cubicBezTo>
                  <a:cubicBezTo>
                    <a:pt x="81" y="278"/>
                    <a:pt x="69" y="271"/>
                    <a:pt x="63" y="262"/>
                  </a:cubicBezTo>
                  <a:cubicBezTo>
                    <a:pt x="51" y="245"/>
                    <a:pt x="48" y="222"/>
                    <a:pt x="52" y="202"/>
                  </a:cubicBezTo>
                  <a:cubicBezTo>
                    <a:pt x="54" y="192"/>
                    <a:pt x="57" y="185"/>
                    <a:pt x="62" y="177"/>
                  </a:cubicBezTo>
                  <a:cubicBezTo>
                    <a:pt x="66" y="170"/>
                    <a:pt x="72" y="164"/>
                    <a:pt x="78" y="160"/>
                  </a:cubicBezTo>
                  <a:cubicBezTo>
                    <a:pt x="85" y="156"/>
                    <a:pt x="88" y="156"/>
                    <a:pt x="96" y="156"/>
                  </a:cubicBezTo>
                  <a:cubicBezTo>
                    <a:pt x="96" y="156"/>
                    <a:pt x="97" y="156"/>
                    <a:pt x="97" y="156"/>
                  </a:cubicBezTo>
                  <a:cubicBezTo>
                    <a:pt x="97" y="156"/>
                    <a:pt x="98" y="156"/>
                    <a:pt x="98" y="156"/>
                  </a:cubicBezTo>
                  <a:cubicBezTo>
                    <a:pt x="100" y="157"/>
                    <a:pt x="102" y="157"/>
                    <a:pt x="104" y="158"/>
                  </a:cubicBezTo>
                  <a:cubicBezTo>
                    <a:pt x="102" y="157"/>
                    <a:pt x="107" y="159"/>
                    <a:pt x="107" y="159"/>
                  </a:cubicBezTo>
                  <a:cubicBezTo>
                    <a:pt x="108" y="160"/>
                    <a:pt x="113" y="163"/>
                    <a:pt x="112" y="162"/>
                  </a:cubicBezTo>
                  <a:cubicBezTo>
                    <a:pt x="126" y="173"/>
                    <a:pt x="134" y="190"/>
                    <a:pt x="136" y="208"/>
                  </a:cubicBezTo>
                  <a:cubicBezTo>
                    <a:pt x="138" y="228"/>
                    <a:pt x="133" y="251"/>
                    <a:pt x="121" y="266"/>
                  </a:cubicBezTo>
                  <a:cubicBezTo>
                    <a:pt x="115" y="274"/>
                    <a:pt x="106" y="279"/>
                    <a:pt x="106" y="291"/>
                  </a:cubicBezTo>
                  <a:cubicBezTo>
                    <a:pt x="106" y="489"/>
                    <a:pt x="106" y="489"/>
                    <a:pt x="106" y="489"/>
                  </a:cubicBezTo>
                  <a:cubicBezTo>
                    <a:pt x="106" y="517"/>
                    <a:pt x="150" y="517"/>
                    <a:pt x="150" y="489"/>
                  </a:cubicBezTo>
                  <a:cubicBezTo>
                    <a:pt x="150" y="336"/>
                    <a:pt x="150" y="336"/>
                    <a:pt x="150" y="336"/>
                  </a:cubicBezTo>
                  <a:cubicBezTo>
                    <a:pt x="153" y="348"/>
                    <a:pt x="155" y="360"/>
                    <a:pt x="157" y="373"/>
                  </a:cubicBezTo>
                  <a:cubicBezTo>
                    <a:pt x="165" y="412"/>
                    <a:pt x="170" y="450"/>
                    <a:pt x="170" y="492"/>
                  </a:cubicBezTo>
                  <a:cubicBezTo>
                    <a:pt x="170" y="521"/>
                    <a:pt x="214" y="521"/>
                    <a:pt x="214" y="492"/>
                  </a:cubicBezTo>
                  <a:cubicBezTo>
                    <a:pt x="214" y="445"/>
                    <a:pt x="207" y="398"/>
                    <a:pt x="198" y="352"/>
                  </a:cubicBezTo>
                  <a:cubicBezTo>
                    <a:pt x="194" y="333"/>
                    <a:pt x="190" y="313"/>
                    <a:pt x="183" y="295"/>
                  </a:cubicBezTo>
                  <a:cubicBezTo>
                    <a:pt x="180" y="286"/>
                    <a:pt x="176" y="276"/>
                    <a:pt x="170" y="269"/>
                  </a:cubicBezTo>
                  <a:cubicBezTo>
                    <a:pt x="181" y="243"/>
                    <a:pt x="182" y="213"/>
                    <a:pt x="176" y="186"/>
                  </a:cubicBezTo>
                  <a:cubicBezTo>
                    <a:pt x="166" y="147"/>
                    <a:pt x="135" y="113"/>
                    <a:pt x="93" y="112"/>
                  </a:cubicBezTo>
                  <a:cubicBezTo>
                    <a:pt x="84" y="112"/>
                    <a:pt x="75" y="114"/>
                    <a:pt x="66" y="117"/>
                  </a:cubicBezTo>
                  <a:cubicBezTo>
                    <a:pt x="68" y="113"/>
                    <a:pt x="69" y="111"/>
                    <a:pt x="70" y="107"/>
                  </a:cubicBezTo>
                  <a:cubicBezTo>
                    <a:pt x="79" y="90"/>
                    <a:pt x="90" y="79"/>
                    <a:pt x="106" y="70"/>
                  </a:cubicBezTo>
                  <a:cubicBezTo>
                    <a:pt x="114" y="65"/>
                    <a:pt x="120" y="63"/>
                    <a:pt x="130" y="60"/>
                  </a:cubicBezTo>
                  <a:cubicBezTo>
                    <a:pt x="136" y="59"/>
                    <a:pt x="137" y="59"/>
                    <a:pt x="142" y="59"/>
                  </a:cubicBezTo>
                  <a:cubicBezTo>
                    <a:pt x="144" y="58"/>
                    <a:pt x="147" y="58"/>
                    <a:pt x="149" y="58"/>
                  </a:cubicBezTo>
                  <a:cubicBezTo>
                    <a:pt x="150" y="58"/>
                    <a:pt x="157" y="59"/>
                    <a:pt x="156" y="59"/>
                  </a:cubicBezTo>
                  <a:cubicBezTo>
                    <a:pt x="165" y="60"/>
                    <a:pt x="168" y="62"/>
                    <a:pt x="177" y="67"/>
                  </a:cubicBezTo>
                  <a:cubicBezTo>
                    <a:pt x="185" y="72"/>
                    <a:pt x="192" y="78"/>
                    <a:pt x="199" y="84"/>
                  </a:cubicBezTo>
                  <a:cubicBezTo>
                    <a:pt x="214" y="95"/>
                    <a:pt x="231" y="104"/>
                    <a:pt x="251" y="105"/>
                  </a:cubicBezTo>
                  <a:cubicBezTo>
                    <a:pt x="270" y="105"/>
                    <a:pt x="287" y="95"/>
                    <a:pt x="302" y="84"/>
                  </a:cubicBezTo>
                  <a:cubicBezTo>
                    <a:pt x="309" y="78"/>
                    <a:pt x="315" y="73"/>
                    <a:pt x="323" y="69"/>
                  </a:cubicBezTo>
                  <a:cubicBezTo>
                    <a:pt x="326" y="66"/>
                    <a:pt x="330" y="64"/>
                    <a:pt x="334" y="62"/>
                  </a:cubicBezTo>
                  <a:cubicBezTo>
                    <a:pt x="334" y="62"/>
                    <a:pt x="335" y="62"/>
                    <a:pt x="335" y="62"/>
                  </a:cubicBezTo>
                  <a:cubicBezTo>
                    <a:pt x="335" y="62"/>
                    <a:pt x="336" y="61"/>
                    <a:pt x="337" y="61"/>
                  </a:cubicBezTo>
                  <a:cubicBezTo>
                    <a:pt x="340" y="60"/>
                    <a:pt x="342" y="59"/>
                    <a:pt x="345" y="59"/>
                  </a:cubicBezTo>
                  <a:cubicBezTo>
                    <a:pt x="343" y="59"/>
                    <a:pt x="349" y="58"/>
                    <a:pt x="349" y="58"/>
                  </a:cubicBezTo>
                  <a:cubicBezTo>
                    <a:pt x="352" y="58"/>
                    <a:pt x="355" y="58"/>
                    <a:pt x="357" y="59"/>
                  </a:cubicBezTo>
                  <a:cubicBezTo>
                    <a:pt x="363" y="59"/>
                    <a:pt x="364" y="59"/>
                    <a:pt x="369" y="60"/>
                  </a:cubicBezTo>
                  <a:cubicBezTo>
                    <a:pt x="379" y="62"/>
                    <a:pt x="386" y="65"/>
                    <a:pt x="395" y="70"/>
                  </a:cubicBezTo>
                  <a:cubicBezTo>
                    <a:pt x="411" y="79"/>
                    <a:pt x="422" y="91"/>
                    <a:pt x="431" y="107"/>
                  </a:cubicBezTo>
                  <a:cubicBezTo>
                    <a:pt x="434" y="114"/>
                    <a:pt x="437" y="123"/>
                    <a:pt x="439" y="132"/>
                  </a:cubicBezTo>
                  <a:cubicBezTo>
                    <a:pt x="439" y="135"/>
                    <a:pt x="440" y="139"/>
                    <a:pt x="440" y="144"/>
                  </a:cubicBezTo>
                  <a:cubicBezTo>
                    <a:pt x="440" y="146"/>
                    <a:pt x="440" y="147"/>
                    <a:pt x="440" y="149"/>
                  </a:cubicBezTo>
                  <a:cubicBezTo>
                    <a:pt x="440" y="150"/>
                    <a:pt x="440" y="150"/>
                    <a:pt x="440" y="151"/>
                  </a:cubicBezTo>
                  <a:cubicBezTo>
                    <a:pt x="440" y="151"/>
                    <a:pt x="439" y="151"/>
                    <a:pt x="439" y="152"/>
                  </a:cubicBezTo>
                  <a:cubicBezTo>
                    <a:pt x="439" y="155"/>
                    <a:pt x="438" y="158"/>
                    <a:pt x="437" y="162"/>
                  </a:cubicBezTo>
                  <a:cubicBezTo>
                    <a:pt x="436" y="163"/>
                    <a:pt x="436" y="164"/>
                    <a:pt x="435" y="165"/>
                  </a:cubicBezTo>
                  <a:cubicBezTo>
                    <a:pt x="436" y="164"/>
                    <a:pt x="434" y="168"/>
                    <a:pt x="434" y="168"/>
                  </a:cubicBezTo>
                  <a:cubicBezTo>
                    <a:pt x="430" y="176"/>
                    <a:pt x="426" y="184"/>
                    <a:pt x="421" y="191"/>
                  </a:cubicBezTo>
                  <a:cubicBezTo>
                    <a:pt x="412" y="203"/>
                    <a:pt x="402" y="216"/>
                    <a:pt x="389" y="229"/>
                  </a:cubicBezTo>
                  <a:cubicBezTo>
                    <a:pt x="374" y="244"/>
                    <a:pt x="358" y="260"/>
                    <a:pt x="341" y="273"/>
                  </a:cubicBezTo>
                  <a:cubicBezTo>
                    <a:pt x="330" y="278"/>
                    <a:pt x="325" y="290"/>
                    <a:pt x="322" y="302"/>
                  </a:cubicBezTo>
                  <a:cubicBezTo>
                    <a:pt x="319" y="321"/>
                    <a:pt x="319" y="339"/>
                    <a:pt x="319" y="358"/>
                  </a:cubicBezTo>
                  <a:cubicBezTo>
                    <a:pt x="318" y="401"/>
                    <a:pt x="321" y="445"/>
                    <a:pt x="321" y="489"/>
                  </a:cubicBezTo>
                  <a:cubicBezTo>
                    <a:pt x="321" y="517"/>
                    <a:pt x="365" y="517"/>
                    <a:pt x="365" y="489"/>
                  </a:cubicBezTo>
                  <a:cubicBezTo>
                    <a:pt x="365" y="450"/>
                    <a:pt x="363" y="411"/>
                    <a:pt x="362" y="371"/>
                  </a:cubicBezTo>
                  <a:cubicBezTo>
                    <a:pt x="362" y="354"/>
                    <a:pt x="362" y="337"/>
                    <a:pt x="364" y="320"/>
                  </a:cubicBezTo>
                  <a:cubicBezTo>
                    <a:pt x="364" y="319"/>
                    <a:pt x="364" y="317"/>
                    <a:pt x="364" y="316"/>
                  </a:cubicBezTo>
                  <a:cubicBezTo>
                    <a:pt x="364" y="316"/>
                    <a:pt x="364" y="316"/>
                    <a:pt x="364" y="315"/>
                  </a:cubicBezTo>
                  <a:cubicBezTo>
                    <a:pt x="365" y="313"/>
                    <a:pt x="365" y="311"/>
                    <a:pt x="366" y="309"/>
                  </a:cubicBezTo>
                  <a:cubicBezTo>
                    <a:pt x="370" y="306"/>
                    <a:pt x="374" y="302"/>
                    <a:pt x="378" y="299"/>
                  </a:cubicBezTo>
                  <a:cubicBezTo>
                    <a:pt x="388" y="291"/>
                    <a:pt x="398" y="282"/>
                    <a:pt x="407" y="272"/>
                  </a:cubicBezTo>
                  <a:cubicBezTo>
                    <a:pt x="432" y="248"/>
                    <a:pt x="458" y="221"/>
                    <a:pt x="472" y="189"/>
                  </a:cubicBezTo>
                  <a:cubicBezTo>
                    <a:pt x="511" y="106"/>
                    <a:pt x="435" y="10"/>
                    <a:pt x="34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61" name="Freeform 90"/>
            <p:cNvSpPr>
              <a:spLocks noEditPoints="1"/>
            </p:cNvSpPr>
            <p:nvPr/>
          </p:nvSpPr>
          <p:spPr bwMode="auto">
            <a:xfrm>
              <a:off x="8509001" y="3883026"/>
              <a:ext cx="1247775" cy="1260475"/>
            </a:xfrm>
            <a:custGeom>
              <a:avLst/>
              <a:gdLst>
                <a:gd name="T0" fmla="*/ 220 w 502"/>
                <a:gd name="T1" fmla="*/ 479 h 510"/>
                <a:gd name="T2" fmla="*/ 235 w 502"/>
                <a:gd name="T3" fmla="*/ 468 h 510"/>
                <a:gd name="T4" fmla="*/ 249 w 502"/>
                <a:gd name="T5" fmla="*/ 459 h 510"/>
                <a:gd name="T6" fmla="*/ 258 w 502"/>
                <a:gd name="T7" fmla="*/ 456 h 510"/>
                <a:gd name="T8" fmla="*/ 264 w 502"/>
                <a:gd name="T9" fmla="*/ 456 h 510"/>
                <a:gd name="T10" fmla="*/ 271 w 502"/>
                <a:gd name="T11" fmla="*/ 458 h 510"/>
                <a:gd name="T12" fmla="*/ 273 w 502"/>
                <a:gd name="T13" fmla="*/ 459 h 510"/>
                <a:gd name="T14" fmla="*/ 288 w 502"/>
                <a:gd name="T15" fmla="*/ 469 h 510"/>
                <a:gd name="T16" fmla="*/ 291 w 502"/>
                <a:gd name="T17" fmla="*/ 472 h 510"/>
                <a:gd name="T18" fmla="*/ 464 w 502"/>
                <a:gd name="T19" fmla="*/ 454 h 510"/>
                <a:gd name="T20" fmla="*/ 423 w 502"/>
                <a:gd name="T21" fmla="*/ 250 h 510"/>
                <a:gd name="T22" fmla="*/ 376 w 502"/>
                <a:gd name="T23" fmla="*/ 208 h 510"/>
                <a:gd name="T24" fmla="*/ 375 w 502"/>
                <a:gd name="T25" fmla="*/ 204 h 510"/>
                <a:gd name="T26" fmla="*/ 374 w 502"/>
                <a:gd name="T27" fmla="*/ 151 h 510"/>
                <a:gd name="T28" fmla="*/ 334 w 502"/>
                <a:gd name="T29" fmla="*/ 28 h 510"/>
                <a:gd name="T30" fmla="*/ 333 w 502"/>
                <a:gd name="T31" fmla="*/ 214 h 510"/>
                <a:gd name="T32" fmla="*/ 391 w 502"/>
                <a:gd name="T33" fmla="*/ 280 h 510"/>
                <a:gd name="T34" fmla="*/ 416 w 502"/>
                <a:gd name="T35" fmla="*/ 307 h 510"/>
                <a:gd name="T36" fmla="*/ 424 w 502"/>
                <a:gd name="T37" fmla="*/ 317 h 510"/>
                <a:gd name="T38" fmla="*/ 443 w 502"/>
                <a:gd name="T39" fmla="*/ 347 h 510"/>
                <a:gd name="T40" fmla="*/ 447 w 502"/>
                <a:gd name="T41" fmla="*/ 355 h 510"/>
                <a:gd name="T42" fmla="*/ 449 w 502"/>
                <a:gd name="T43" fmla="*/ 366 h 510"/>
                <a:gd name="T44" fmla="*/ 449 w 502"/>
                <a:gd name="T45" fmla="*/ 379 h 510"/>
                <a:gd name="T46" fmla="*/ 445 w 502"/>
                <a:gd name="T47" fmla="*/ 399 h 510"/>
                <a:gd name="T48" fmla="*/ 367 w 502"/>
                <a:gd name="T49" fmla="*/ 459 h 510"/>
                <a:gd name="T50" fmla="*/ 355 w 502"/>
                <a:gd name="T51" fmla="*/ 458 h 510"/>
                <a:gd name="T52" fmla="*/ 345 w 502"/>
                <a:gd name="T53" fmla="*/ 455 h 510"/>
                <a:gd name="T54" fmla="*/ 321 w 502"/>
                <a:gd name="T55" fmla="*/ 439 h 510"/>
                <a:gd name="T56" fmla="*/ 303 w 502"/>
                <a:gd name="T57" fmla="*/ 426 h 510"/>
                <a:gd name="T58" fmla="*/ 218 w 502"/>
                <a:gd name="T59" fmla="*/ 426 h 510"/>
                <a:gd name="T60" fmla="*/ 201 w 502"/>
                <a:gd name="T61" fmla="*/ 439 h 510"/>
                <a:gd name="T62" fmla="*/ 176 w 502"/>
                <a:gd name="T63" fmla="*/ 455 h 510"/>
                <a:gd name="T64" fmla="*/ 166 w 502"/>
                <a:gd name="T65" fmla="*/ 458 h 510"/>
                <a:gd name="T66" fmla="*/ 154 w 502"/>
                <a:gd name="T67" fmla="*/ 459 h 510"/>
                <a:gd name="T68" fmla="*/ 88 w 502"/>
                <a:gd name="T69" fmla="*/ 422 h 510"/>
                <a:gd name="T70" fmla="*/ 72 w 502"/>
                <a:gd name="T71" fmla="*/ 366 h 510"/>
                <a:gd name="T72" fmla="*/ 75 w 502"/>
                <a:gd name="T73" fmla="*/ 355 h 510"/>
                <a:gd name="T74" fmla="*/ 77 w 502"/>
                <a:gd name="T75" fmla="*/ 349 h 510"/>
                <a:gd name="T76" fmla="*/ 97 w 502"/>
                <a:gd name="T77" fmla="*/ 317 h 510"/>
                <a:gd name="T78" fmla="*/ 104 w 502"/>
                <a:gd name="T79" fmla="*/ 309 h 510"/>
                <a:gd name="T80" fmla="*/ 170 w 502"/>
                <a:gd name="T81" fmla="*/ 244 h 510"/>
                <a:gd name="T82" fmla="*/ 193 w 502"/>
                <a:gd name="T83" fmla="*/ 160 h 510"/>
                <a:gd name="T84" fmla="*/ 147 w 502"/>
                <a:gd name="T85" fmla="*/ 28 h 510"/>
                <a:gd name="T86" fmla="*/ 147 w 502"/>
                <a:gd name="T87" fmla="*/ 197 h 510"/>
                <a:gd name="T88" fmla="*/ 147 w 502"/>
                <a:gd name="T89" fmla="*/ 202 h 510"/>
                <a:gd name="T90" fmla="*/ 133 w 502"/>
                <a:gd name="T91" fmla="*/ 218 h 510"/>
                <a:gd name="T92" fmla="*/ 39 w 502"/>
                <a:gd name="T93" fmla="*/ 328 h 510"/>
                <a:gd name="T94" fmla="*/ 145 w 502"/>
                <a:gd name="T95" fmla="*/ 210 h 510"/>
                <a:gd name="T96" fmla="*/ 145 w 502"/>
                <a:gd name="T97" fmla="*/ 2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2" h="510">
                  <a:moveTo>
                    <a:pt x="164" y="502"/>
                  </a:moveTo>
                  <a:cubicBezTo>
                    <a:pt x="185" y="501"/>
                    <a:pt x="204" y="492"/>
                    <a:pt x="220" y="479"/>
                  </a:cubicBezTo>
                  <a:cubicBezTo>
                    <a:pt x="225" y="476"/>
                    <a:pt x="229" y="472"/>
                    <a:pt x="233" y="469"/>
                  </a:cubicBezTo>
                  <a:cubicBezTo>
                    <a:pt x="230" y="472"/>
                    <a:pt x="235" y="468"/>
                    <a:pt x="235" y="468"/>
                  </a:cubicBezTo>
                  <a:cubicBezTo>
                    <a:pt x="237" y="466"/>
                    <a:pt x="239" y="465"/>
                    <a:pt x="240" y="464"/>
                  </a:cubicBezTo>
                  <a:cubicBezTo>
                    <a:pt x="243" y="462"/>
                    <a:pt x="246" y="461"/>
                    <a:pt x="249" y="459"/>
                  </a:cubicBezTo>
                  <a:cubicBezTo>
                    <a:pt x="248" y="459"/>
                    <a:pt x="252" y="458"/>
                    <a:pt x="252" y="458"/>
                  </a:cubicBezTo>
                  <a:cubicBezTo>
                    <a:pt x="253" y="457"/>
                    <a:pt x="259" y="456"/>
                    <a:pt x="258" y="456"/>
                  </a:cubicBezTo>
                  <a:cubicBezTo>
                    <a:pt x="260" y="456"/>
                    <a:pt x="261" y="456"/>
                    <a:pt x="263" y="456"/>
                  </a:cubicBezTo>
                  <a:cubicBezTo>
                    <a:pt x="263" y="456"/>
                    <a:pt x="263" y="456"/>
                    <a:pt x="264" y="456"/>
                  </a:cubicBezTo>
                  <a:cubicBezTo>
                    <a:pt x="264" y="456"/>
                    <a:pt x="264" y="456"/>
                    <a:pt x="265" y="457"/>
                  </a:cubicBezTo>
                  <a:cubicBezTo>
                    <a:pt x="267" y="457"/>
                    <a:pt x="269" y="458"/>
                    <a:pt x="271" y="458"/>
                  </a:cubicBezTo>
                  <a:cubicBezTo>
                    <a:pt x="271" y="458"/>
                    <a:pt x="271" y="458"/>
                    <a:pt x="271" y="458"/>
                  </a:cubicBezTo>
                  <a:cubicBezTo>
                    <a:pt x="272" y="459"/>
                    <a:pt x="272" y="459"/>
                    <a:pt x="273" y="459"/>
                  </a:cubicBezTo>
                  <a:cubicBezTo>
                    <a:pt x="276" y="461"/>
                    <a:pt x="279" y="463"/>
                    <a:pt x="283" y="465"/>
                  </a:cubicBezTo>
                  <a:cubicBezTo>
                    <a:pt x="284" y="466"/>
                    <a:pt x="286" y="468"/>
                    <a:pt x="288" y="469"/>
                  </a:cubicBezTo>
                  <a:cubicBezTo>
                    <a:pt x="289" y="470"/>
                    <a:pt x="290" y="470"/>
                    <a:pt x="289" y="470"/>
                  </a:cubicBezTo>
                  <a:cubicBezTo>
                    <a:pt x="290" y="470"/>
                    <a:pt x="291" y="471"/>
                    <a:pt x="291" y="472"/>
                  </a:cubicBezTo>
                  <a:cubicBezTo>
                    <a:pt x="307" y="484"/>
                    <a:pt x="324" y="496"/>
                    <a:pt x="344" y="501"/>
                  </a:cubicBezTo>
                  <a:cubicBezTo>
                    <a:pt x="388" y="510"/>
                    <a:pt x="436" y="488"/>
                    <a:pt x="464" y="454"/>
                  </a:cubicBezTo>
                  <a:cubicBezTo>
                    <a:pt x="489" y="423"/>
                    <a:pt x="502" y="378"/>
                    <a:pt x="487" y="339"/>
                  </a:cubicBezTo>
                  <a:cubicBezTo>
                    <a:pt x="474" y="305"/>
                    <a:pt x="448" y="276"/>
                    <a:pt x="423" y="250"/>
                  </a:cubicBezTo>
                  <a:cubicBezTo>
                    <a:pt x="409" y="236"/>
                    <a:pt x="393" y="222"/>
                    <a:pt x="377" y="209"/>
                  </a:cubicBezTo>
                  <a:cubicBezTo>
                    <a:pt x="377" y="209"/>
                    <a:pt x="376" y="209"/>
                    <a:pt x="376" y="208"/>
                  </a:cubicBezTo>
                  <a:cubicBezTo>
                    <a:pt x="376" y="208"/>
                    <a:pt x="376" y="207"/>
                    <a:pt x="376" y="207"/>
                  </a:cubicBezTo>
                  <a:cubicBezTo>
                    <a:pt x="376" y="206"/>
                    <a:pt x="375" y="205"/>
                    <a:pt x="375" y="204"/>
                  </a:cubicBezTo>
                  <a:cubicBezTo>
                    <a:pt x="375" y="203"/>
                    <a:pt x="375" y="203"/>
                    <a:pt x="375" y="202"/>
                  </a:cubicBezTo>
                  <a:cubicBezTo>
                    <a:pt x="373" y="185"/>
                    <a:pt x="374" y="168"/>
                    <a:pt x="374" y="151"/>
                  </a:cubicBezTo>
                  <a:cubicBezTo>
                    <a:pt x="375" y="110"/>
                    <a:pt x="377" y="69"/>
                    <a:pt x="378" y="28"/>
                  </a:cubicBezTo>
                  <a:cubicBezTo>
                    <a:pt x="378" y="0"/>
                    <a:pt x="334" y="0"/>
                    <a:pt x="334" y="28"/>
                  </a:cubicBezTo>
                  <a:cubicBezTo>
                    <a:pt x="334" y="72"/>
                    <a:pt x="331" y="115"/>
                    <a:pt x="330" y="158"/>
                  </a:cubicBezTo>
                  <a:cubicBezTo>
                    <a:pt x="330" y="177"/>
                    <a:pt x="330" y="195"/>
                    <a:pt x="333" y="214"/>
                  </a:cubicBezTo>
                  <a:cubicBezTo>
                    <a:pt x="335" y="226"/>
                    <a:pt x="340" y="238"/>
                    <a:pt x="351" y="244"/>
                  </a:cubicBezTo>
                  <a:cubicBezTo>
                    <a:pt x="365" y="255"/>
                    <a:pt x="378" y="267"/>
                    <a:pt x="391" y="280"/>
                  </a:cubicBezTo>
                  <a:cubicBezTo>
                    <a:pt x="396" y="286"/>
                    <a:pt x="402" y="292"/>
                    <a:pt x="408" y="298"/>
                  </a:cubicBezTo>
                  <a:cubicBezTo>
                    <a:pt x="411" y="301"/>
                    <a:pt x="413" y="304"/>
                    <a:pt x="416" y="307"/>
                  </a:cubicBezTo>
                  <a:cubicBezTo>
                    <a:pt x="418" y="309"/>
                    <a:pt x="419" y="311"/>
                    <a:pt x="420" y="312"/>
                  </a:cubicBezTo>
                  <a:cubicBezTo>
                    <a:pt x="421" y="313"/>
                    <a:pt x="424" y="317"/>
                    <a:pt x="424" y="317"/>
                  </a:cubicBezTo>
                  <a:cubicBezTo>
                    <a:pt x="429" y="323"/>
                    <a:pt x="433" y="330"/>
                    <a:pt x="437" y="337"/>
                  </a:cubicBezTo>
                  <a:cubicBezTo>
                    <a:pt x="439" y="340"/>
                    <a:pt x="441" y="344"/>
                    <a:pt x="443" y="347"/>
                  </a:cubicBezTo>
                  <a:cubicBezTo>
                    <a:pt x="444" y="348"/>
                    <a:pt x="444" y="350"/>
                    <a:pt x="445" y="351"/>
                  </a:cubicBezTo>
                  <a:cubicBezTo>
                    <a:pt x="444" y="349"/>
                    <a:pt x="446" y="355"/>
                    <a:pt x="447" y="355"/>
                  </a:cubicBezTo>
                  <a:cubicBezTo>
                    <a:pt x="448" y="359"/>
                    <a:pt x="449" y="362"/>
                    <a:pt x="449" y="365"/>
                  </a:cubicBezTo>
                  <a:cubicBezTo>
                    <a:pt x="449" y="366"/>
                    <a:pt x="449" y="366"/>
                    <a:pt x="449" y="366"/>
                  </a:cubicBezTo>
                  <a:cubicBezTo>
                    <a:pt x="450" y="368"/>
                    <a:pt x="450" y="369"/>
                    <a:pt x="450" y="371"/>
                  </a:cubicBezTo>
                  <a:cubicBezTo>
                    <a:pt x="450" y="373"/>
                    <a:pt x="450" y="376"/>
                    <a:pt x="449" y="379"/>
                  </a:cubicBezTo>
                  <a:cubicBezTo>
                    <a:pt x="449" y="378"/>
                    <a:pt x="449" y="384"/>
                    <a:pt x="449" y="384"/>
                  </a:cubicBezTo>
                  <a:cubicBezTo>
                    <a:pt x="448" y="389"/>
                    <a:pt x="447" y="394"/>
                    <a:pt x="445" y="399"/>
                  </a:cubicBezTo>
                  <a:cubicBezTo>
                    <a:pt x="440" y="414"/>
                    <a:pt x="428" y="431"/>
                    <a:pt x="417" y="440"/>
                  </a:cubicBezTo>
                  <a:cubicBezTo>
                    <a:pt x="401" y="452"/>
                    <a:pt x="384" y="458"/>
                    <a:pt x="367" y="459"/>
                  </a:cubicBezTo>
                  <a:cubicBezTo>
                    <a:pt x="364" y="459"/>
                    <a:pt x="362" y="459"/>
                    <a:pt x="359" y="459"/>
                  </a:cubicBezTo>
                  <a:cubicBezTo>
                    <a:pt x="359" y="459"/>
                    <a:pt x="355" y="458"/>
                    <a:pt x="355" y="458"/>
                  </a:cubicBezTo>
                  <a:cubicBezTo>
                    <a:pt x="353" y="458"/>
                    <a:pt x="351" y="457"/>
                    <a:pt x="349" y="457"/>
                  </a:cubicBezTo>
                  <a:cubicBezTo>
                    <a:pt x="349" y="457"/>
                    <a:pt x="345" y="455"/>
                    <a:pt x="345" y="455"/>
                  </a:cubicBezTo>
                  <a:cubicBezTo>
                    <a:pt x="338" y="452"/>
                    <a:pt x="331" y="447"/>
                    <a:pt x="324" y="442"/>
                  </a:cubicBezTo>
                  <a:cubicBezTo>
                    <a:pt x="324" y="442"/>
                    <a:pt x="321" y="440"/>
                    <a:pt x="321" y="439"/>
                  </a:cubicBezTo>
                  <a:cubicBezTo>
                    <a:pt x="318" y="437"/>
                    <a:pt x="316" y="435"/>
                    <a:pt x="313" y="434"/>
                  </a:cubicBezTo>
                  <a:cubicBezTo>
                    <a:pt x="310" y="431"/>
                    <a:pt x="307" y="429"/>
                    <a:pt x="303" y="426"/>
                  </a:cubicBezTo>
                  <a:cubicBezTo>
                    <a:pt x="295" y="421"/>
                    <a:pt x="286" y="417"/>
                    <a:pt x="277" y="414"/>
                  </a:cubicBezTo>
                  <a:cubicBezTo>
                    <a:pt x="256" y="409"/>
                    <a:pt x="235" y="415"/>
                    <a:pt x="218" y="426"/>
                  </a:cubicBezTo>
                  <a:cubicBezTo>
                    <a:pt x="215" y="429"/>
                    <a:pt x="211" y="431"/>
                    <a:pt x="208" y="434"/>
                  </a:cubicBezTo>
                  <a:cubicBezTo>
                    <a:pt x="206" y="435"/>
                    <a:pt x="203" y="437"/>
                    <a:pt x="201" y="439"/>
                  </a:cubicBezTo>
                  <a:cubicBezTo>
                    <a:pt x="200" y="440"/>
                    <a:pt x="198" y="441"/>
                    <a:pt x="198" y="442"/>
                  </a:cubicBezTo>
                  <a:cubicBezTo>
                    <a:pt x="191" y="447"/>
                    <a:pt x="184" y="452"/>
                    <a:pt x="176" y="455"/>
                  </a:cubicBezTo>
                  <a:cubicBezTo>
                    <a:pt x="177" y="455"/>
                    <a:pt x="172" y="457"/>
                    <a:pt x="172" y="457"/>
                  </a:cubicBezTo>
                  <a:cubicBezTo>
                    <a:pt x="170" y="457"/>
                    <a:pt x="168" y="458"/>
                    <a:pt x="166" y="458"/>
                  </a:cubicBezTo>
                  <a:cubicBezTo>
                    <a:pt x="168" y="458"/>
                    <a:pt x="162" y="459"/>
                    <a:pt x="162" y="459"/>
                  </a:cubicBezTo>
                  <a:cubicBezTo>
                    <a:pt x="159" y="459"/>
                    <a:pt x="157" y="459"/>
                    <a:pt x="154" y="459"/>
                  </a:cubicBezTo>
                  <a:cubicBezTo>
                    <a:pt x="145" y="458"/>
                    <a:pt x="137" y="456"/>
                    <a:pt x="126" y="452"/>
                  </a:cubicBezTo>
                  <a:cubicBezTo>
                    <a:pt x="112" y="447"/>
                    <a:pt x="96" y="434"/>
                    <a:pt x="88" y="422"/>
                  </a:cubicBezTo>
                  <a:cubicBezTo>
                    <a:pt x="77" y="406"/>
                    <a:pt x="72" y="389"/>
                    <a:pt x="72" y="371"/>
                  </a:cubicBezTo>
                  <a:cubicBezTo>
                    <a:pt x="72" y="369"/>
                    <a:pt x="72" y="368"/>
                    <a:pt x="72" y="366"/>
                  </a:cubicBezTo>
                  <a:cubicBezTo>
                    <a:pt x="72" y="366"/>
                    <a:pt x="72" y="366"/>
                    <a:pt x="72" y="365"/>
                  </a:cubicBezTo>
                  <a:cubicBezTo>
                    <a:pt x="73" y="362"/>
                    <a:pt x="74" y="359"/>
                    <a:pt x="75" y="355"/>
                  </a:cubicBezTo>
                  <a:cubicBezTo>
                    <a:pt x="75" y="354"/>
                    <a:pt x="75" y="353"/>
                    <a:pt x="76" y="352"/>
                  </a:cubicBezTo>
                  <a:cubicBezTo>
                    <a:pt x="76" y="353"/>
                    <a:pt x="77" y="349"/>
                    <a:pt x="77" y="349"/>
                  </a:cubicBezTo>
                  <a:cubicBezTo>
                    <a:pt x="79" y="345"/>
                    <a:pt x="82" y="341"/>
                    <a:pt x="84" y="337"/>
                  </a:cubicBezTo>
                  <a:cubicBezTo>
                    <a:pt x="88" y="330"/>
                    <a:pt x="92" y="323"/>
                    <a:pt x="97" y="317"/>
                  </a:cubicBezTo>
                  <a:cubicBezTo>
                    <a:pt x="97" y="317"/>
                    <a:pt x="100" y="314"/>
                    <a:pt x="100" y="314"/>
                  </a:cubicBezTo>
                  <a:cubicBezTo>
                    <a:pt x="101" y="312"/>
                    <a:pt x="102" y="311"/>
                    <a:pt x="104" y="309"/>
                  </a:cubicBezTo>
                  <a:cubicBezTo>
                    <a:pt x="107" y="305"/>
                    <a:pt x="110" y="301"/>
                    <a:pt x="113" y="298"/>
                  </a:cubicBezTo>
                  <a:cubicBezTo>
                    <a:pt x="131" y="278"/>
                    <a:pt x="150" y="260"/>
                    <a:pt x="170" y="244"/>
                  </a:cubicBezTo>
                  <a:cubicBezTo>
                    <a:pt x="181" y="239"/>
                    <a:pt x="187" y="227"/>
                    <a:pt x="189" y="215"/>
                  </a:cubicBezTo>
                  <a:cubicBezTo>
                    <a:pt x="192" y="197"/>
                    <a:pt x="193" y="178"/>
                    <a:pt x="193" y="160"/>
                  </a:cubicBezTo>
                  <a:cubicBezTo>
                    <a:pt x="193" y="116"/>
                    <a:pt x="190" y="72"/>
                    <a:pt x="190" y="28"/>
                  </a:cubicBezTo>
                  <a:cubicBezTo>
                    <a:pt x="190" y="0"/>
                    <a:pt x="147" y="0"/>
                    <a:pt x="147" y="28"/>
                  </a:cubicBezTo>
                  <a:cubicBezTo>
                    <a:pt x="147" y="67"/>
                    <a:pt x="149" y="107"/>
                    <a:pt x="149" y="146"/>
                  </a:cubicBezTo>
                  <a:cubicBezTo>
                    <a:pt x="149" y="163"/>
                    <a:pt x="149" y="180"/>
                    <a:pt x="147" y="197"/>
                  </a:cubicBezTo>
                  <a:cubicBezTo>
                    <a:pt x="147" y="198"/>
                    <a:pt x="147" y="200"/>
                    <a:pt x="147" y="201"/>
                  </a:cubicBezTo>
                  <a:cubicBezTo>
                    <a:pt x="147" y="201"/>
                    <a:pt x="147" y="202"/>
                    <a:pt x="147" y="202"/>
                  </a:cubicBezTo>
                  <a:cubicBezTo>
                    <a:pt x="147" y="204"/>
                    <a:pt x="146" y="206"/>
                    <a:pt x="146" y="208"/>
                  </a:cubicBezTo>
                  <a:cubicBezTo>
                    <a:pt x="141" y="211"/>
                    <a:pt x="137" y="215"/>
                    <a:pt x="133" y="218"/>
                  </a:cubicBezTo>
                  <a:cubicBezTo>
                    <a:pt x="123" y="227"/>
                    <a:pt x="113" y="236"/>
                    <a:pt x="104" y="245"/>
                  </a:cubicBezTo>
                  <a:cubicBezTo>
                    <a:pt x="79" y="269"/>
                    <a:pt x="54" y="297"/>
                    <a:pt x="39" y="328"/>
                  </a:cubicBezTo>
                  <a:cubicBezTo>
                    <a:pt x="0" y="411"/>
                    <a:pt x="76" y="507"/>
                    <a:pt x="164" y="502"/>
                  </a:cubicBezTo>
                  <a:close/>
                  <a:moveTo>
                    <a:pt x="145" y="210"/>
                  </a:moveTo>
                  <a:cubicBezTo>
                    <a:pt x="145" y="210"/>
                    <a:pt x="145" y="211"/>
                    <a:pt x="145" y="211"/>
                  </a:cubicBezTo>
                  <a:cubicBezTo>
                    <a:pt x="144" y="212"/>
                    <a:pt x="143" y="212"/>
                    <a:pt x="145"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62" name="Group 61"/>
          <p:cNvGrpSpPr/>
          <p:nvPr/>
        </p:nvGrpSpPr>
        <p:grpSpPr>
          <a:xfrm>
            <a:off x="9024381" y="5872061"/>
            <a:ext cx="248054" cy="322949"/>
            <a:chOff x="10239375" y="6021388"/>
            <a:chExt cx="2055813" cy="2676525"/>
          </a:xfrm>
          <a:solidFill>
            <a:schemeClr val="bg1"/>
          </a:solidFill>
        </p:grpSpPr>
        <p:sp>
          <p:nvSpPr>
            <p:cNvPr id="63" name="Freeform 206"/>
            <p:cNvSpPr>
              <a:spLocks/>
            </p:cNvSpPr>
            <p:nvPr/>
          </p:nvSpPr>
          <p:spPr bwMode="auto">
            <a:xfrm>
              <a:off x="10239375" y="6029325"/>
              <a:ext cx="1244600" cy="2668588"/>
            </a:xfrm>
            <a:custGeom>
              <a:avLst/>
              <a:gdLst>
                <a:gd name="T0" fmla="*/ 201 w 502"/>
                <a:gd name="T1" fmla="*/ 581 h 1079"/>
                <a:gd name="T2" fmla="*/ 231 w 502"/>
                <a:gd name="T3" fmla="*/ 569 h 1079"/>
                <a:gd name="T4" fmla="*/ 439 w 502"/>
                <a:gd name="T5" fmla="*/ 371 h 1079"/>
                <a:gd name="T6" fmla="*/ 452 w 502"/>
                <a:gd name="T7" fmla="*/ 266 h 1079"/>
                <a:gd name="T8" fmla="*/ 456 w 502"/>
                <a:gd name="T9" fmla="*/ 252 h 1079"/>
                <a:gd name="T10" fmla="*/ 460 w 502"/>
                <a:gd name="T11" fmla="*/ 245 h 1079"/>
                <a:gd name="T12" fmla="*/ 471 w 502"/>
                <a:gd name="T13" fmla="*/ 230 h 1079"/>
                <a:gd name="T14" fmla="*/ 483 w 502"/>
                <a:gd name="T15" fmla="*/ 219 h 1079"/>
                <a:gd name="T16" fmla="*/ 486 w 502"/>
                <a:gd name="T17" fmla="*/ 217 h 1079"/>
                <a:gd name="T18" fmla="*/ 448 w 502"/>
                <a:gd name="T19" fmla="*/ 123 h 1079"/>
                <a:gd name="T20" fmla="*/ 379 w 502"/>
                <a:gd name="T21" fmla="*/ 15 h 1079"/>
                <a:gd name="T22" fmla="*/ 339 w 502"/>
                <a:gd name="T23" fmla="*/ 39 h 1079"/>
                <a:gd name="T24" fmla="*/ 413 w 502"/>
                <a:gd name="T25" fmla="*/ 154 h 1079"/>
                <a:gd name="T26" fmla="*/ 435 w 502"/>
                <a:gd name="T27" fmla="*/ 177 h 1079"/>
                <a:gd name="T28" fmla="*/ 445 w 502"/>
                <a:gd name="T29" fmla="*/ 190 h 1079"/>
                <a:gd name="T30" fmla="*/ 404 w 502"/>
                <a:gd name="T31" fmla="*/ 268 h 1079"/>
                <a:gd name="T32" fmla="*/ 391 w 502"/>
                <a:gd name="T33" fmla="*/ 373 h 1079"/>
                <a:gd name="T34" fmla="*/ 381 w 502"/>
                <a:gd name="T35" fmla="*/ 406 h 1079"/>
                <a:gd name="T36" fmla="*/ 373 w 502"/>
                <a:gd name="T37" fmla="*/ 421 h 1079"/>
                <a:gd name="T38" fmla="*/ 358 w 502"/>
                <a:gd name="T39" fmla="*/ 444 h 1079"/>
                <a:gd name="T40" fmla="*/ 346 w 502"/>
                <a:gd name="T41" fmla="*/ 457 h 1079"/>
                <a:gd name="T42" fmla="*/ 323 w 502"/>
                <a:gd name="T43" fmla="*/ 476 h 1079"/>
                <a:gd name="T44" fmla="*/ 294 w 502"/>
                <a:gd name="T45" fmla="*/ 494 h 1079"/>
                <a:gd name="T46" fmla="*/ 270 w 502"/>
                <a:gd name="T47" fmla="*/ 505 h 1079"/>
                <a:gd name="T48" fmla="*/ 269 w 502"/>
                <a:gd name="T49" fmla="*/ 505 h 1079"/>
                <a:gd name="T50" fmla="*/ 172 w 502"/>
                <a:gd name="T51" fmla="*/ 542 h 1079"/>
                <a:gd name="T52" fmla="*/ 26 w 502"/>
                <a:gd name="T53" fmla="*/ 669 h 1079"/>
                <a:gd name="T54" fmla="*/ 47 w 502"/>
                <a:gd name="T55" fmla="*/ 919 h 1079"/>
                <a:gd name="T56" fmla="*/ 56 w 502"/>
                <a:gd name="T57" fmla="*/ 1060 h 1079"/>
                <a:gd name="T58" fmla="*/ 101 w 502"/>
                <a:gd name="T59" fmla="*/ 1047 h 1079"/>
                <a:gd name="T60" fmla="*/ 101 w 502"/>
                <a:gd name="T61" fmla="*/ 1046 h 1079"/>
                <a:gd name="T62" fmla="*/ 99 w 502"/>
                <a:gd name="T63" fmla="*/ 1013 h 1079"/>
                <a:gd name="T64" fmla="*/ 94 w 502"/>
                <a:gd name="T65" fmla="*/ 920 h 1079"/>
                <a:gd name="T66" fmla="*/ 86 w 502"/>
                <a:gd name="T67" fmla="*/ 891 h 1079"/>
                <a:gd name="T68" fmla="*/ 51 w 502"/>
                <a:gd name="T69" fmla="*/ 741 h 1079"/>
                <a:gd name="T70" fmla="*/ 51 w 502"/>
                <a:gd name="T71" fmla="*/ 738 h 1079"/>
                <a:gd name="T72" fmla="*/ 55 w 502"/>
                <a:gd name="T73" fmla="*/ 720 h 1079"/>
                <a:gd name="T74" fmla="*/ 61 w 502"/>
                <a:gd name="T75" fmla="*/ 705 h 1079"/>
                <a:gd name="T76" fmla="*/ 75 w 502"/>
                <a:gd name="T77" fmla="*/ 679 h 1079"/>
                <a:gd name="T78" fmla="*/ 83 w 502"/>
                <a:gd name="T79" fmla="*/ 668 h 1079"/>
                <a:gd name="T80" fmla="*/ 125 w 502"/>
                <a:gd name="T81" fmla="*/ 627 h 1079"/>
                <a:gd name="T82" fmla="*/ 132 w 502"/>
                <a:gd name="T83" fmla="*/ 621 h 1079"/>
                <a:gd name="T84" fmla="*/ 160 w 502"/>
                <a:gd name="T85" fmla="*/ 601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2" h="1079">
                  <a:moveTo>
                    <a:pt x="194" y="584"/>
                  </a:moveTo>
                  <a:cubicBezTo>
                    <a:pt x="193" y="584"/>
                    <a:pt x="200" y="581"/>
                    <a:pt x="201" y="581"/>
                  </a:cubicBezTo>
                  <a:cubicBezTo>
                    <a:pt x="204" y="580"/>
                    <a:pt x="207" y="578"/>
                    <a:pt x="210" y="577"/>
                  </a:cubicBezTo>
                  <a:cubicBezTo>
                    <a:pt x="217" y="575"/>
                    <a:pt x="224" y="572"/>
                    <a:pt x="231" y="569"/>
                  </a:cubicBezTo>
                  <a:cubicBezTo>
                    <a:pt x="290" y="548"/>
                    <a:pt x="351" y="526"/>
                    <a:pt x="392" y="476"/>
                  </a:cubicBezTo>
                  <a:cubicBezTo>
                    <a:pt x="417" y="446"/>
                    <a:pt x="432" y="409"/>
                    <a:pt x="439" y="371"/>
                  </a:cubicBezTo>
                  <a:cubicBezTo>
                    <a:pt x="444" y="345"/>
                    <a:pt x="444" y="320"/>
                    <a:pt x="447" y="294"/>
                  </a:cubicBezTo>
                  <a:cubicBezTo>
                    <a:pt x="448" y="286"/>
                    <a:pt x="450" y="276"/>
                    <a:pt x="452" y="266"/>
                  </a:cubicBezTo>
                  <a:cubicBezTo>
                    <a:pt x="453" y="262"/>
                    <a:pt x="455" y="258"/>
                    <a:pt x="456" y="253"/>
                  </a:cubicBezTo>
                  <a:cubicBezTo>
                    <a:pt x="456" y="253"/>
                    <a:pt x="456" y="253"/>
                    <a:pt x="456" y="252"/>
                  </a:cubicBezTo>
                  <a:cubicBezTo>
                    <a:pt x="457" y="252"/>
                    <a:pt x="457" y="252"/>
                    <a:pt x="457" y="252"/>
                  </a:cubicBezTo>
                  <a:cubicBezTo>
                    <a:pt x="458" y="249"/>
                    <a:pt x="459" y="247"/>
                    <a:pt x="460" y="245"/>
                  </a:cubicBezTo>
                  <a:cubicBezTo>
                    <a:pt x="462" y="242"/>
                    <a:pt x="464" y="239"/>
                    <a:pt x="466" y="236"/>
                  </a:cubicBezTo>
                  <a:cubicBezTo>
                    <a:pt x="465" y="238"/>
                    <a:pt x="470" y="231"/>
                    <a:pt x="471" y="230"/>
                  </a:cubicBezTo>
                  <a:cubicBezTo>
                    <a:pt x="473" y="228"/>
                    <a:pt x="476" y="225"/>
                    <a:pt x="479" y="223"/>
                  </a:cubicBezTo>
                  <a:cubicBezTo>
                    <a:pt x="480" y="221"/>
                    <a:pt x="482" y="220"/>
                    <a:pt x="483" y="219"/>
                  </a:cubicBezTo>
                  <a:cubicBezTo>
                    <a:pt x="484" y="218"/>
                    <a:pt x="484" y="218"/>
                    <a:pt x="485" y="217"/>
                  </a:cubicBezTo>
                  <a:cubicBezTo>
                    <a:pt x="485" y="217"/>
                    <a:pt x="486" y="217"/>
                    <a:pt x="486" y="217"/>
                  </a:cubicBezTo>
                  <a:cubicBezTo>
                    <a:pt x="502" y="204"/>
                    <a:pt x="498" y="189"/>
                    <a:pt x="490" y="174"/>
                  </a:cubicBezTo>
                  <a:cubicBezTo>
                    <a:pt x="480" y="154"/>
                    <a:pt x="464" y="138"/>
                    <a:pt x="448" y="123"/>
                  </a:cubicBezTo>
                  <a:cubicBezTo>
                    <a:pt x="433" y="108"/>
                    <a:pt x="422" y="92"/>
                    <a:pt x="410" y="73"/>
                  </a:cubicBezTo>
                  <a:cubicBezTo>
                    <a:pt x="399" y="54"/>
                    <a:pt x="389" y="35"/>
                    <a:pt x="379" y="15"/>
                  </a:cubicBezTo>
                  <a:cubicBezTo>
                    <a:pt x="374" y="3"/>
                    <a:pt x="358" y="0"/>
                    <a:pt x="347" y="6"/>
                  </a:cubicBezTo>
                  <a:cubicBezTo>
                    <a:pt x="335" y="13"/>
                    <a:pt x="334" y="27"/>
                    <a:pt x="339" y="39"/>
                  </a:cubicBezTo>
                  <a:cubicBezTo>
                    <a:pt x="353" y="69"/>
                    <a:pt x="370" y="99"/>
                    <a:pt x="390" y="126"/>
                  </a:cubicBezTo>
                  <a:cubicBezTo>
                    <a:pt x="397" y="136"/>
                    <a:pt x="405" y="146"/>
                    <a:pt x="413" y="154"/>
                  </a:cubicBezTo>
                  <a:cubicBezTo>
                    <a:pt x="419" y="160"/>
                    <a:pt x="424" y="165"/>
                    <a:pt x="429" y="170"/>
                  </a:cubicBezTo>
                  <a:cubicBezTo>
                    <a:pt x="431" y="173"/>
                    <a:pt x="433" y="175"/>
                    <a:pt x="435" y="177"/>
                  </a:cubicBezTo>
                  <a:cubicBezTo>
                    <a:pt x="436" y="178"/>
                    <a:pt x="440" y="183"/>
                    <a:pt x="440" y="183"/>
                  </a:cubicBezTo>
                  <a:cubicBezTo>
                    <a:pt x="442" y="185"/>
                    <a:pt x="444" y="188"/>
                    <a:pt x="445" y="190"/>
                  </a:cubicBezTo>
                  <a:cubicBezTo>
                    <a:pt x="437" y="197"/>
                    <a:pt x="430" y="205"/>
                    <a:pt x="424" y="215"/>
                  </a:cubicBezTo>
                  <a:cubicBezTo>
                    <a:pt x="413" y="230"/>
                    <a:pt x="407" y="250"/>
                    <a:pt x="404" y="268"/>
                  </a:cubicBezTo>
                  <a:cubicBezTo>
                    <a:pt x="399" y="294"/>
                    <a:pt x="399" y="320"/>
                    <a:pt x="396" y="346"/>
                  </a:cubicBezTo>
                  <a:cubicBezTo>
                    <a:pt x="395" y="352"/>
                    <a:pt x="393" y="364"/>
                    <a:pt x="391" y="373"/>
                  </a:cubicBezTo>
                  <a:cubicBezTo>
                    <a:pt x="389" y="383"/>
                    <a:pt x="386" y="393"/>
                    <a:pt x="382" y="402"/>
                  </a:cubicBezTo>
                  <a:cubicBezTo>
                    <a:pt x="382" y="402"/>
                    <a:pt x="381" y="405"/>
                    <a:pt x="381" y="406"/>
                  </a:cubicBezTo>
                  <a:cubicBezTo>
                    <a:pt x="380" y="407"/>
                    <a:pt x="379" y="409"/>
                    <a:pt x="379" y="410"/>
                  </a:cubicBezTo>
                  <a:cubicBezTo>
                    <a:pt x="377" y="414"/>
                    <a:pt x="375" y="418"/>
                    <a:pt x="373" y="421"/>
                  </a:cubicBezTo>
                  <a:cubicBezTo>
                    <a:pt x="369" y="428"/>
                    <a:pt x="365" y="435"/>
                    <a:pt x="360" y="441"/>
                  </a:cubicBezTo>
                  <a:cubicBezTo>
                    <a:pt x="360" y="442"/>
                    <a:pt x="358" y="444"/>
                    <a:pt x="358" y="444"/>
                  </a:cubicBezTo>
                  <a:cubicBezTo>
                    <a:pt x="357" y="446"/>
                    <a:pt x="355" y="447"/>
                    <a:pt x="354" y="448"/>
                  </a:cubicBezTo>
                  <a:cubicBezTo>
                    <a:pt x="352" y="451"/>
                    <a:pt x="349" y="454"/>
                    <a:pt x="346" y="457"/>
                  </a:cubicBezTo>
                  <a:cubicBezTo>
                    <a:pt x="341" y="462"/>
                    <a:pt x="336" y="467"/>
                    <a:pt x="330" y="471"/>
                  </a:cubicBezTo>
                  <a:cubicBezTo>
                    <a:pt x="331" y="471"/>
                    <a:pt x="324" y="475"/>
                    <a:pt x="323" y="476"/>
                  </a:cubicBezTo>
                  <a:cubicBezTo>
                    <a:pt x="320" y="478"/>
                    <a:pt x="317" y="480"/>
                    <a:pt x="314" y="482"/>
                  </a:cubicBezTo>
                  <a:cubicBezTo>
                    <a:pt x="308" y="486"/>
                    <a:pt x="301" y="490"/>
                    <a:pt x="294" y="494"/>
                  </a:cubicBezTo>
                  <a:cubicBezTo>
                    <a:pt x="288" y="497"/>
                    <a:pt x="281" y="500"/>
                    <a:pt x="275" y="503"/>
                  </a:cubicBezTo>
                  <a:cubicBezTo>
                    <a:pt x="273" y="504"/>
                    <a:pt x="271" y="504"/>
                    <a:pt x="270" y="505"/>
                  </a:cubicBezTo>
                  <a:cubicBezTo>
                    <a:pt x="269" y="505"/>
                    <a:pt x="269" y="505"/>
                    <a:pt x="269" y="505"/>
                  </a:cubicBezTo>
                  <a:cubicBezTo>
                    <a:pt x="269" y="505"/>
                    <a:pt x="269" y="505"/>
                    <a:pt x="269" y="505"/>
                  </a:cubicBezTo>
                  <a:cubicBezTo>
                    <a:pt x="265" y="507"/>
                    <a:pt x="261" y="509"/>
                    <a:pt x="257" y="510"/>
                  </a:cubicBezTo>
                  <a:cubicBezTo>
                    <a:pt x="229" y="521"/>
                    <a:pt x="200" y="531"/>
                    <a:pt x="172" y="542"/>
                  </a:cubicBezTo>
                  <a:cubicBezTo>
                    <a:pt x="143" y="555"/>
                    <a:pt x="119" y="572"/>
                    <a:pt x="95" y="591"/>
                  </a:cubicBezTo>
                  <a:cubicBezTo>
                    <a:pt x="68" y="613"/>
                    <a:pt x="43" y="638"/>
                    <a:pt x="26" y="669"/>
                  </a:cubicBezTo>
                  <a:cubicBezTo>
                    <a:pt x="7" y="703"/>
                    <a:pt x="0" y="742"/>
                    <a:pt x="4" y="780"/>
                  </a:cubicBezTo>
                  <a:cubicBezTo>
                    <a:pt x="8" y="829"/>
                    <a:pt x="26" y="875"/>
                    <a:pt x="47" y="919"/>
                  </a:cubicBezTo>
                  <a:cubicBezTo>
                    <a:pt x="48" y="937"/>
                    <a:pt x="49" y="956"/>
                    <a:pt x="50" y="975"/>
                  </a:cubicBezTo>
                  <a:cubicBezTo>
                    <a:pt x="51" y="1003"/>
                    <a:pt x="51" y="1032"/>
                    <a:pt x="56" y="1060"/>
                  </a:cubicBezTo>
                  <a:cubicBezTo>
                    <a:pt x="58" y="1072"/>
                    <a:pt x="73" y="1079"/>
                    <a:pt x="85" y="1076"/>
                  </a:cubicBezTo>
                  <a:cubicBezTo>
                    <a:pt x="98" y="1072"/>
                    <a:pt x="103" y="1060"/>
                    <a:pt x="101" y="1047"/>
                  </a:cubicBezTo>
                  <a:cubicBezTo>
                    <a:pt x="101" y="1047"/>
                    <a:pt x="101" y="1047"/>
                    <a:pt x="101" y="1047"/>
                  </a:cubicBezTo>
                  <a:cubicBezTo>
                    <a:pt x="101" y="1047"/>
                    <a:pt x="101" y="1046"/>
                    <a:pt x="101" y="1046"/>
                  </a:cubicBezTo>
                  <a:cubicBezTo>
                    <a:pt x="101" y="1043"/>
                    <a:pt x="100" y="1040"/>
                    <a:pt x="100" y="1037"/>
                  </a:cubicBezTo>
                  <a:cubicBezTo>
                    <a:pt x="99" y="1029"/>
                    <a:pt x="99" y="1021"/>
                    <a:pt x="99" y="1013"/>
                  </a:cubicBezTo>
                  <a:cubicBezTo>
                    <a:pt x="97" y="996"/>
                    <a:pt x="97" y="978"/>
                    <a:pt x="96" y="960"/>
                  </a:cubicBezTo>
                  <a:cubicBezTo>
                    <a:pt x="95" y="946"/>
                    <a:pt x="95" y="933"/>
                    <a:pt x="94" y="920"/>
                  </a:cubicBezTo>
                  <a:cubicBezTo>
                    <a:pt x="94" y="917"/>
                    <a:pt x="94" y="915"/>
                    <a:pt x="94" y="913"/>
                  </a:cubicBezTo>
                  <a:cubicBezTo>
                    <a:pt x="94" y="905"/>
                    <a:pt x="89" y="898"/>
                    <a:pt x="86" y="891"/>
                  </a:cubicBezTo>
                  <a:cubicBezTo>
                    <a:pt x="82" y="883"/>
                    <a:pt x="78" y="875"/>
                    <a:pt x="75" y="868"/>
                  </a:cubicBezTo>
                  <a:cubicBezTo>
                    <a:pt x="57" y="826"/>
                    <a:pt x="46" y="785"/>
                    <a:pt x="51" y="741"/>
                  </a:cubicBezTo>
                  <a:cubicBezTo>
                    <a:pt x="51" y="741"/>
                    <a:pt x="51" y="740"/>
                    <a:pt x="51" y="740"/>
                  </a:cubicBezTo>
                  <a:cubicBezTo>
                    <a:pt x="51" y="740"/>
                    <a:pt x="51" y="739"/>
                    <a:pt x="51" y="738"/>
                  </a:cubicBezTo>
                  <a:cubicBezTo>
                    <a:pt x="52" y="736"/>
                    <a:pt x="52" y="734"/>
                    <a:pt x="52" y="732"/>
                  </a:cubicBezTo>
                  <a:cubicBezTo>
                    <a:pt x="53" y="728"/>
                    <a:pt x="54" y="724"/>
                    <a:pt x="55" y="720"/>
                  </a:cubicBezTo>
                  <a:cubicBezTo>
                    <a:pt x="56" y="716"/>
                    <a:pt x="58" y="712"/>
                    <a:pt x="59" y="709"/>
                  </a:cubicBezTo>
                  <a:cubicBezTo>
                    <a:pt x="60" y="707"/>
                    <a:pt x="60" y="706"/>
                    <a:pt x="61" y="705"/>
                  </a:cubicBezTo>
                  <a:cubicBezTo>
                    <a:pt x="60" y="705"/>
                    <a:pt x="63" y="700"/>
                    <a:pt x="63" y="699"/>
                  </a:cubicBezTo>
                  <a:cubicBezTo>
                    <a:pt x="66" y="692"/>
                    <a:pt x="71" y="686"/>
                    <a:pt x="75" y="679"/>
                  </a:cubicBezTo>
                  <a:cubicBezTo>
                    <a:pt x="77" y="676"/>
                    <a:pt x="79" y="674"/>
                    <a:pt x="80" y="671"/>
                  </a:cubicBezTo>
                  <a:cubicBezTo>
                    <a:pt x="81" y="671"/>
                    <a:pt x="83" y="668"/>
                    <a:pt x="83" y="668"/>
                  </a:cubicBezTo>
                  <a:cubicBezTo>
                    <a:pt x="85" y="666"/>
                    <a:pt x="86" y="664"/>
                    <a:pt x="88" y="662"/>
                  </a:cubicBezTo>
                  <a:cubicBezTo>
                    <a:pt x="99" y="649"/>
                    <a:pt x="112" y="638"/>
                    <a:pt x="125" y="627"/>
                  </a:cubicBezTo>
                  <a:cubicBezTo>
                    <a:pt x="126" y="626"/>
                    <a:pt x="128" y="624"/>
                    <a:pt x="129" y="623"/>
                  </a:cubicBezTo>
                  <a:cubicBezTo>
                    <a:pt x="130" y="623"/>
                    <a:pt x="131" y="622"/>
                    <a:pt x="132" y="621"/>
                  </a:cubicBezTo>
                  <a:cubicBezTo>
                    <a:pt x="135" y="619"/>
                    <a:pt x="138" y="616"/>
                    <a:pt x="141" y="614"/>
                  </a:cubicBezTo>
                  <a:cubicBezTo>
                    <a:pt x="147" y="610"/>
                    <a:pt x="154" y="605"/>
                    <a:pt x="160" y="601"/>
                  </a:cubicBezTo>
                  <a:cubicBezTo>
                    <a:pt x="171" y="594"/>
                    <a:pt x="182" y="589"/>
                    <a:pt x="194" y="5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64" name="Freeform 207"/>
            <p:cNvSpPr>
              <a:spLocks/>
            </p:cNvSpPr>
            <p:nvPr/>
          </p:nvSpPr>
          <p:spPr bwMode="auto">
            <a:xfrm>
              <a:off x="10614025" y="6021388"/>
              <a:ext cx="1681163" cy="2671763"/>
            </a:xfrm>
            <a:custGeom>
              <a:avLst/>
              <a:gdLst>
                <a:gd name="T0" fmla="*/ 673 w 678"/>
                <a:gd name="T1" fmla="*/ 399 h 1080"/>
                <a:gd name="T2" fmla="*/ 585 w 678"/>
                <a:gd name="T3" fmla="*/ 194 h 1080"/>
                <a:gd name="T4" fmla="*/ 537 w 678"/>
                <a:gd name="T5" fmla="*/ 157 h 1080"/>
                <a:gd name="T6" fmla="*/ 502 w 678"/>
                <a:gd name="T7" fmla="*/ 138 h 1080"/>
                <a:gd name="T8" fmla="*/ 419 w 678"/>
                <a:gd name="T9" fmla="*/ 84 h 1080"/>
                <a:gd name="T10" fmla="*/ 415 w 678"/>
                <a:gd name="T11" fmla="*/ 81 h 1080"/>
                <a:gd name="T12" fmla="*/ 414 w 678"/>
                <a:gd name="T13" fmla="*/ 81 h 1080"/>
                <a:gd name="T14" fmla="*/ 407 w 678"/>
                <a:gd name="T15" fmla="*/ 75 h 1080"/>
                <a:gd name="T16" fmla="*/ 394 w 678"/>
                <a:gd name="T17" fmla="*/ 63 h 1080"/>
                <a:gd name="T18" fmla="*/ 369 w 678"/>
                <a:gd name="T19" fmla="*/ 34 h 1080"/>
                <a:gd name="T20" fmla="*/ 350 w 678"/>
                <a:gd name="T21" fmla="*/ 10 h 1080"/>
                <a:gd name="T22" fmla="*/ 317 w 678"/>
                <a:gd name="T23" fmla="*/ 10 h 1080"/>
                <a:gd name="T24" fmla="*/ 317 w 678"/>
                <a:gd name="T25" fmla="*/ 43 h 1080"/>
                <a:gd name="T26" fmla="*/ 362 w 678"/>
                <a:gd name="T27" fmla="*/ 98 h 1080"/>
                <a:gd name="T28" fmla="*/ 458 w 678"/>
                <a:gd name="T29" fmla="*/ 167 h 1080"/>
                <a:gd name="T30" fmla="*/ 529 w 678"/>
                <a:gd name="T31" fmla="*/ 208 h 1080"/>
                <a:gd name="T32" fmla="*/ 547 w 678"/>
                <a:gd name="T33" fmla="*/ 223 h 1080"/>
                <a:gd name="T34" fmla="*/ 567 w 678"/>
                <a:gd name="T35" fmla="*/ 243 h 1080"/>
                <a:gd name="T36" fmla="*/ 575 w 678"/>
                <a:gd name="T37" fmla="*/ 252 h 1080"/>
                <a:gd name="T38" fmla="*/ 577 w 678"/>
                <a:gd name="T39" fmla="*/ 255 h 1080"/>
                <a:gd name="T40" fmla="*/ 581 w 678"/>
                <a:gd name="T41" fmla="*/ 261 h 1080"/>
                <a:gd name="T42" fmla="*/ 595 w 678"/>
                <a:gd name="T43" fmla="*/ 284 h 1080"/>
                <a:gd name="T44" fmla="*/ 601 w 678"/>
                <a:gd name="T45" fmla="*/ 296 h 1080"/>
                <a:gd name="T46" fmla="*/ 604 w 678"/>
                <a:gd name="T47" fmla="*/ 302 h 1080"/>
                <a:gd name="T48" fmla="*/ 604 w 678"/>
                <a:gd name="T49" fmla="*/ 303 h 1080"/>
                <a:gd name="T50" fmla="*/ 605 w 678"/>
                <a:gd name="T51" fmla="*/ 304 h 1080"/>
                <a:gd name="T52" fmla="*/ 614 w 678"/>
                <a:gd name="T53" fmla="*/ 330 h 1080"/>
                <a:gd name="T54" fmla="*/ 620 w 678"/>
                <a:gd name="T55" fmla="*/ 355 h 1080"/>
                <a:gd name="T56" fmla="*/ 623 w 678"/>
                <a:gd name="T57" fmla="*/ 368 h 1080"/>
                <a:gd name="T58" fmla="*/ 624 w 678"/>
                <a:gd name="T59" fmla="*/ 375 h 1080"/>
                <a:gd name="T60" fmla="*/ 624 w 678"/>
                <a:gd name="T61" fmla="*/ 376 h 1080"/>
                <a:gd name="T62" fmla="*/ 624 w 678"/>
                <a:gd name="T63" fmla="*/ 379 h 1080"/>
                <a:gd name="T64" fmla="*/ 627 w 678"/>
                <a:gd name="T65" fmla="*/ 435 h 1080"/>
                <a:gd name="T66" fmla="*/ 625 w 678"/>
                <a:gd name="T67" fmla="*/ 463 h 1080"/>
                <a:gd name="T68" fmla="*/ 624 w 678"/>
                <a:gd name="T69" fmla="*/ 477 h 1080"/>
                <a:gd name="T70" fmla="*/ 623 w 678"/>
                <a:gd name="T71" fmla="*/ 482 h 1080"/>
                <a:gd name="T72" fmla="*/ 622 w 678"/>
                <a:gd name="T73" fmla="*/ 489 h 1080"/>
                <a:gd name="T74" fmla="*/ 593 w 678"/>
                <a:gd name="T75" fmla="*/ 604 h 1080"/>
                <a:gd name="T76" fmla="*/ 545 w 678"/>
                <a:gd name="T77" fmla="*/ 706 h 1080"/>
                <a:gd name="T78" fmla="*/ 478 w 678"/>
                <a:gd name="T79" fmla="*/ 795 h 1080"/>
                <a:gd name="T80" fmla="*/ 376 w 678"/>
                <a:gd name="T81" fmla="*/ 863 h 1080"/>
                <a:gd name="T82" fmla="*/ 130 w 678"/>
                <a:gd name="T83" fmla="*/ 924 h 1080"/>
                <a:gd name="T84" fmla="*/ 77 w 678"/>
                <a:gd name="T85" fmla="*/ 922 h 1080"/>
                <a:gd name="T86" fmla="*/ 65 w 678"/>
                <a:gd name="T87" fmla="*/ 921 h 1080"/>
                <a:gd name="T88" fmla="*/ 61 w 678"/>
                <a:gd name="T89" fmla="*/ 920 h 1080"/>
                <a:gd name="T90" fmla="*/ 56 w 678"/>
                <a:gd name="T91" fmla="*/ 920 h 1080"/>
                <a:gd name="T92" fmla="*/ 30 w 678"/>
                <a:gd name="T93" fmla="*/ 915 h 1080"/>
                <a:gd name="T94" fmla="*/ 1 w 678"/>
                <a:gd name="T95" fmla="*/ 937 h 1080"/>
                <a:gd name="T96" fmla="*/ 6 w 678"/>
                <a:gd name="T97" fmla="*/ 1056 h 1080"/>
                <a:gd name="T98" fmla="*/ 29 w 678"/>
                <a:gd name="T99" fmla="*/ 1080 h 1080"/>
                <a:gd name="T100" fmla="*/ 53 w 678"/>
                <a:gd name="T101" fmla="*/ 1056 h 1080"/>
                <a:gd name="T102" fmla="*/ 49 w 678"/>
                <a:gd name="T103" fmla="*/ 966 h 1080"/>
                <a:gd name="T104" fmla="*/ 269 w 678"/>
                <a:gd name="T105" fmla="*/ 951 h 1080"/>
                <a:gd name="T106" fmla="*/ 506 w 678"/>
                <a:gd name="T107" fmla="*/ 833 h 1080"/>
                <a:gd name="T108" fmla="*/ 632 w 678"/>
                <a:gd name="T109" fmla="*/ 632 h 1080"/>
                <a:gd name="T110" fmla="*/ 673 w 678"/>
                <a:gd name="T111" fmla="*/ 39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8" h="1080">
                  <a:moveTo>
                    <a:pt x="673" y="399"/>
                  </a:moveTo>
                  <a:cubicBezTo>
                    <a:pt x="669" y="323"/>
                    <a:pt x="641" y="248"/>
                    <a:pt x="585" y="194"/>
                  </a:cubicBezTo>
                  <a:cubicBezTo>
                    <a:pt x="571" y="180"/>
                    <a:pt x="554" y="168"/>
                    <a:pt x="537" y="157"/>
                  </a:cubicBezTo>
                  <a:cubicBezTo>
                    <a:pt x="525" y="150"/>
                    <a:pt x="513" y="145"/>
                    <a:pt x="502" y="138"/>
                  </a:cubicBezTo>
                  <a:cubicBezTo>
                    <a:pt x="473" y="122"/>
                    <a:pt x="445" y="104"/>
                    <a:pt x="419" y="84"/>
                  </a:cubicBezTo>
                  <a:cubicBezTo>
                    <a:pt x="417" y="83"/>
                    <a:pt x="416" y="82"/>
                    <a:pt x="415" y="81"/>
                  </a:cubicBezTo>
                  <a:cubicBezTo>
                    <a:pt x="416" y="83"/>
                    <a:pt x="416" y="82"/>
                    <a:pt x="414" y="81"/>
                  </a:cubicBezTo>
                  <a:cubicBezTo>
                    <a:pt x="412" y="79"/>
                    <a:pt x="409" y="77"/>
                    <a:pt x="407" y="75"/>
                  </a:cubicBezTo>
                  <a:cubicBezTo>
                    <a:pt x="402" y="71"/>
                    <a:pt x="398" y="67"/>
                    <a:pt x="394" y="63"/>
                  </a:cubicBezTo>
                  <a:cubicBezTo>
                    <a:pt x="384" y="54"/>
                    <a:pt x="377" y="44"/>
                    <a:pt x="369" y="34"/>
                  </a:cubicBezTo>
                  <a:cubicBezTo>
                    <a:pt x="362" y="26"/>
                    <a:pt x="356" y="18"/>
                    <a:pt x="350" y="10"/>
                  </a:cubicBezTo>
                  <a:cubicBezTo>
                    <a:pt x="342" y="0"/>
                    <a:pt x="325" y="2"/>
                    <a:pt x="317" y="10"/>
                  </a:cubicBezTo>
                  <a:cubicBezTo>
                    <a:pt x="307" y="20"/>
                    <a:pt x="309" y="33"/>
                    <a:pt x="317" y="43"/>
                  </a:cubicBezTo>
                  <a:cubicBezTo>
                    <a:pt x="331" y="62"/>
                    <a:pt x="345" y="82"/>
                    <a:pt x="362" y="98"/>
                  </a:cubicBezTo>
                  <a:cubicBezTo>
                    <a:pt x="390" y="125"/>
                    <a:pt x="424" y="146"/>
                    <a:pt x="458" y="167"/>
                  </a:cubicBezTo>
                  <a:cubicBezTo>
                    <a:pt x="481" y="181"/>
                    <a:pt x="506" y="192"/>
                    <a:pt x="529" y="208"/>
                  </a:cubicBezTo>
                  <a:cubicBezTo>
                    <a:pt x="535" y="212"/>
                    <a:pt x="540" y="216"/>
                    <a:pt x="547" y="223"/>
                  </a:cubicBezTo>
                  <a:cubicBezTo>
                    <a:pt x="554" y="229"/>
                    <a:pt x="561" y="236"/>
                    <a:pt x="567" y="243"/>
                  </a:cubicBezTo>
                  <a:cubicBezTo>
                    <a:pt x="570" y="246"/>
                    <a:pt x="572" y="249"/>
                    <a:pt x="575" y="252"/>
                  </a:cubicBezTo>
                  <a:cubicBezTo>
                    <a:pt x="575" y="252"/>
                    <a:pt x="577" y="255"/>
                    <a:pt x="577" y="255"/>
                  </a:cubicBezTo>
                  <a:cubicBezTo>
                    <a:pt x="579" y="257"/>
                    <a:pt x="580" y="259"/>
                    <a:pt x="581" y="261"/>
                  </a:cubicBezTo>
                  <a:cubicBezTo>
                    <a:pt x="586" y="268"/>
                    <a:pt x="591" y="276"/>
                    <a:pt x="595" y="284"/>
                  </a:cubicBezTo>
                  <a:cubicBezTo>
                    <a:pt x="597" y="288"/>
                    <a:pt x="599" y="292"/>
                    <a:pt x="601" y="296"/>
                  </a:cubicBezTo>
                  <a:cubicBezTo>
                    <a:pt x="602" y="298"/>
                    <a:pt x="603" y="300"/>
                    <a:pt x="604" y="302"/>
                  </a:cubicBezTo>
                  <a:cubicBezTo>
                    <a:pt x="604" y="302"/>
                    <a:pt x="604" y="303"/>
                    <a:pt x="604" y="303"/>
                  </a:cubicBezTo>
                  <a:cubicBezTo>
                    <a:pt x="605" y="303"/>
                    <a:pt x="605" y="303"/>
                    <a:pt x="605" y="304"/>
                  </a:cubicBezTo>
                  <a:cubicBezTo>
                    <a:pt x="608" y="312"/>
                    <a:pt x="611" y="321"/>
                    <a:pt x="614" y="330"/>
                  </a:cubicBezTo>
                  <a:cubicBezTo>
                    <a:pt x="617" y="338"/>
                    <a:pt x="619" y="347"/>
                    <a:pt x="620" y="355"/>
                  </a:cubicBezTo>
                  <a:cubicBezTo>
                    <a:pt x="621" y="359"/>
                    <a:pt x="622" y="364"/>
                    <a:pt x="623" y="368"/>
                  </a:cubicBezTo>
                  <a:cubicBezTo>
                    <a:pt x="623" y="370"/>
                    <a:pt x="623" y="372"/>
                    <a:pt x="624" y="375"/>
                  </a:cubicBezTo>
                  <a:cubicBezTo>
                    <a:pt x="624" y="375"/>
                    <a:pt x="624" y="375"/>
                    <a:pt x="624" y="376"/>
                  </a:cubicBezTo>
                  <a:cubicBezTo>
                    <a:pt x="624" y="377"/>
                    <a:pt x="624" y="378"/>
                    <a:pt x="624" y="379"/>
                  </a:cubicBezTo>
                  <a:cubicBezTo>
                    <a:pt x="627" y="398"/>
                    <a:pt x="627" y="417"/>
                    <a:pt x="627" y="435"/>
                  </a:cubicBezTo>
                  <a:cubicBezTo>
                    <a:pt x="626" y="444"/>
                    <a:pt x="626" y="454"/>
                    <a:pt x="625" y="463"/>
                  </a:cubicBezTo>
                  <a:cubicBezTo>
                    <a:pt x="625" y="467"/>
                    <a:pt x="624" y="472"/>
                    <a:pt x="624" y="477"/>
                  </a:cubicBezTo>
                  <a:cubicBezTo>
                    <a:pt x="623" y="479"/>
                    <a:pt x="623" y="480"/>
                    <a:pt x="623" y="482"/>
                  </a:cubicBezTo>
                  <a:cubicBezTo>
                    <a:pt x="623" y="481"/>
                    <a:pt x="622" y="488"/>
                    <a:pt x="622" y="489"/>
                  </a:cubicBezTo>
                  <a:cubicBezTo>
                    <a:pt x="616" y="528"/>
                    <a:pt x="606" y="566"/>
                    <a:pt x="593" y="604"/>
                  </a:cubicBezTo>
                  <a:cubicBezTo>
                    <a:pt x="580" y="639"/>
                    <a:pt x="564" y="672"/>
                    <a:pt x="545" y="706"/>
                  </a:cubicBezTo>
                  <a:cubicBezTo>
                    <a:pt x="525" y="741"/>
                    <a:pt x="506" y="768"/>
                    <a:pt x="478" y="795"/>
                  </a:cubicBezTo>
                  <a:cubicBezTo>
                    <a:pt x="449" y="823"/>
                    <a:pt x="414" y="844"/>
                    <a:pt x="376" y="863"/>
                  </a:cubicBezTo>
                  <a:cubicBezTo>
                    <a:pt x="301" y="901"/>
                    <a:pt x="213" y="921"/>
                    <a:pt x="130" y="924"/>
                  </a:cubicBezTo>
                  <a:cubicBezTo>
                    <a:pt x="112" y="924"/>
                    <a:pt x="94" y="923"/>
                    <a:pt x="77" y="922"/>
                  </a:cubicBezTo>
                  <a:cubicBezTo>
                    <a:pt x="73" y="922"/>
                    <a:pt x="69" y="921"/>
                    <a:pt x="65" y="921"/>
                  </a:cubicBezTo>
                  <a:cubicBezTo>
                    <a:pt x="65" y="921"/>
                    <a:pt x="62" y="920"/>
                    <a:pt x="61" y="920"/>
                  </a:cubicBezTo>
                  <a:cubicBezTo>
                    <a:pt x="59" y="920"/>
                    <a:pt x="58" y="920"/>
                    <a:pt x="56" y="920"/>
                  </a:cubicBezTo>
                  <a:cubicBezTo>
                    <a:pt x="47" y="918"/>
                    <a:pt x="39" y="917"/>
                    <a:pt x="30" y="915"/>
                  </a:cubicBezTo>
                  <a:cubicBezTo>
                    <a:pt x="16" y="911"/>
                    <a:pt x="0" y="921"/>
                    <a:pt x="1" y="937"/>
                  </a:cubicBezTo>
                  <a:cubicBezTo>
                    <a:pt x="2" y="977"/>
                    <a:pt x="4" y="1017"/>
                    <a:pt x="6" y="1056"/>
                  </a:cubicBezTo>
                  <a:cubicBezTo>
                    <a:pt x="6" y="1069"/>
                    <a:pt x="16" y="1080"/>
                    <a:pt x="29" y="1080"/>
                  </a:cubicBezTo>
                  <a:cubicBezTo>
                    <a:pt x="42" y="1080"/>
                    <a:pt x="53" y="1069"/>
                    <a:pt x="53" y="1056"/>
                  </a:cubicBezTo>
                  <a:cubicBezTo>
                    <a:pt x="51" y="1026"/>
                    <a:pt x="50" y="996"/>
                    <a:pt x="49" y="966"/>
                  </a:cubicBezTo>
                  <a:cubicBezTo>
                    <a:pt x="122" y="977"/>
                    <a:pt x="198" y="969"/>
                    <a:pt x="269" y="951"/>
                  </a:cubicBezTo>
                  <a:cubicBezTo>
                    <a:pt x="355" y="930"/>
                    <a:pt x="440" y="892"/>
                    <a:pt x="506" y="833"/>
                  </a:cubicBezTo>
                  <a:cubicBezTo>
                    <a:pt x="565" y="780"/>
                    <a:pt x="604" y="704"/>
                    <a:pt x="632" y="632"/>
                  </a:cubicBezTo>
                  <a:cubicBezTo>
                    <a:pt x="661" y="558"/>
                    <a:pt x="678" y="478"/>
                    <a:pt x="673" y="3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Tree>
    <p:extLst>
      <p:ext uri="{BB962C8B-B14F-4D97-AF65-F5344CB8AC3E}">
        <p14:creationId xmlns:p14="http://schemas.microsoft.com/office/powerpoint/2010/main" val="877957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2913" y="789860"/>
            <a:ext cx="7286171" cy="1277914"/>
          </a:xfrm>
          <a:prstGeom prst="rect">
            <a:avLst/>
          </a:prstGeom>
        </p:spPr>
        <p:txBody>
          <a:bodyPr wrap="square">
            <a:spAutoFit/>
          </a:bodyPr>
          <a:lstStyle/>
          <a:p>
            <a:pPr algn="ctr" rtl="1">
              <a:lnSpc>
                <a:spcPct val="107000"/>
              </a:lnSpc>
              <a:spcAft>
                <a:spcPts val="0"/>
              </a:spcAft>
            </a:pPr>
            <a:r>
              <a:rPr lang="ar-EG" sz="36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أجــــــزاء مــــــــن </a:t>
            </a:r>
          </a:p>
          <a:p>
            <a:pPr algn="ctr">
              <a:lnSpc>
                <a:spcPct val="107000"/>
              </a:lnSpc>
              <a:spcAft>
                <a:spcPts val="0"/>
              </a:spcAft>
            </a:pPr>
            <a:r>
              <a:rPr lang="ar-EG" sz="36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rPr>
              <a:t>الجسم</a:t>
            </a:r>
            <a:endParaRPr lang="id-ID" sz="32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4" name="Rectangle 3"/>
          <p:cNvSpPr/>
          <p:nvPr/>
        </p:nvSpPr>
        <p:spPr>
          <a:xfrm>
            <a:off x="1986112" y="2195527"/>
            <a:ext cx="8219772" cy="553357"/>
          </a:xfrm>
          <a:prstGeom prst="rect">
            <a:avLst/>
          </a:prstGeom>
        </p:spPr>
        <p:txBody>
          <a:bodyPr wrap="square">
            <a:spAutoFit/>
          </a:bodyPr>
          <a:lstStyle/>
          <a:p>
            <a:pPr algn="ctr" rtl="1">
              <a:lnSpc>
                <a:spcPct val="107000"/>
              </a:lnSpc>
            </a:pPr>
            <a:r>
              <a:rPr lang="ar-EG" sz="1400" dirty="0">
                <a:solidFill>
                  <a:schemeClr val="tx1">
                    <a:lumMod val="95000"/>
                    <a:lumOff val="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5" name="Rectangle 4"/>
          <p:cNvSpPr/>
          <p:nvPr/>
        </p:nvSpPr>
        <p:spPr>
          <a:xfrm>
            <a:off x="849082" y="3222172"/>
            <a:ext cx="2452914" cy="2772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latin typeface="Tajawal" panose="00000500000000000000" pitchFamily="2" charset="-78"/>
              <a:cs typeface="Tajawal" panose="00000500000000000000" pitchFamily="2" charset="-78"/>
            </a:endParaRPr>
          </a:p>
        </p:txBody>
      </p:sp>
      <p:sp>
        <p:nvSpPr>
          <p:cNvPr id="6" name="Rectangle 5"/>
          <p:cNvSpPr/>
          <p:nvPr/>
        </p:nvSpPr>
        <p:spPr>
          <a:xfrm>
            <a:off x="3529387" y="3222171"/>
            <a:ext cx="2452914" cy="27722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latin typeface="Tajawal" panose="00000500000000000000" pitchFamily="2" charset="-78"/>
              <a:cs typeface="Tajawal" panose="00000500000000000000" pitchFamily="2" charset="-78"/>
            </a:endParaRPr>
          </a:p>
        </p:txBody>
      </p:sp>
      <p:sp>
        <p:nvSpPr>
          <p:cNvPr id="7" name="Rectangle 6"/>
          <p:cNvSpPr/>
          <p:nvPr/>
        </p:nvSpPr>
        <p:spPr>
          <a:xfrm>
            <a:off x="6209692" y="3222171"/>
            <a:ext cx="2452914" cy="2772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latin typeface="Tajawal" panose="00000500000000000000" pitchFamily="2" charset="-78"/>
              <a:cs typeface="Tajawal" panose="00000500000000000000" pitchFamily="2" charset="-78"/>
            </a:endParaRPr>
          </a:p>
        </p:txBody>
      </p:sp>
      <p:sp>
        <p:nvSpPr>
          <p:cNvPr id="8" name="Rectangle 7"/>
          <p:cNvSpPr/>
          <p:nvPr/>
        </p:nvSpPr>
        <p:spPr>
          <a:xfrm>
            <a:off x="8889997" y="3222171"/>
            <a:ext cx="2452914" cy="27722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dirty="0">
              <a:latin typeface="Tajawal" panose="00000500000000000000" pitchFamily="2" charset="-78"/>
              <a:cs typeface="Tajawal" panose="00000500000000000000" pitchFamily="2" charset="-78"/>
            </a:endParaRPr>
          </a:p>
        </p:txBody>
      </p:sp>
      <p:grpSp>
        <p:nvGrpSpPr>
          <p:cNvPr id="26" name="Group 25"/>
          <p:cNvGrpSpPr/>
          <p:nvPr/>
        </p:nvGrpSpPr>
        <p:grpSpPr>
          <a:xfrm>
            <a:off x="7072520" y="4083346"/>
            <a:ext cx="727257" cy="428625"/>
            <a:chOff x="6223001" y="6015038"/>
            <a:chExt cx="2628900" cy="1549400"/>
          </a:xfrm>
          <a:solidFill>
            <a:schemeClr val="bg1"/>
          </a:solidFill>
        </p:grpSpPr>
        <p:sp>
          <p:nvSpPr>
            <p:cNvPr id="27" name="Freeform 166"/>
            <p:cNvSpPr>
              <a:spLocks/>
            </p:cNvSpPr>
            <p:nvPr/>
          </p:nvSpPr>
          <p:spPr bwMode="auto">
            <a:xfrm>
              <a:off x="7110413" y="6364288"/>
              <a:ext cx="474663" cy="407988"/>
            </a:xfrm>
            <a:custGeom>
              <a:avLst/>
              <a:gdLst>
                <a:gd name="T0" fmla="*/ 162 w 192"/>
                <a:gd name="T1" fmla="*/ 1 h 164"/>
                <a:gd name="T2" fmla="*/ 7 w 192"/>
                <a:gd name="T3" fmla="*/ 122 h 164"/>
                <a:gd name="T4" fmla="*/ 52 w 192"/>
                <a:gd name="T5" fmla="*/ 135 h 164"/>
                <a:gd name="T6" fmla="*/ 162 w 192"/>
                <a:gd name="T7" fmla="*/ 47 h 164"/>
                <a:gd name="T8" fmla="*/ 162 w 192"/>
                <a:gd name="T9" fmla="*/ 1 h 164"/>
              </a:gdLst>
              <a:ahLst/>
              <a:cxnLst>
                <a:cxn ang="0">
                  <a:pos x="T0" y="T1"/>
                </a:cxn>
                <a:cxn ang="0">
                  <a:pos x="T2" y="T3"/>
                </a:cxn>
                <a:cxn ang="0">
                  <a:pos x="T4" y="T5"/>
                </a:cxn>
                <a:cxn ang="0">
                  <a:pos x="T6" y="T7"/>
                </a:cxn>
                <a:cxn ang="0">
                  <a:pos x="T8" y="T9"/>
                </a:cxn>
              </a:cxnLst>
              <a:rect l="0" t="0" r="r" b="b"/>
              <a:pathLst>
                <a:path w="192" h="164">
                  <a:moveTo>
                    <a:pt x="162" y="1"/>
                  </a:moveTo>
                  <a:cubicBezTo>
                    <a:pt x="89" y="1"/>
                    <a:pt x="25" y="51"/>
                    <a:pt x="7" y="122"/>
                  </a:cubicBezTo>
                  <a:cubicBezTo>
                    <a:pt x="0" y="151"/>
                    <a:pt x="44" y="164"/>
                    <a:pt x="52" y="135"/>
                  </a:cubicBezTo>
                  <a:cubicBezTo>
                    <a:pt x="65" y="83"/>
                    <a:pt x="109" y="48"/>
                    <a:pt x="162" y="47"/>
                  </a:cubicBezTo>
                  <a:cubicBezTo>
                    <a:pt x="192" y="47"/>
                    <a:pt x="192" y="0"/>
                    <a:pt x="16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sp>
          <p:nvSpPr>
            <p:cNvPr id="28" name="Freeform 167"/>
            <p:cNvSpPr>
              <a:spLocks noEditPoints="1"/>
            </p:cNvSpPr>
            <p:nvPr/>
          </p:nvSpPr>
          <p:spPr bwMode="auto">
            <a:xfrm>
              <a:off x="7335838" y="6584950"/>
              <a:ext cx="403225" cy="407988"/>
            </a:xfrm>
            <a:custGeom>
              <a:avLst/>
              <a:gdLst>
                <a:gd name="T0" fmla="*/ 81 w 163"/>
                <a:gd name="T1" fmla="*/ 1 h 164"/>
                <a:gd name="T2" fmla="*/ 0 w 163"/>
                <a:gd name="T3" fmla="*/ 79 h 164"/>
                <a:gd name="T4" fmla="*/ 0 w 163"/>
                <a:gd name="T5" fmla="*/ 82 h 164"/>
                <a:gd name="T6" fmla="*/ 0 w 163"/>
                <a:gd name="T7" fmla="*/ 86 h 164"/>
                <a:gd name="T8" fmla="*/ 81 w 163"/>
                <a:gd name="T9" fmla="*/ 163 h 164"/>
                <a:gd name="T10" fmla="*/ 162 w 163"/>
                <a:gd name="T11" fmla="*/ 82 h 164"/>
                <a:gd name="T12" fmla="*/ 81 w 163"/>
                <a:gd name="T13" fmla="*/ 1 h 164"/>
                <a:gd name="T14" fmla="*/ 81 w 163"/>
                <a:gd name="T15" fmla="*/ 117 h 164"/>
                <a:gd name="T16" fmla="*/ 46 w 163"/>
                <a:gd name="T17" fmla="*/ 82 h 164"/>
                <a:gd name="T18" fmla="*/ 81 w 163"/>
                <a:gd name="T19" fmla="*/ 48 h 164"/>
                <a:gd name="T20" fmla="*/ 115 w 163"/>
                <a:gd name="T21" fmla="*/ 82 h 164"/>
                <a:gd name="T22" fmla="*/ 81 w 163"/>
                <a:gd name="T23" fmla="*/ 11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64">
                  <a:moveTo>
                    <a:pt x="81" y="1"/>
                  </a:moveTo>
                  <a:cubicBezTo>
                    <a:pt x="37" y="0"/>
                    <a:pt x="3" y="37"/>
                    <a:pt x="0" y="79"/>
                  </a:cubicBezTo>
                  <a:cubicBezTo>
                    <a:pt x="0" y="80"/>
                    <a:pt x="0" y="81"/>
                    <a:pt x="0" y="82"/>
                  </a:cubicBezTo>
                  <a:cubicBezTo>
                    <a:pt x="0" y="84"/>
                    <a:pt x="0" y="85"/>
                    <a:pt x="0" y="86"/>
                  </a:cubicBezTo>
                  <a:cubicBezTo>
                    <a:pt x="3" y="129"/>
                    <a:pt x="37" y="162"/>
                    <a:pt x="81" y="163"/>
                  </a:cubicBezTo>
                  <a:cubicBezTo>
                    <a:pt x="126" y="164"/>
                    <a:pt x="161" y="126"/>
                    <a:pt x="162" y="82"/>
                  </a:cubicBezTo>
                  <a:cubicBezTo>
                    <a:pt x="163" y="38"/>
                    <a:pt x="124" y="2"/>
                    <a:pt x="81" y="1"/>
                  </a:cubicBezTo>
                  <a:close/>
                  <a:moveTo>
                    <a:pt x="81" y="117"/>
                  </a:moveTo>
                  <a:cubicBezTo>
                    <a:pt x="61" y="117"/>
                    <a:pt x="47" y="101"/>
                    <a:pt x="46" y="82"/>
                  </a:cubicBezTo>
                  <a:cubicBezTo>
                    <a:pt x="47" y="63"/>
                    <a:pt x="61" y="48"/>
                    <a:pt x="81" y="48"/>
                  </a:cubicBezTo>
                  <a:cubicBezTo>
                    <a:pt x="100" y="47"/>
                    <a:pt x="115" y="64"/>
                    <a:pt x="115" y="82"/>
                  </a:cubicBezTo>
                  <a:cubicBezTo>
                    <a:pt x="116" y="102"/>
                    <a:pt x="99" y="116"/>
                    <a:pt x="8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sp>
          <p:nvSpPr>
            <p:cNvPr id="29" name="Freeform 168"/>
            <p:cNvSpPr>
              <a:spLocks noEditPoints="1"/>
            </p:cNvSpPr>
            <p:nvPr/>
          </p:nvSpPr>
          <p:spPr bwMode="auto">
            <a:xfrm>
              <a:off x="6223001" y="6015038"/>
              <a:ext cx="2628900" cy="1549400"/>
            </a:xfrm>
            <a:custGeom>
              <a:avLst/>
              <a:gdLst>
                <a:gd name="T0" fmla="*/ 1052 w 1061"/>
                <a:gd name="T1" fmla="*/ 296 h 625"/>
                <a:gd name="T2" fmla="*/ 987 w 1061"/>
                <a:gd name="T3" fmla="*/ 226 h 625"/>
                <a:gd name="T4" fmla="*/ 811 w 1061"/>
                <a:gd name="T5" fmla="*/ 90 h 625"/>
                <a:gd name="T6" fmla="*/ 559 w 1061"/>
                <a:gd name="T7" fmla="*/ 7 h 625"/>
                <a:gd name="T8" fmla="*/ 298 w 1061"/>
                <a:gd name="T9" fmla="*/ 64 h 625"/>
                <a:gd name="T10" fmla="*/ 103 w 1061"/>
                <a:gd name="T11" fmla="*/ 198 h 625"/>
                <a:gd name="T12" fmla="*/ 11 w 1061"/>
                <a:gd name="T13" fmla="*/ 292 h 625"/>
                <a:gd name="T14" fmla="*/ 7 w 1061"/>
                <a:gd name="T15" fmla="*/ 296 h 625"/>
                <a:gd name="T16" fmla="*/ 1 w 1061"/>
                <a:gd name="T17" fmla="*/ 312 h 625"/>
                <a:gd name="T18" fmla="*/ 7 w 1061"/>
                <a:gd name="T19" fmla="*/ 329 h 625"/>
                <a:gd name="T20" fmla="*/ 73 w 1061"/>
                <a:gd name="T21" fmla="*/ 399 h 625"/>
                <a:gd name="T22" fmla="*/ 249 w 1061"/>
                <a:gd name="T23" fmla="*/ 534 h 625"/>
                <a:gd name="T24" fmla="*/ 500 w 1061"/>
                <a:gd name="T25" fmla="*/ 618 h 625"/>
                <a:gd name="T26" fmla="*/ 762 w 1061"/>
                <a:gd name="T27" fmla="*/ 561 h 625"/>
                <a:gd name="T28" fmla="*/ 956 w 1061"/>
                <a:gd name="T29" fmla="*/ 427 h 625"/>
                <a:gd name="T30" fmla="*/ 1049 w 1061"/>
                <a:gd name="T31" fmla="*/ 333 h 625"/>
                <a:gd name="T32" fmla="*/ 1052 w 1061"/>
                <a:gd name="T33" fmla="*/ 329 h 625"/>
                <a:gd name="T34" fmla="*/ 1052 w 1061"/>
                <a:gd name="T35" fmla="*/ 296 h 625"/>
                <a:gd name="T36" fmla="*/ 954 w 1061"/>
                <a:gd name="T37" fmla="*/ 366 h 625"/>
                <a:gd name="T38" fmla="*/ 783 w 1061"/>
                <a:gd name="T39" fmla="*/ 497 h 625"/>
                <a:gd name="T40" fmla="*/ 543 w 1061"/>
                <a:gd name="T41" fmla="*/ 572 h 625"/>
                <a:gd name="T42" fmla="*/ 299 w 1061"/>
                <a:gd name="T43" fmla="*/ 509 h 625"/>
                <a:gd name="T44" fmla="*/ 196 w 1061"/>
                <a:gd name="T45" fmla="*/ 444 h 625"/>
                <a:gd name="T46" fmla="*/ 178 w 1061"/>
                <a:gd name="T47" fmla="*/ 429 h 625"/>
                <a:gd name="T48" fmla="*/ 156 w 1061"/>
                <a:gd name="T49" fmla="*/ 411 h 625"/>
                <a:gd name="T50" fmla="*/ 119 w 1061"/>
                <a:gd name="T51" fmla="*/ 378 h 625"/>
                <a:gd name="T52" fmla="*/ 54 w 1061"/>
                <a:gd name="T53" fmla="*/ 312 h 625"/>
                <a:gd name="T54" fmla="*/ 106 w 1061"/>
                <a:gd name="T55" fmla="*/ 259 h 625"/>
                <a:gd name="T56" fmla="*/ 277 w 1061"/>
                <a:gd name="T57" fmla="*/ 128 h 625"/>
                <a:gd name="T58" fmla="*/ 516 w 1061"/>
                <a:gd name="T59" fmla="*/ 53 h 625"/>
                <a:gd name="T60" fmla="*/ 761 w 1061"/>
                <a:gd name="T61" fmla="*/ 116 h 625"/>
                <a:gd name="T62" fmla="*/ 863 w 1061"/>
                <a:gd name="T63" fmla="*/ 181 h 625"/>
                <a:gd name="T64" fmla="*/ 882 w 1061"/>
                <a:gd name="T65" fmla="*/ 195 h 625"/>
                <a:gd name="T66" fmla="*/ 903 w 1061"/>
                <a:gd name="T67" fmla="*/ 213 h 625"/>
                <a:gd name="T68" fmla="*/ 940 w 1061"/>
                <a:gd name="T69" fmla="*/ 246 h 625"/>
                <a:gd name="T70" fmla="*/ 1005 w 1061"/>
                <a:gd name="T71" fmla="*/ 312 h 625"/>
                <a:gd name="T72" fmla="*/ 954 w 1061"/>
                <a:gd name="T73" fmla="*/ 36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1" h="625">
                  <a:moveTo>
                    <a:pt x="1052" y="296"/>
                  </a:moveTo>
                  <a:cubicBezTo>
                    <a:pt x="1032" y="271"/>
                    <a:pt x="1009" y="248"/>
                    <a:pt x="987" y="226"/>
                  </a:cubicBezTo>
                  <a:cubicBezTo>
                    <a:pt x="933" y="174"/>
                    <a:pt x="874" y="128"/>
                    <a:pt x="811" y="90"/>
                  </a:cubicBezTo>
                  <a:cubicBezTo>
                    <a:pt x="734" y="45"/>
                    <a:pt x="649" y="13"/>
                    <a:pt x="559" y="7"/>
                  </a:cubicBezTo>
                  <a:cubicBezTo>
                    <a:pt x="469" y="0"/>
                    <a:pt x="379" y="25"/>
                    <a:pt x="298" y="64"/>
                  </a:cubicBezTo>
                  <a:cubicBezTo>
                    <a:pt x="227" y="98"/>
                    <a:pt x="162" y="145"/>
                    <a:pt x="103" y="198"/>
                  </a:cubicBezTo>
                  <a:cubicBezTo>
                    <a:pt x="70" y="227"/>
                    <a:pt x="39" y="258"/>
                    <a:pt x="11" y="292"/>
                  </a:cubicBezTo>
                  <a:cubicBezTo>
                    <a:pt x="10" y="293"/>
                    <a:pt x="8" y="294"/>
                    <a:pt x="7" y="296"/>
                  </a:cubicBezTo>
                  <a:cubicBezTo>
                    <a:pt x="2" y="301"/>
                    <a:pt x="0" y="307"/>
                    <a:pt x="1" y="312"/>
                  </a:cubicBezTo>
                  <a:cubicBezTo>
                    <a:pt x="0" y="318"/>
                    <a:pt x="2" y="324"/>
                    <a:pt x="7" y="329"/>
                  </a:cubicBezTo>
                  <a:cubicBezTo>
                    <a:pt x="27" y="354"/>
                    <a:pt x="50" y="377"/>
                    <a:pt x="73" y="399"/>
                  </a:cubicBezTo>
                  <a:cubicBezTo>
                    <a:pt x="126" y="450"/>
                    <a:pt x="185" y="497"/>
                    <a:pt x="249" y="534"/>
                  </a:cubicBezTo>
                  <a:cubicBezTo>
                    <a:pt x="326" y="580"/>
                    <a:pt x="411" y="611"/>
                    <a:pt x="500" y="618"/>
                  </a:cubicBezTo>
                  <a:cubicBezTo>
                    <a:pt x="591" y="625"/>
                    <a:pt x="681" y="600"/>
                    <a:pt x="762" y="561"/>
                  </a:cubicBezTo>
                  <a:cubicBezTo>
                    <a:pt x="833" y="526"/>
                    <a:pt x="897" y="479"/>
                    <a:pt x="956" y="427"/>
                  </a:cubicBezTo>
                  <a:cubicBezTo>
                    <a:pt x="989" y="398"/>
                    <a:pt x="1021" y="367"/>
                    <a:pt x="1049" y="333"/>
                  </a:cubicBezTo>
                  <a:cubicBezTo>
                    <a:pt x="1050" y="332"/>
                    <a:pt x="1051" y="330"/>
                    <a:pt x="1052" y="329"/>
                  </a:cubicBezTo>
                  <a:cubicBezTo>
                    <a:pt x="1061" y="318"/>
                    <a:pt x="1061" y="307"/>
                    <a:pt x="1052" y="296"/>
                  </a:cubicBezTo>
                  <a:close/>
                  <a:moveTo>
                    <a:pt x="954" y="366"/>
                  </a:moveTo>
                  <a:cubicBezTo>
                    <a:pt x="900" y="418"/>
                    <a:pt x="847" y="459"/>
                    <a:pt x="783" y="497"/>
                  </a:cubicBezTo>
                  <a:cubicBezTo>
                    <a:pt x="709" y="539"/>
                    <a:pt x="628" y="569"/>
                    <a:pt x="543" y="572"/>
                  </a:cubicBezTo>
                  <a:cubicBezTo>
                    <a:pt x="457" y="575"/>
                    <a:pt x="374" y="549"/>
                    <a:pt x="299" y="509"/>
                  </a:cubicBezTo>
                  <a:cubicBezTo>
                    <a:pt x="263" y="490"/>
                    <a:pt x="229" y="468"/>
                    <a:pt x="196" y="444"/>
                  </a:cubicBezTo>
                  <a:cubicBezTo>
                    <a:pt x="188" y="437"/>
                    <a:pt x="186" y="436"/>
                    <a:pt x="178" y="429"/>
                  </a:cubicBezTo>
                  <a:cubicBezTo>
                    <a:pt x="171" y="423"/>
                    <a:pt x="163" y="417"/>
                    <a:pt x="156" y="411"/>
                  </a:cubicBezTo>
                  <a:cubicBezTo>
                    <a:pt x="143" y="401"/>
                    <a:pt x="131" y="390"/>
                    <a:pt x="119" y="378"/>
                  </a:cubicBezTo>
                  <a:cubicBezTo>
                    <a:pt x="96" y="357"/>
                    <a:pt x="74" y="336"/>
                    <a:pt x="54" y="312"/>
                  </a:cubicBezTo>
                  <a:cubicBezTo>
                    <a:pt x="70" y="294"/>
                    <a:pt x="88" y="276"/>
                    <a:pt x="106" y="259"/>
                  </a:cubicBezTo>
                  <a:cubicBezTo>
                    <a:pt x="160" y="207"/>
                    <a:pt x="212" y="166"/>
                    <a:pt x="277" y="128"/>
                  </a:cubicBezTo>
                  <a:cubicBezTo>
                    <a:pt x="350" y="85"/>
                    <a:pt x="432" y="56"/>
                    <a:pt x="516" y="53"/>
                  </a:cubicBezTo>
                  <a:cubicBezTo>
                    <a:pt x="602" y="50"/>
                    <a:pt x="686" y="76"/>
                    <a:pt x="761" y="116"/>
                  </a:cubicBezTo>
                  <a:cubicBezTo>
                    <a:pt x="797" y="135"/>
                    <a:pt x="831" y="157"/>
                    <a:pt x="863" y="181"/>
                  </a:cubicBezTo>
                  <a:cubicBezTo>
                    <a:pt x="872" y="188"/>
                    <a:pt x="874" y="189"/>
                    <a:pt x="882" y="195"/>
                  </a:cubicBezTo>
                  <a:cubicBezTo>
                    <a:pt x="889" y="201"/>
                    <a:pt x="896" y="207"/>
                    <a:pt x="903" y="213"/>
                  </a:cubicBezTo>
                  <a:cubicBezTo>
                    <a:pt x="916" y="224"/>
                    <a:pt x="928" y="235"/>
                    <a:pt x="940" y="246"/>
                  </a:cubicBezTo>
                  <a:cubicBezTo>
                    <a:pt x="963" y="267"/>
                    <a:pt x="985" y="289"/>
                    <a:pt x="1005" y="312"/>
                  </a:cubicBezTo>
                  <a:cubicBezTo>
                    <a:pt x="989" y="331"/>
                    <a:pt x="971" y="349"/>
                    <a:pt x="954"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sp>
          <p:nvSpPr>
            <p:cNvPr id="30" name="Freeform 169"/>
            <p:cNvSpPr>
              <a:spLocks noEditPoints="1"/>
            </p:cNvSpPr>
            <p:nvPr/>
          </p:nvSpPr>
          <p:spPr bwMode="auto">
            <a:xfrm>
              <a:off x="6918326" y="6143625"/>
              <a:ext cx="1262063" cy="1300163"/>
            </a:xfrm>
            <a:custGeom>
              <a:avLst/>
              <a:gdLst>
                <a:gd name="T0" fmla="*/ 321 w 509"/>
                <a:gd name="T1" fmla="*/ 23 h 524"/>
                <a:gd name="T2" fmla="*/ 101 w 509"/>
                <a:gd name="T3" fmla="*/ 61 h 524"/>
                <a:gd name="T4" fmla="*/ 0 w 509"/>
                <a:gd name="T5" fmla="*/ 260 h 524"/>
                <a:gd name="T6" fmla="*/ 135 w 509"/>
                <a:gd name="T7" fmla="*/ 481 h 524"/>
                <a:gd name="T8" fmla="*/ 397 w 509"/>
                <a:gd name="T9" fmla="*/ 460 h 524"/>
                <a:gd name="T10" fmla="*/ 493 w 509"/>
                <a:gd name="T11" fmla="*/ 214 h 524"/>
                <a:gd name="T12" fmla="*/ 321 w 509"/>
                <a:gd name="T13" fmla="*/ 23 h 524"/>
                <a:gd name="T14" fmla="*/ 427 w 509"/>
                <a:gd name="T15" fmla="*/ 355 h 524"/>
                <a:gd name="T16" fmla="*/ 222 w 509"/>
                <a:gd name="T17" fmla="*/ 461 h 524"/>
                <a:gd name="T18" fmla="*/ 97 w 509"/>
                <a:gd name="T19" fmla="*/ 394 h 524"/>
                <a:gd name="T20" fmla="*/ 47 w 509"/>
                <a:gd name="T21" fmla="*/ 260 h 524"/>
                <a:gd name="T22" fmla="*/ 84 w 509"/>
                <a:gd name="T23" fmla="*/ 144 h 524"/>
                <a:gd name="T24" fmla="*/ 175 w 509"/>
                <a:gd name="T25" fmla="*/ 73 h 524"/>
                <a:gd name="T26" fmla="*/ 400 w 509"/>
                <a:gd name="T27" fmla="*/ 127 h 524"/>
                <a:gd name="T28" fmla="*/ 427 w 509"/>
                <a:gd name="T29" fmla="*/ 35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24">
                  <a:moveTo>
                    <a:pt x="321" y="23"/>
                  </a:moveTo>
                  <a:cubicBezTo>
                    <a:pt x="247" y="0"/>
                    <a:pt x="163" y="15"/>
                    <a:pt x="101" y="61"/>
                  </a:cubicBezTo>
                  <a:cubicBezTo>
                    <a:pt x="38" y="108"/>
                    <a:pt x="1" y="182"/>
                    <a:pt x="0" y="260"/>
                  </a:cubicBezTo>
                  <a:cubicBezTo>
                    <a:pt x="1" y="353"/>
                    <a:pt x="53" y="439"/>
                    <a:pt x="135" y="481"/>
                  </a:cubicBezTo>
                  <a:cubicBezTo>
                    <a:pt x="218" y="524"/>
                    <a:pt x="322" y="516"/>
                    <a:pt x="397" y="460"/>
                  </a:cubicBezTo>
                  <a:cubicBezTo>
                    <a:pt x="473" y="402"/>
                    <a:pt x="509" y="308"/>
                    <a:pt x="493" y="214"/>
                  </a:cubicBezTo>
                  <a:cubicBezTo>
                    <a:pt x="477" y="124"/>
                    <a:pt x="407" y="49"/>
                    <a:pt x="321" y="23"/>
                  </a:cubicBezTo>
                  <a:close/>
                  <a:moveTo>
                    <a:pt x="427" y="355"/>
                  </a:moveTo>
                  <a:cubicBezTo>
                    <a:pt x="387" y="430"/>
                    <a:pt x="306" y="470"/>
                    <a:pt x="222" y="461"/>
                  </a:cubicBezTo>
                  <a:cubicBezTo>
                    <a:pt x="175" y="455"/>
                    <a:pt x="130" y="430"/>
                    <a:pt x="97" y="394"/>
                  </a:cubicBezTo>
                  <a:cubicBezTo>
                    <a:pt x="65" y="358"/>
                    <a:pt x="47" y="309"/>
                    <a:pt x="47" y="260"/>
                  </a:cubicBezTo>
                  <a:cubicBezTo>
                    <a:pt x="47" y="218"/>
                    <a:pt x="59" y="180"/>
                    <a:pt x="84" y="144"/>
                  </a:cubicBezTo>
                  <a:cubicBezTo>
                    <a:pt x="105" y="113"/>
                    <a:pt x="140" y="86"/>
                    <a:pt x="175" y="73"/>
                  </a:cubicBezTo>
                  <a:cubicBezTo>
                    <a:pt x="255" y="41"/>
                    <a:pt x="343" y="64"/>
                    <a:pt x="400" y="127"/>
                  </a:cubicBezTo>
                  <a:cubicBezTo>
                    <a:pt x="455" y="188"/>
                    <a:pt x="466" y="282"/>
                    <a:pt x="427"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grpSp>
      <p:sp>
        <p:nvSpPr>
          <p:cNvPr id="31" name="Freeform 82"/>
          <p:cNvSpPr>
            <a:spLocks noEditPoints="1"/>
          </p:cNvSpPr>
          <p:nvPr/>
        </p:nvSpPr>
        <p:spPr bwMode="auto">
          <a:xfrm>
            <a:off x="9847752" y="3891168"/>
            <a:ext cx="537403" cy="615811"/>
          </a:xfrm>
          <a:custGeom>
            <a:avLst/>
            <a:gdLst>
              <a:gd name="T0" fmla="*/ 674 w 961"/>
              <a:gd name="T1" fmla="*/ 5 h 1104"/>
              <a:gd name="T2" fmla="*/ 366 w 961"/>
              <a:gd name="T3" fmla="*/ 158 h 1104"/>
              <a:gd name="T4" fmla="*/ 89 w 961"/>
              <a:gd name="T5" fmla="*/ 274 h 1104"/>
              <a:gd name="T6" fmla="*/ 264 w 961"/>
              <a:gd name="T7" fmla="*/ 1024 h 1104"/>
              <a:gd name="T8" fmla="*/ 832 w 961"/>
              <a:gd name="T9" fmla="*/ 726 h 1104"/>
              <a:gd name="T10" fmla="*/ 836 w 961"/>
              <a:gd name="T11" fmla="*/ 33 h 1104"/>
              <a:gd name="T12" fmla="*/ 737 w 961"/>
              <a:gd name="T13" fmla="*/ 80 h 1104"/>
              <a:gd name="T14" fmla="*/ 382 w 961"/>
              <a:gd name="T15" fmla="*/ 1003 h 1104"/>
              <a:gd name="T16" fmla="*/ 332 w 961"/>
              <a:gd name="T17" fmla="*/ 1002 h 1104"/>
              <a:gd name="T18" fmla="*/ 277 w 961"/>
              <a:gd name="T19" fmla="*/ 973 h 1104"/>
              <a:gd name="T20" fmla="*/ 121 w 961"/>
              <a:gd name="T21" fmla="*/ 319 h 1104"/>
              <a:gd name="T22" fmla="*/ 265 w 961"/>
              <a:gd name="T23" fmla="*/ 628 h 1104"/>
              <a:gd name="T24" fmla="*/ 294 w 961"/>
              <a:gd name="T25" fmla="*/ 695 h 1104"/>
              <a:gd name="T26" fmla="*/ 295 w 961"/>
              <a:gd name="T27" fmla="*/ 706 h 1104"/>
              <a:gd name="T28" fmla="*/ 331 w 961"/>
              <a:gd name="T29" fmla="*/ 850 h 1104"/>
              <a:gd name="T30" fmla="*/ 337 w 961"/>
              <a:gd name="T31" fmla="*/ 730 h 1104"/>
              <a:gd name="T32" fmla="*/ 397 w 961"/>
              <a:gd name="T33" fmla="*/ 718 h 1104"/>
              <a:gd name="T34" fmla="*/ 486 w 961"/>
              <a:gd name="T35" fmla="*/ 720 h 1104"/>
              <a:gd name="T36" fmla="*/ 515 w 961"/>
              <a:gd name="T37" fmla="*/ 760 h 1104"/>
              <a:gd name="T38" fmla="*/ 523 w 961"/>
              <a:gd name="T39" fmla="*/ 785 h 1104"/>
              <a:gd name="T40" fmla="*/ 436 w 961"/>
              <a:gd name="T41" fmla="*/ 635 h 1104"/>
              <a:gd name="T42" fmla="*/ 291 w 961"/>
              <a:gd name="T43" fmla="*/ 586 h 1104"/>
              <a:gd name="T44" fmla="*/ 262 w 961"/>
              <a:gd name="T45" fmla="*/ 566 h 1104"/>
              <a:gd name="T46" fmla="*/ 250 w 961"/>
              <a:gd name="T47" fmla="*/ 534 h 1104"/>
              <a:gd name="T48" fmla="*/ 252 w 961"/>
              <a:gd name="T49" fmla="*/ 450 h 1104"/>
              <a:gd name="T50" fmla="*/ 623 w 961"/>
              <a:gd name="T51" fmla="*/ 471 h 1104"/>
              <a:gd name="T52" fmla="*/ 651 w 961"/>
              <a:gd name="T53" fmla="*/ 499 h 1104"/>
              <a:gd name="T54" fmla="*/ 671 w 961"/>
              <a:gd name="T55" fmla="*/ 534 h 1104"/>
              <a:gd name="T56" fmla="*/ 683 w 961"/>
              <a:gd name="T57" fmla="*/ 582 h 1104"/>
              <a:gd name="T58" fmla="*/ 680 w 961"/>
              <a:gd name="T59" fmla="*/ 663 h 1104"/>
              <a:gd name="T60" fmla="*/ 508 w 961"/>
              <a:gd name="T61" fmla="*/ 944 h 1104"/>
              <a:gd name="T62" fmla="*/ 890 w 961"/>
              <a:gd name="T63" fmla="*/ 130 h 1104"/>
              <a:gd name="T64" fmla="*/ 729 w 961"/>
              <a:gd name="T65" fmla="*/ 298 h 1104"/>
              <a:gd name="T66" fmla="*/ 544 w 961"/>
              <a:gd name="T67" fmla="*/ 1029 h 1104"/>
              <a:gd name="T68" fmla="*/ 487 w 961"/>
              <a:gd name="T69" fmla="*/ 1046 h 1104"/>
              <a:gd name="T70" fmla="*/ 428 w 961"/>
              <a:gd name="T71" fmla="*/ 1047 h 1104"/>
              <a:gd name="T72" fmla="*/ 606 w 961"/>
              <a:gd name="T73" fmla="*/ 407 h 1104"/>
              <a:gd name="T74" fmla="*/ 344 w 961"/>
              <a:gd name="T75" fmla="*/ 382 h 1104"/>
              <a:gd name="T76" fmla="*/ 256 w 961"/>
              <a:gd name="T77" fmla="*/ 360 h 1104"/>
              <a:gd name="T78" fmla="*/ 196 w 961"/>
              <a:gd name="T79" fmla="*/ 325 h 1104"/>
              <a:gd name="T80" fmla="*/ 139 w 961"/>
              <a:gd name="T81" fmla="*/ 262 h 1104"/>
              <a:gd name="T82" fmla="*/ 127 w 961"/>
              <a:gd name="T83" fmla="*/ 243 h 1104"/>
              <a:gd name="T84" fmla="*/ 123 w 961"/>
              <a:gd name="T85" fmla="*/ 220 h 1104"/>
              <a:gd name="T86" fmla="*/ 154 w 961"/>
              <a:gd name="T87" fmla="*/ 176 h 1104"/>
              <a:gd name="T88" fmla="*/ 237 w 961"/>
              <a:gd name="T89" fmla="*/ 127 h 1104"/>
              <a:gd name="T90" fmla="*/ 280 w 961"/>
              <a:gd name="T91" fmla="*/ 119 h 1104"/>
              <a:gd name="T92" fmla="*/ 300 w 961"/>
              <a:gd name="T93" fmla="*/ 125 h 1104"/>
              <a:gd name="T94" fmla="*/ 313 w 961"/>
              <a:gd name="T95" fmla="*/ 143 h 1104"/>
              <a:gd name="T96" fmla="*/ 467 w 961"/>
              <a:gd name="T97" fmla="*/ 196 h 1104"/>
              <a:gd name="T98" fmla="*/ 681 w 961"/>
              <a:gd name="T99" fmla="*/ 52 h 1104"/>
              <a:gd name="T100" fmla="*/ 733 w 961"/>
              <a:gd name="T101" fmla="*/ 85 h 1104"/>
              <a:gd name="T102" fmla="*/ 849 w 961"/>
              <a:gd name="T103" fmla="*/ 79 h 1104"/>
              <a:gd name="T104" fmla="*/ 868 w 961"/>
              <a:gd name="T105" fmla="*/ 86 h 1104"/>
              <a:gd name="T106" fmla="*/ 887 w 961"/>
              <a:gd name="T107" fmla="*/ 106 h 1104"/>
              <a:gd name="T108" fmla="*/ 892 w 961"/>
              <a:gd name="T109" fmla="*/ 12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1" h="1104">
                <a:moveTo>
                  <a:pt x="836" y="33"/>
                </a:moveTo>
                <a:cubicBezTo>
                  <a:pt x="835" y="33"/>
                  <a:pt x="834" y="34"/>
                  <a:pt x="833" y="34"/>
                </a:cubicBezTo>
                <a:cubicBezTo>
                  <a:pt x="813" y="40"/>
                  <a:pt x="793" y="49"/>
                  <a:pt x="774" y="58"/>
                </a:cubicBezTo>
                <a:cubicBezTo>
                  <a:pt x="767" y="46"/>
                  <a:pt x="756" y="36"/>
                  <a:pt x="746" y="27"/>
                </a:cubicBezTo>
                <a:cubicBezTo>
                  <a:pt x="726" y="9"/>
                  <a:pt x="701" y="0"/>
                  <a:pt x="674" y="5"/>
                </a:cubicBezTo>
                <a:cubicBezTo>
                  <a:pt x="667" y="6"/>
                  <a:pt x="660" y="9"/>
                  <a:pt x="654" y="13"/>
                </a:cubicBezTo>
                <a:cubicBezTo>
                  <a:pt x="650" y="15"/>
                  <a:pt x="639" y="23"/>
                  <a:pt x="650" y="16"/>
                </a:cubicBezTo>
                <a:cubicBezTo>
                  <a:pt x="610" y="42"/>
                  <a:pt x="571" y="69"/>
                  <a:pt x="531" y="96"/>
                </a:cubicBezTo>
                <a:cubicBezTo>
                  <a:pt x="503" y="115"/>
                  <a:pt x="475" y="134"/>
                  <a:pt x="447" y="153"/>
                </a:cubicBezTo>
                <a:cubicBezTo>
                  <a:pt x="420" y="153"/>
                  <a:pt x="393" y="155"/>
                  <a:pt x="366" y="158"/>
                </a:cubicBezTo>
                <a:cubicBezTo>
                  <a:pt x="361" y="127"/>
                  <a:pt x="348" y="96"/>
                  <a:pt x="319" y="80"/>
                </a:cubicBezTo>
                <a:cubicBezTo>
                  <a:pt x="286" y="64"/>
                  <a:pt x="248" y="71"/>
                  <a:pt x="216" y="84"/>
                </a:cubicBezTo>
                <a:cubicBezTo>
                  <a:pt x="197" y="92"/>
                  <a:pt x="179" y="102"/>
                  <a:pt x="161" y="113"/>
                </a:cubicBezTo>
                <a:cubicBezTo>
                  <a:pt x="140" y="126"/>
                  <a:pt x="119" y="140"/>
                  <a:pt x="103" y="158"/>
                </a:cubicBezTo>
                <a:cubicBezTo>
                  <a:pt x="73" y="191"/>
                  <a:pt x="67" y="235"/>
                  <a:pt x="89" y="274"/>
                </a:cubicBezTo>
                <a:cubicBezTo>
                  <a:pt x="90" y="276"/>
                  <a:pt x="91" y="278"/>
                  <a:pt x="92" y="280"/>
                </a:cubicBezTo>
                <a:cubicBezTo>
                  <a:pt x="28" y="347"/>
                  <a:pt x="0" y="438"/>
                  <a:pt x="4" y="531"/>
                </a:cubicBezTo>
                <a:cubicBezTo>
                  <a:pt x="8" y="625"/>
                  <a:pt x="39" y="717"/>
                  <a:pt x="82" y="800"/>
                </a:cubicBezTo>
                <a:cubicBezTo>
                  <a:pt x="125" y="882"/>
                  <a:pt x="183" y="959"/>
                  <a:pt x="255" y="1017"/>
                </a:cubicBezTo>
                <a:cubicBezTo>
                  <a:pt x="258" y="1019"/>
                  <a:pt x="261" y="1021"/>
                  <a:pt x="264" y="1024"/>
                </a:cubicBezTo>
                <a:cubicBezTo>
                  <a:pt x="265" y="1025"/>
                  <a:pt x="267" y="1026"/>
                  <a:pt x="268" y="1027"/>
                </a:cubicBezTo>
                <a:cubicBezTo>
                  <a:pt x="268" y="1027"/>
                  <a:pt x="268" y="1027"/>
                  <a:pt x="269" y="1027"/>
                </a:cubicBezTo>
                <a:cubicBezTo>
                  <a:pt x="330" y="1072"/>
                  <a:pt x="404" y="1104"/>
                  <a:pt x="482" y="1095"/>
                </a:cubicBezTo>
                <a:cubicBezTo>
                  <a:pt x="567" y="1085"/>
                  <a:pt x="640" y="1035"/>
                  <a:pt x="696" y="972"/>
                </a:cubicBezTo>
                <a:cubicBezTo>
                  <a:pt x="758" y="902"/>
                  <a:pt x="803" y="816"/>
                  <a:pt x="832" y="726"/>
                </a:cubicBezTo>
                <a:cubicBezTo>
                  <a:pt x="878" y="581"/>
                  <a:pt x="883" y="404"/>
                  <a:pt x="780" y="283"/>
                </a:cubicBezTo>
                <a:cubicBezTo>
                  <a:pt x="802" y="260"/>
                  <a:pt x="826" y="241"/>
                  <a:pt x="852" y="222"/>
                </a:cubicBezTo>
                <a:cubicBezTo>
                  <a:pt x="867" y="212"/>
                  <a:pt x="882" y="202"/>
                  <a:pt x="896" y="191"/>
                </a:cubicBezTo>
                <a:cubicBezTo>
                  <a:pt x="910" y="180"/>
                  <a:pt x="924" y="169"/>
                  <a:pt x="932" y="153"/>
                </a:cubicBezTo>
                <a:cubicBezTo>
                  <a:pt x="961" y="97"/>
                  <a:pt x="897" y="20"/>
                  <a:pt x="836" y="33"/>
                </a:cubicBezTo>
                <a:close/>
                <a:moveTo>
                  <a:pt x="741" y="77"/>
                </a:moveTo>
                <a:cubicBezTo>
                  <a:pt x="740" y="79"/>
                  <a:pt x="738" y="80"/>
                  <a:pt x="737" y="81"/>
                </a:cubicBezTo>
                <a:cubicBezTo>
                  <a:pt x="737" y="80"/>
                  <a:pt x="737" y="80"/>
                  <a:pt x="738" y="80"/>
                </a:cubicBezTo>
                <a:cubicBezTo>
                  <a:pt x="738" y="79"/>
                  <a:pt x="740" y="79"/>
                  <a:pt x="741" y="77"/>
                </a:cubicBezTo>
                <a:close/>
                <a:moveTo>
                  <a:pt x="737" y="80"/>
                </a:moveTo>
                <a:cubicBezTo>
                  <a:pt x="736" y="82"/>
                  <a:pt x="735" y="82"/>
                  <a:pt x="737" y="80"/>
                </a:cubicBezTo>
                <a:close/>
                <a:moveTo>
                  <a:pt x="735" y="83"/>
                </a:moveTo>
                <a:cubicBezTo>
                  <a:pt x="736" y="80"/>
                  <a:pt x="736" y="81"/>
                  <a:pt x="735" y="83"/>
                </a:cubicBezTo>
                <a:close/>
                <a:moveTo>
                  <a:pt x="389" y="1002"/>
                </a:moveTo>
                <a:cubicBezTo>
                  <a:pt x="387" y="1002"/>
                  <a:pt x="384" y="1003"/>
                  <a:pt x="382" y="1003"/>
                </a:cubicBezTo>
                <a:cubicBezTo>
                  <a:pt x="384" y="1003"/>
                  <a:pt x="377" y="1004"/>
                  <a:pt x="376" y="1004"/>
                </a:cubicBezTo>
                <a:cubicBezTo>
                  <a:pt x="366" y="1005"/>
                  <a:pt x="355" y="1005"/>
                  <a:pt x="344" y="1004"/>
                </a:cubicBezTo>
                <a:cubicBezTo>
                  <a:pt x="343" y="1004"/>
                  <a:pt x="342" y="1004"/>
                  <a:pt x="341" y="1004"/>
                </a:cubicBezTo>
                <a:cubicBezTo>
                  <a:pt x="341" y="1003"/>
                  <a:pt x="341" y="1003"/>
                  <a:pt x="340" y="1003"/>
                </a:cubicBezTo>
                <a:cubicBezTo>
                  <a:pt x="338" y="1003"/>
                  <a:pt x="335" y="1002"/>
                  <a:pt x="332" y="1002"/>
                </a:cubicBezTo>
                <a:cubicBezTo>
                  <a:pt x="327" y="1001"/>
                  <a:pt x="322" y="999"/>
                  <a:pt x="317" y="998"/>
                </a:cubicBezTo>
                <a:cubicBezTo>
                  <a:pt x="315" y="997"/>
                  <a:pt x="313" y="996"/>
                  <a:pt x="311" y="996"/>
                </a:cubicBezTo>
                <a:cubicBezTo>
                  <a:pt x="313" y="996"/>
                  <a:pt x="307" y="994"/>
                  <a:pt x="306" y="993"/>
                </a:cubicBezTo>
                <a:cubicBezTo>
                  <a:pt x="301" y="991"/>
                  <a:pt x="297" y="988"/>
                  <a:pt x="292" y="986"/>
                </a:cubicBezTo>
                <a:cubicBezTo>
                  <a:pt x="287" y="982"/>
                  <a:pt x="282" y="978"/>
                  <a:pt x="277" y="973"/>
                </a:cubicBezTo>
                <a:cubicBezTo>
                  <a:pt x="243" y="945"/>
                  <a:pt x="212" y="911"/>
                  <a:pt x="187" y="877"/>
                </a:cubicBezTo>
                <a:cubicBezTo>
                  <a:pt x="130" y="802"/>
                  <a:pt x="89" y="717"/>
                  <a:pt x="67" y="627"/>
                </a:cubicBezTo>
                <a:cubicBezTo>
                  <a:pt x="59" y="598"/>
                  <a:pt x="55" y="572"/>
                  <a:pt x="53" y="544"/>
                </a:cubicBezTo>
                <a:cubicBezTo>
                  <a:pt x="50" y="513"/>
                  <a:pt x="51" y="481"/>
                  <a:pt x="57" y="450"/>
                </a:cubicBezTo>
                <a:cubicBezTo>
                  <a:pt x="66" y="400"/>
                  <a:pt x="88" y="356"/>
                  <a:pt x="121" y="319"/>
                </a:cubicBezTo>
                <a:cubicBezTo>
                  <a:pt x="147" y="350"/>
                  <a:pt x="180" y="375"/>
                  <a:pt x="216" y="393"/>
                </a:cubicBezTo>
                <a:cubicBezTo>
                  <a:pt x="216" y="394"/>
                  <a:pt x="216" y="395"/>
                  <a:pt x="215" y="396"/>
                </a:cubicBezTo>
                <a:cubicBezTo>
                  <a:pt x="208" y="422"/>
                  <a:pt x="204" y="449"/>
                  <a:pt x="201" y="476"/>
                </a:cubicBezTo>
                <a:cubicBezTo>
                  <a:pt x="197" y="518"/>
                  <a:pt x="200" y="565"/>
                  <a:pt x="228" y="599"/>
                </a:cubicBezTo>
                <a:cubicBezTo>
                  <a:pt x="238" y="611"/>
                  <a:pt x="251" y="621"/>
                  <a:pt x="265" y="628"/>
                </a:cubicBezTo>
                <a:cubicBezTo>
                  <a:pt x="270" y="636"/>
                  <a:pt x="274" y="645"/>
                  <a:pt x="278" y="653"/>
                </a:cubicBezTo>
                <a:cubicBezTo>
                  <a:pt x="281" y="658"/>
                  <a:pt x="282" y="662"/>
                  <a:pt x="285" y="667"/>
                </a:cubicBezTo>
                <a:cubicBezTo>
                  <a:pt x="285" y="667"/>
                  <a:pt x="287" y="672"/>
                  <a:pt x="287" y="672"/>
                </a:cubicBezTo>
                <a:cubicBezTo>
                  <a:pt x="288" y="675"/>
                  <a:pt x="289" y="678"/>
                  <a:pt x="290" y="680"/>
                </a:cubicBezTo>
                <a:cubicBezTo>
                  <a:pt x="292" y="685"/>
                  <a:pt x="293" y="690"/>
                  <a:pt x="294" y="695"/>
                </a:cubicBezTo>
                <a:cubicBezTo>
                  <a:pt x="295" y="697"/>
                  <a:pt x="295" y="698"/>
                  <a:pt x="295" y="699"/>
                </a:cubicBezTo>
                <a:cubicBezTo>
                  <a:pt x="295" y="699"/>
                  <a:pt x="295" y="703"/>
                  <a:pt x="296" y="704"/>
                </a:cubicBezTo>
                <a:cubicBezTo>
                  <a:pt x="296" y="705"/>
                  <a:pt x="296" y="705"/>
                  <a:pt x="296" y="706"/>
                </a:cubicBezTo>
                <a:cubicBezTo>
                  <a:pt x="295" y="706"/>
                  <a:pt x="295" y="706"/>
                  <a:pt x="295" y="706"/>
                </a:cubicBezTo>
                <a:cubicBezTo>
                  <a:pt x="295" y="703"/>
                  <a:pt x="294" y="708"/>
                  <a:pt x="295" y="706"/>
                </a:cubicBezTo>
                <a:cubicBezTo>
                  <a:pt x="294" y="709"/>
                  <a:pt x="291" y="712"/>
                  <a:pt x="290" y="715"/>
                </a:cubicBezTo>
                <a:cubicBezTo>
                  <a:pt x="283" y="727"/>
                  <a:pt x="279" y="741"/>
                  <a:pt x="276" y="754"/>
                </a:cubicBezTo>
                <a:cubicBezTo>
                  <a:pt x="268" y="790"/>
                  <a:pt x="272" y="828"/>
                  <a:pt x="285" y="863"/>
                </a:cubicBezTo>
                <a:cubicBezTo>
                  <a:pt x="290" y="875"/>
                  <a:pt x="301" y="883"/>
                  <a:pt x="314" y="879"/>
                </a:cubicBezTo>
                <a:cubicBezTo>
                  <a:pt x="326" y="876"/>
                  <a:pt x="336" y="862"/>
                  <a:pt x="331" y="850"/>
                </a:cubicBezTo>
                <a:cubicBezTo>
                  <a:pt x="319" y="819"/>
                  <a:pt x="316" y="787"/>
                  <a:pt x="324" y="757"/>
                </a:cubicBezTo>
                <a:cubicBezTo>
                  <a:pt x="325" y="754"/>
                  <a:pt x="326" y="750"/>
                  <a:pt x="327" y="747"/>
                </a:cubicBezTo>
                <a:cubicBezTo>
                  <a:pt x="328" y="746"/>
                  <a:pt x="328" y="745"/>
                  <a:pt x="328" y="745"/>
                </a:cubicBezTo>
                <a:cubicBezTo>
                  <a:pt x="329" y="744"/>
                  <a:pt x="329" y="744"/>
                  <a:pt x="329" y="743"/>
                </a:cubicBezTo>
                <a:cubicBezTo>
                  <a:pt x="331" y="738"/>
                  <a:pt x="334" y="734"/>
                  <a:pt x="337" y="730"/>
                </a:cubicBezTo>
                <a:cubicBezTo>
                  <a:pt x="343" y="721"/>
                  <a:pt x="344" y="709"/>
                  <a:pt x="343" y="699"/>
                </a:cubicBezTo>
                <a:cubicBezTo>
                  <a:pt x="342" y="683"/>
                  <a:pt x="337" y="667"/>
                  <a:pt x="331" y="652"/>
                </a:cubicBezTo>
                <a:cubicBezTo>
                  <a:pt x="333" y="653"/>
                  <a:pt x="336" y="653"/>
                  <a:pt x="339" y="654"/>
                </a:cubicBezTo>
                <a:cubicBezTo>
                  <a:pt x="360" y="660"/>
                  <a:pt x="380" y="666"/>
                  <a:pt x="400" y="673"/>
                </a:cubicBezTo>
                <a:cubicBezTo>
                  <a:pt x="401" y="688"/>
                  <a:pt x="399" y="703"/>
                  <a:pt x="397" y="718"/>
                </a:cubicBezTo>
                <a:cubicBezTo>
                  <a:pt x="396" y="731"/>
                  <a:pt x="410" y="742"/>
                  <a:pt x="421" y="742"/>
                </a:cubicBezTo>
                <a:cubicBezTo>
                  <a:pt x="436" y="742"/>
                  <a:pt x="443" y="731"/>
                  <a:pt x="445" y="718"/>
                </a:cubicBezTo>
                <a:cubicBezTo>
                  <a:pt x="446" y="709"/>
                  <a:pt x="447" y="701"/>
                  <a:pt x="448" y="693"/>
                </a:cubicBezTo>
                <a:cubicBezTo>
                  <a:pt x="455" y="697"/>
                  <a:pt x="462" y="701"/>
                  <a:pt x="469" y="706"/>
                </a:cubicBezTo>
                <a:cubicBezTo>
                  <a:pt x="475" y="710"/>
                  <a:pt x="480" y="715"/>
                  <a:pt x="486" y="720"/>
                </a:cubicBezTo>
                <a:cubicBezTo>
                  <a:pt x="489" y="722"/>
                  <a:pt x="491" y="725"/>
                  <a:pt x="494" y="728"/>
                </a:cubicBezTo>
                <a:cubicBezTo>
                  <a:pt x="495" y="729"/>
                  <a:pt x="496" y="731"/>
                  <a:pt x="498" y="732"/>
                </a:cubicBezTo>
                <a:cubicBezTo>
                  <a:pt x="497" y="732"/>
                  <a:pt x="501" y="736"/>
                  <a:pt x="501" y="736"/>
                </a:cubicBezTo>
                <a:cubicBezTo>
                  <a:pt x="505" y="741"/>
                  <a:pt x="508" y="747"/>
                  <a:pt x="512" y="753"/>
                </a:cubicBezTo>
                <a:cubicBezTo>
                  <a:pt x="513" y="755"/>
                  <a:pt x="514" y="758"/>
                  <a:pt x="515" y="760"/>
                </a:cubicBezTo>
                <a:cubicBezTo>
                  <a:pt x="516" y="761"/>
                  <a:pt x="516" y="761"/>
                  <a:pt x="516" y="761"/>
                </a:cubicBezTo>
                <a:cubicBezTo>
                  <a:pt x="516" y="763"/>
                  <a:pt x="517" y="764"/>
                  <a:pt x="517" y="765"/>
                </a:cubicBezTo>
                <a:cubicBezTo>
                  <a:pt x="519" y="770"/>
                  <a:pt x="520" y="775"/>
                  <a:pt x="521" y="779"/>
                </a:cubicBezTo>
                <a:cubicBezTo>
                  <a:pt x="522" y="781"/>
                  <a:pt x="522" y="783"/>
                  <a:pt x="522" y="785"/>
                </a:cubicBezTo>
                <a:cubicBezTo>
                  <a:pt x="523" y="785"/>
                  <a:pt x="523" y="785"/>
                  <a:pt x="523" y="785"/>
                </a:cubicBezTo>
                <a:cubicBezTo>
                  <a:pt x="523" y="788"/>
                  <a:pt x="523" y="792"/>
                  <a:pt x="523" y="795"/>
                </a:cubicBezTo>
                <a:cubicBezTo>
                  <a:pt x="522" y="808"/>
                  <a:pt x="534" y="818"/>
                  <a:pt x="547" y="818"/>
                </a:cubicBezTo>
                <a:cubicBezTo>
                  <a:pt x="561" y="818"/>
                  <a:pt x="570" y="808"/>
                  <a:pt x="571" y="795"/>
                </a:cubicBezTo>
                <a:cubicBezTo>
                  <a:pt x="572" y="771"/>
                  <a:pt x="563" y="747"/>
                  <a:pt x="552" y="727"/>
                </a:cubicBezTo>
                <a:cubicBezTo>
                  <a:pt x="527" y="682"/>
                  <a:pt x="482" y="654"/>
                  <a:pt x="436" y="635"/>
                </a:cubicBezTo>
                <a:cubicBezTo>
                  <a:pt x="434" y="634"/>
                  <a:pt x="432" y="634"/>
                  <a:pt x="430" y="633"/>
                </a:cubicBezTo>
                <a:cubicBezTo>
                  <a:pt x="429" y="633"/>
                  <a:pt x="429" y="632"/>
                  <a:pt x="428" y="632"/>
                </a:cubicBezTo>
                <a:cubicBezTo>
                  <a:pt x="388" y="617"/>
                  <a:pt x="345" y="608"/>
                  <a:pt x="304" y="593"/>
                </a:cubicBezTo>
                <a:cubicBezTo>
                  <a:pt x="302" y="592"/>
                  <a:pt x="298" y="590"/>
                  <a:pt x="294" y="588"/>
                </a:cubicBezTo>
                <a:cubicBezTo>
                  <a:pt x="293" y="587"/>
                  <a:pt x="292" y="587"/>
                  <a:pt x="291" y="586"/>
                </a:cubicBezTo>
                <a:cubicBezTo>
                  <a:pt x="288" y="585"/>
                  <a:pt x="285" y="584"/>
                  <a:pt x="282" y="582"/>
                </a:cubicBezTo>
                <a:cubicBezTo>
                  <a:pt x="279" y="580"/>
                  <a:pt x="276" y="578"/>
                  <a:pt x="273" y="576"/>
                </a:cubicBezTo>
                <a:cubicBezTo>
                  <a:pt x="273" y="576"/>
                  <a:pt x="271" y="574"/>
                  <a:pt x="270" y="574"/>
                </a:cubicBezTo>
                <a:cubicBezTo>
                  <a:pt x="268" y="572"/>
                  <a:pt x="266" y="570"/>
                  <a:pt x="264" y="568"/>
                </a:cubicBezTo>
                <a:cubicBezTo>
                  <a:pt x="264" y="568"/>
                  <a:pt x="262" y="566"/>
                  <a:pt x="262" y="566"/>
                </a:cubicBezTo>
                <a:cubicBezTo>
                  <a:pt x="261" y="565"/>
                  <a:pt x="261" y="564"/>
                  <a:pt x="260" y="563"/>
                </a:cubicBezTo>
                <a:cubicBezTo>
                  <a:pt x="259" y="561"/>
                  <a:pt x="258" y="559"/>
                  <a:pt x="257" y="557"/>
                </a:cubicBezTo>
                <a:cubicBezTo>
                  <a:pt x="257" y="557"/>
                  <a:pt x="255" y="554"/>
                  <a:pt x="255" y="553"/>
                </a:cubicBezTo>
                <a:cubicBezTo>
                  <a:pt x="254" y="549"/>
                  <a:pt x="253" y="545"/>
                  <a:pt x="252" y="541"/>
                </a:cubicBezTo>
                <a:cubicBezTo>
                  <a:pt x="251" y="539"/>
                  <a:pt x="251" y="537"/>
                  <a:pt x="250" y="534"/>
                </a:cubicBezTo>
                <a:cubicBezTo>
                  <a:pt x="250" y="534"/>
                  <a:pt x="249" y="527"/>
                  <a:pt x="249" y="527"/>
                </a:cubicBezTo>
                <a:cubicBezTo>
                  <a:pt x="247" y="514"/>
                  <a:pt x="248" y="500"/>
                  <a:pt x="248" y="486"/>
                </a:cubicBezTo>
                <a:cubicBezTo>
                  <a:pt x="249" y="479"/>
                  <a:pt x="249" y="473"/>
                  <a:pt x="250" y="466"/>
                </a:cubicBezTo>
                <a:cubicBezTo>
                  <a:pt x="250" y="466"/>
                  <a:pt x="251" y="461"/>
                  <a:pt x="251" y="460"/>
                </a:cubicBezTo>
                <a:cubicBezTo>
                  <a:pt x="251" y="457"/>
                  <a:pt x="252" y="453"/>
                  <a:pt x="252" y="450"/>
                </a:cubicBezTo>
                <a:cubicBezTo>
                  <a:pt x="255" y="437"/>
                  <a:pt x="257" y="424"/>
                  <a:pt x="261" y="411"/>
                </a:cubicBezTo>
                <a:cubicBezTo>
                  <a:pt x="291" y="422"/>
                  <a:pt x="323" y="428"/>
                  <a:pt x="355" y="431"/>
                </a:cubicBezTo>
                <a:cubicBezTo>
                  <a:pt x="404" y="435"/>
                  <a:pt x="453" y="427"/>
                  <a:pt x="502" y="431"/>
                </a:cubicBezTo>
                <a:cubicBezTo>
                  <a:pt x="537" y="433"/>
                  <a:pt x="575" y="443"/>
                  <a:pt x="604" y="460"/>
                </a:cubicBezTo>
                <a:cubicBezTo>
                  <a:pt x="611" y="463"/>
                  <a:pt x="617" y="467"/>
                  <a:pt x="623" y="471"/>
                </a:cubicBezTo>
                <a:cubicBezTo>
                  <a:pt x="624" y="472"/>
                  <a:pt x="625" y="473"/>
                  <a:pt x="626" y="474"/>
                </a:cubicBezTo>
                <a:cubicBezTo>
                  <a:pt x="627" y="475"/>
                  <a:pt x="629" y="476"/>
                  <a:pt x="630" y="477"/>
                </a:cubicBezTo>
                <a:cubicBezTo>
                  <a:pt x="633" y="480"/>
                  <a:pt x="637" y="483"/>
                  <a:pt x="640" y="487"/>
                </a:cubicBezTo>
                <a:cubicBezTo>
                  <a:pt x="642" y="489"/>
                  <a:pt x="645" y="492"/>
                  <a:pt x="647" y="495"/>
                </a:cubicBezTo>
                <a:cubicBezTo>
                  <a:pt x="649" y="496"/>
                  <a:pt x="650" y="498"/>
                  <a:pt x="651" y="499"/>
                </a:cubicBezTo>
                <a:cubicBezTo>
                  <a:pt x="651" y="499"/>
                  <a:pt x="651" y="499"/>
                  <a:pt x="651" y="499"/>
                </a:cubicBezTo>
                <a:cubicBezTo>
                  <a:pt x="651" y="500"/>
                  <a:pt x="651" y="500"/>
                  <a:pt x="652" y="500"/>
                </a:cubicBezTo>
                <a:cubicBezTo>
                  <a:pt x="657" y="507"/>
                  <a:pt x="661" y="514"/>
                  <a:pt x="665" y="521"/>
                </a:cubicBezTo>
                <a:cubicBezTo>
                  <a:pt x="667" y="524"/>
                  <a:pt x="668" y="528"/>
                  <a:pt x="670" y="531"/>
                </a:cubicBezTo>
                <a:cubicBezTo>
                  <a:pt x="670" y="532"/>
                  <a:pt x="670" y="533"/>
                  <a:pt x="671" y="534"/>
                </a:cubicBezTo>
                <a:cubicBezTo>
                  <a:pt x="671" y="535"/>
                  <a:pt x="672" y="537"/>
                  <a:pt x="673" y="538"/>
                </a:cubicBezTo>
                <a:cubicBezTo>
                  <a:pt x="676" y="546"/>
                  <a:pt x="678" y="554"/>
                  <a:pt x="680" y="562"/>
                </a:cubicBezTo>
                <a:cubicBezTo>
                  <a:pt x="681" y="566"/>
                  <a:pt x="682" y="570"/>
                  <a:pt x="682" y="574"/>
                </a:cubicBezTo>
                <a:cubicBezTo>
                  <a:pt x="682" y="575"/>
                  <a:pt x="683" y="577"/>
                  <a:pt x="683" y="578"/>
                </a:cubicBezTo>
                <a:cubicBezTo>
                  <a:pt x="683" y="579"/>
                  <a:pt x="683" y="582"/>
                  <a:pt x="683" y="582"/>
                </a:cubicBezTo>
                <a:cubicBezTo>
                  <a:pt x="684" y="591"/>
                  <a:pt x="685" y="601"/>
                  <a:pt x="685" y="610"/>
                </a:cubicBezTo>
                <a:cubicBezTo>
                  <a:pt x="685" y="619"/>
                  <a:pt x="684" y="628"/>
                  <a:pt x="684" y="636"/>
                </a:cubicBezTo>
                <a:cubicBezTo>
                  <a:pt x="683" y="639"/>
                  <a:pt x="683" y="641"/>
                  <a:pt x="683" y="643"/>
                </a:cubicBezTo>
                <a:cubicBezTo>
                  <a:pt x="683" y="644"/>
                  <a:pt x="683" y="647"/>
                  <a:pt x="682" y="648"/>
                </a:cubicBezTo>
                <a:cubicBezTo>
                  <a:pt x="682" y="653"/>
                  <a:pt x="681" y="658"/>
                  <a:pt x="680" y="663"/>
                </a:cubicBezTo>
                <a:cubicBezTo>
                  <a:pt x="676" y="684"/>
                  <a:pt x="670" y="704"/>
                  <a:pt x="664" y="724"/>
                </a:cubicBezTo>
                <a:cubicBezTo>
                  <a:pt x="648" y="769"/>
                  <a:pt x="626" y="811"/>
                  <a:pt x="598" y="850"/>
                </a:cubicBezTo>
                <a:cubicBezTo>
                  <a:pt x="585" y="868"/>
                  <a:pt x="571" y="885"/>
                  <a:pt x="555" y="902"/>
                </a:cubicBezTo>
                <a:cubicBezTo>
                  <a:pt x="548" y="909"/>
                  <a:pt x="540" y="917"/>
                  <a:pt x="532" y="924"/>
                </a:cubicBezTo>
                <a:cubicBezTo>
                  <a:pt x="525" y="931"/>
                  <a:pt x="513" y="940"/>
                  <a:pt x="508" y="944"/>
                </a:cubicBezTo>
                <a:cubicBezTo>
                  <a:pt x="492" y="957"/>
                  <a:pt x="474" y="968"/>
                  <a:pt x="456" y="978"/>
                </a:cubicBezTo>
                <a:cubicBezTo>
                  <a:pt x="438" y="988"/>
                  <a:pt x="426" y="992"/>
                  <a:pt x="406" y="998"/>
                </a:cubicBezTo>
                <a:cubicBezTo>
                  <a:pt x="400" y="1000"/>
                  <a:pt x="395" y="1001"/>
                  <a:pt x="389" y="1002"/>
                </a:cubicBezTo>
                <a:close/>
                <a:moveTo>
                  <a:pt x="892" y="126"/>
                </a:moveTo>
                <a:cubicBezTo>
                  <a:pt x="891" y="128"/>
                  <a:pt x="891" y="130"/>
                  <a:pt x="890" y="130"/>
                </a:cubicBezTo>
                <a:cubicBezTo>
                  <a:pt x="889" y="132"/>
                  <a:pt x="888" y="135"/>
                  <a:pt x="888" y="134"/>
                </a:cubicBezTo>
                <a:cubicBezTo>
                  <a:pt x="886" y="137"/>
                  <a:pt x="884" y="139"/>
                  <a:pt x="882" y="141"/>
                </a:cubicBezTo>
                <a:cubicBezTo>
                  <a:pt x="861" y="160"/>
                  <a:pt x="837" y="174"/>
                  <a:pt x="814" y="191"/>
                </a:cubicBezTo>
                <a:cubicBezTo>
                  <a:pt x="786" y="211"/>
                  <a:pt x="761" y="232"/>
                  <a:pt x="738" y="257"/>
                </a:cubicBezTo>
                <a:cubicBezTo>
                  <a:pt x="723" y="262"/>
                  <a:pt x="716" y="285"/>
                  <a:pt x="729" y="298"/>
                </a:cubicBezTo>
                <a:cubicBezTo>
                  <a:pt x="863" y="432"/>
                  <a:pt x="822" y="660"/>
                  <a:pt x="744" y="815"/>
                </a:cubicBezTo>
                <a:cubicBezTo>
                  <a:pt x="724" y="855"/>
                  <a:pt x="699" y="894"/>
                  <a:pt x="672" y="926"/>
                </a:cubicBezTo>
                <a:cubicBezTo>
                  <a:pt x="645" y="959"/>
                  <a:pt x="615" y="987"/>
                  <a:pt x="582" y="1008"/>
                </a:cubicBezTo>
                <a:cubicBezTo>
                  <a:pt x="574" y="1013"/>
                  <a:pt x="565" y="1018"/>
                  <a:pt x="557" y="1022"/>
                </a:cubicBezTo>
                <a:cubicBezTo>
                  <a:pt x="553" y="1025"/>
                  <a:pt x="548" y="1027"/>
                  <a:pt x="544" y="1029"/>
                </a:cubicBezTo>
                <a:cubicBezTo>
                  <a:pt x="542" y="1029"/>
                  <a:pt x="541" y="1030"/>
                  <a:pt x="539" y="1031"/>
                </a:cubicBezTo>
                <a:cubicBezTo>
                  <a:pt x="540" y="1031"/>
                  <a:pt x="533" y="1033"/>
                  <a:pt x="533" y="1033"/>
                </a:cubicBezTo>
                <a:cubicBezTo>
                  <a:pt x="524" y="1037"/>
                  <a:pt x="515" y="1039"/>
                  <a:pt x="507" y="1042"/>
                </a:cubicBezTo>
                <a:cubicBezTo>
                  <a:pt x="502" y="1043"/>
                  <a:pt x="498" y="1044"/>
                  <a:pt x="493" y="1045"/>
                </a:cubicBezTo>
                <a:cubicBezTo>
                  <a:pt x="491" y="1045"/>
                  <a:pt x="489" y="1046"/>
                  <a:pt x="487" y="1046"/>
                </a:cubicBezTo>
                <a:cubicBezTo>
                  <a:pt x="486" y="1046"/>
                  <a:pt x="481" y="1047"/>
                  <a:pt x="480" y="1047"/>
                </a:cubicBezTo>
                <a:cubicBezTo>
                  <a:pt x="472" y="1048"/>
                  <a:pt x="463" y="1048"/>
                  <a:pt x="454" y="1048"/>
                </a:cubicBezTo>
                <a:cubicBezTo>
                  <a:pt x="450" y="1048"/>
                  <a:pt x="445" y="1048"/>
                  <a:pt x="441" y="1048"/>
                </a:cubicBezTo>
                <a:cubicBezTo>
                  <a:pt x="439" y="1048"/>
                  <a:pt x="437" y="1048"/>
                  <a:pt x="434" y="1048"/>
                </a:cubicBezTo>
                <a:cubicBezTo>
                  <a:pt x="434" y="1047"/>
                  <a:pt x="429" y="1047"/>
                  <a:pt x="428" y="1047"/>
                </a:cubicBezTo>
                <a:cubicBezTo>
                  <a:pt x="424" y="1046"/>
                  <a:pt x="419" y="1045"/>
                  <a:pt x="415" y="1044"/>
                </a:cubicBezTo>
                <a:cubicBezTo>
                  <a:pt x="440" y="1038"/>
                  <a:pt x="464" y="1028"/>
                  <a:pt x="486" y="1016"/>
                </a:cubicBezTo>
                <a:cubicBezTo>
                  <a:pt x="567" y="971"/>
                  <a:pt x="633" y="896"/>
                  <a:pt x="676" y="815"/>
                </a:cubicBezTo>
                <a:cubicBezTo>
                  <a:pt x="716" y="739"/>
                  <a:pt x="742" y="650"/>
                  <a:pt x="729" y="563"/>
                </a:cubicBezTo>
                <a:cubicBezTo>
                  <a:pt x="717" y="494"/>
                  <a:pt x="671" y="435"/>
                  <a:pt x="606" y="407"/>
                </a:cubicBezTo>
                <a:cubicBezTo>
                  <a:pt x="566" y="390"/>
                  <a:pt x="524" y="383"/>
                  <a:pt x="481" y="382"/>
                </a:cubicBezTo>
                <a:cubicBezTo>
                  <a:pt x="456" y="381"/>
                  <a:pt x="431" y="384"/>
                  <a:pt x="406" y="385"/>
                </a:cubicBezTo>
                <a:cubicBezTo>
                  <a:pt x="393" y="385"/>
                  <a:pt x="381" y="385"/>
                  <a:pt x="369" y="384"/>
                </a:cubicBezTo>
                <a:cubicBezTo>
                  <a:pt x="363" y="384"/>
                  <a:pt x="358" y="384"/>
                  <a:pt x="352" y="383"/>
                </a:cubicBezTo>
                <a:cubicBezTo>
                  <a:pt x="349" y="383"/>
                  <a:pt x="346" y="383"/>
                  <a:pt x="344" y="382"/>
                </a:cubicBezTo>
                <a:cubicBezTo>
                  <a:pt x="339" y="382"/>
                  <a:pt x="340" y="382"/>
                  <a:pt x="337" y="381"/>
                </a:cubicBezTo>
                <a:cubicBezTo>
                  <a:pt x="316" y="378"/>
                  <a:pt x="296" y="374"/>
                  <a:pt x="277" y="367"/>
                </a:cubicBezTo>
                <a:cubicBezTo>
                  <a:pt x="272" y="366"/>
                  <a:pt x="268" y="364"/>
                  <a:pt x="264" y="363"/>
                </a:cubicBezTo>
                <a:cubicBezTo>
                  <a:pt x="262" y="362"/>
                  <a:pt x="260" y="361"/>
                  <a:pt x="258" y="360"/>
                </a:cubicBezTo>
                <a:cubicBezTo>
                  <a:pt x="257" y="360"/>
                  <a:pt x="257" y="360"/>
                  <a:pt x="256" y="360"/>
                </a:cubicBezTo>
                <a:cubicBezTo>
                  <a:pt x="256" y="360"/>
                  <a:pt x="256" y="360"/>
                  <a:pt x="256" y="359"/>
                </a:cubicBezTo>
                <a:cubicBezTo>
                  <a:pt x="248" y="356"/>
                  <a:pt x="240" y="352"/>
                  <a:pt x="232" y="348"/>
                </a:cubicBezTo>
                <a:cubicBezTo>
                  <a:pt x="225" y="344"/>
                  <a:pt x="219" y="340"/>
                  <a:pt x="212" y="336"/>
                </a:cubicBezTo>
                <a:cubicBezTo>
                  <a:pt x="209" y="334"/>
                  <a:pt x="206" y="332"/>
                  <a:pt x="203" y="330"/>
                </a:cubicBezTo>
                <a:cubicBezTo>
                  <a:pt x="202" y="329"/>
                  <a:pt x="197" y="325"/>
                  <a:pt x="196" y="325"/>
                </a:cubicBezTo>
                <a:cubicBezTo>
                  <a:pt x="186" y="317"/>
                  <a:pt x="177" y="309"/>
                  <a:pt x="169" y="300"/>
                </a:cubicBezTo>
                <a:cubicBezTo>
                  <a:pt x="163" y="295"/>
                  <a:pt x="158" y="289"/>
                  <a:pt x="154" y="283"/>
                </a:cubicBezTo>
                <a:cubicBezTo>
                  <a:pt x="153" y="282"/>
                  <a:pt x="149" y="277"/>
                  <a:pt x="149" y="276"/>
                </a:cubicBezTo>
                <a:cubicBezTo>
                  <a:pt x="148" y="275"/>
                  <a:pt x="147" y="274"/>
                  <a:pt x="146" y="273"/>
                </a:cubicBezTo>
                <a:cubicBezTo>
                  <a:pt x="145" y="269"/>
                  <a:pt x="142" y="265"/>
                  <a:pt x="139" y="262"/>
                </a:cubicBezTo>
                <a:cubicBezTo>
                  <a:pt x="138" y="262"/>
                  <a:pt x="138" y="261"/>
                  <a:pt x="137" y="261"/>
                </a:cubicBezTo>
                <a:cubicBezTo>
                  <a:pt x="137" y="260"/>
                  <a:pt x="136" y="259"/>
                  <a:pt x="135" y="258"/>
                </a:cubicBezTo>
                <a:cubicBezTo>
                  <a:pt x="134" y="257"/>
                  <a:pt x="133" y="255"/>
                  <a:pt x="132" y="254"/>
                </a:cubicBezTo>
                <a:cubicBezTo>
                  <a:pt x="131" y="251"/>
                  <a:pt x="129" y="249"/>
                  <a:pt x="128" y="246"/>
                </a:cubicBezTo>
                <a:cubicBezTo>
                  <a:pt x="128" y="245"/>
                  <a:pt x="127" y="244"/>
                  <a:pt x="127" y="243"/>
                </a:cubicBezTo>
                <a:cubicBezTo>
                  <a:pt x="126" y="242"/>
                  <a:pt x="126" y="242"/>
                  <a:pt x="126" y="241"/>
                </a:cubicBezTo>
                <a:cubicBezTo>
                  <a:pt x="125" y="238"/>
                  <a:pt x="124" y="236"/>
                  <a:pt x="124" y="233"/>
                </a:cubicBezTo>
                <a:cubicBezTo>
                  <a:pt x="123" y="232"/>
                  <a:pt x="123" y="230"/>
                  <a:pt x="123" y="229"/>
                </a:cubicBezTo>
                <a:cubicBezTo>
                  <a:pt x="123" y="227"/>
                  <a:pt x="123" y="224"/>
                  <a:pt x="123" y="221"/>
                </a:cubicBezTo>
                <a:cubicBezTo>
                  <a:pt x="123" y="221"/>
                  <a:pt x="123" y="221"/>
                  <a:pt x="123" y="220"/>
                </a:cubicBezTo>
                <a:cubicBezTo>
                  <a:pt x="123" y="220"/>
                  <a:pt x="123" y="220"/>
                  <a:pt x="123" y="219"/>
                </a:cubicBezTo>
                <a:cubicBezTo>
                  <a:pt x="124" y="217"/>
                  <a:pt x="124" y="215"/>
                  <a:pt x="125" y="213"/>
                </a:cubicBezTo>
                <a:cubicBezTo>
                  <a:pt x="125" y="213"/>
                  <a:pt x="126" y="209"/>
                  <a:pt x="126" y="209"/>
                </a:cubicBezTo>
                <a:cubicBezTo>
                  <a:pt x="127" y="207"/>
                  <a:pt x="128" y="205"/>
                  <a:pt x="129" y="203"/>
                </a:cubicBezTo>
                <a:cubicBezTo>
                  <a:pt x="135" y="192"/>
                  <a:pt x="144" y="184"/>
                  <a:pt x="154" y="176"/>
                </a:cubicBezTo>
                <a:cubicBezTo>
                  <a:pt x="169" y="163"/>
                  <a:pt x="187" y="153"/>
                  <a:pt x="204" y="143"/>
                </a:cubicBezTo>
                <a:cubicBezTo>
                  <a:pt x="212" y="139"/>
                  <a:pt x="220" y="134"/>
                  <a:pt x="229" y="131"/>
                </a:cubicBezTo>
                <a:cubicBezTo>
                  <a:pt x="229" y="130"/>
                  <a:pt x="229" y="130"/>
                  <a:pt x="230" y="130"/>
                </a:cubicBezTo>
                <a:cubicBezTo>
                  <a:pt x="230" y="130"/>
                  <a:pt x="230" y="130"/>
                  <a:pt x="231" y="130"/>
                </a:cubicBezTo>
                <a:cubicBezTo>
                  <a:pt x="233" y="129"/>
                  <a:pt x="235" y="128"/>
                  <a:pt x="237" y="127"/>
                </a:cubicBezTo>
                <a:cubicBezTo>
                  <a:pt x="242" y="126"/>
                  <a:pt x="246" y="124"/>
                  <a:pt x="251" y="123"/>
                </a:cubicBezTo>
                <a:cubicBezTo>
                  <a:pt x="255" y="122"/>
                  <a:pt x="258" y="121"/>
                  <a:pt x="262" y="120"/>
                </a:cubicBezTo>
                <a:cubicBezTo>
                  <a:pt x="263" y="120"/>
                  <a:pt x="264" y="120"/>
                  <a:pt x="265" y="119"/>
                </a:cubicBezTo>
                <a:cubicBezTo>
                  <a:pt x="265" y="119"/>
                  <a:pt x="268" y="119"/>
                  <a:pt x="269" y="119"/>
                </a:cubicBezTo>
                <a:cubicBezTo>
                  <a:pt x="273" y="119"/>
                  <a:pt x="276" y="119"/>
                  <a:pt x="280" y="119"/>
                </a:cubicBezTo>
                <a:cubicBezTo>
                  <a:pt x="281" y="119"/>
                  <a:pt x="283" y="119"/>
                  <a:pt x="285" y="119"/>
                </a:cubicBezTo>
                <a:cubicBezTo>
                  <a:pt x="285" y="119"/>
                  <a:pt x="286" y="119"/>
                  <a:pt x="287" y="119"/>
                </a:cubicBezTo>
                <a:cubicBezTo>
                  <a:pt x="289" y="120"/>
                  <a:pt x="292" y="121"/>
                  <a:pt x="294" y="122"/>
                </a:cubicBezTo>
                <a:cubicBezTo>
                  <a:pt x="291" y="120"/>
                  <a:pt x="298" y="124"/>
                  <a:pt x="300" y="125"/>
                </a:cubicBezTo>
                <a:cubicBezTo>
                  <a:pt x="300" y="125"/>
                  <a:pt x="300" y="125"/>
                  <a:pt x="300" y="125"/>
                </a:cubicBezTo>
                <a:cubicBezTo>
                  <a:pt x="302" y="126"/>
                  <a:pt x="303" y="127"/>
                  <a:pt x="304" y="128"/>
                </a:cubicBezTo>
                <a:cubicBezTo>
                  <a:pt x="305" y="129"/>
                  <a:pt x="306" y="130"/>
                  <a:pt x="306" y="131"/>
                </a:cubicBezTo>
                <a:cubicBezTo>
                  <a:pt x="304" y="129"/>
                  <a:pt x="308" y="134"/>
                  <a:pt x="309" y="135"/>
                </a:cubicBezTo>
                <a:cubicBezTo>
                  <a:pt x="310" y="136"/>
                  <a:pt x="311" y="138"/>
                  <a:pt x="311" y="140"/>
                </a:cubicBezTo>
                <a:cubicBezTo>
                  <a:pt x="312" y="140"/>
                  <a:pt x="313" y="143"/>
                  <a:pt x="313" y="143"/>
                </a:cubicBezTo>
                <a:cubicBezTo>
                  <a:pt x="314" y="147"/>
                  <a:pt x="315" y="150"/>
                  <a:pt x="316" y="154"/>
                </a:cubicBezTo>
                <a:cubicBezTo>
                  <a:pt x="320" y="166"/>
                  <a:pt x="320" y="172"/>
                  <a:pt x="320" y="185"/>
                </a:cubicBezTo>
                <a:cubicBezTo>
                  <a:pt x="321" y="202"/>
                  <a:pt x="335" y="211"/>
                  <a:pt x="351" y="208"/>
                </a:cubicBezTo>
                <a:cubicBezTo>
                  <a:pt x="381" y="203"/>
                  <a:pt x="412" y="201"/>
                  <a:pt x="443" y="200"/>
                </a:cubicBezTo>
                <a:cubicBezTo>
                  <a:pt x="451" y="200"/>
                  <a:pt x="460" y="201"/>
                  <a:pt x="467" y="196"/>
                </a:cubicBezTo>
                <a:cubicBezTo>
                  <a:pt x="469" y="195"/>
                  <a:pt x="471" y="194"/>
                  <a:pt x="473" y="193"/>
                </a:cubicBezTo>
                <a:cubicBezTo>
                  <a:pt x="530" y="154"/>
                  <a:pt x="530" y="154"/>
                  <a:pt x="530" y="154"/>
                </a:cubicBezTo>
                <a:cubicBezTo>
                  <a:pt x="576" y="123"/>
                  <a:pt x="622" y="92"/>
                  <a:pt x="668" y="61"/>
                </a:cubicBezTo>
                <a:cubicBezTo>
                  <a:pt x="671" y="59"/>
                  <a:pt x="674" y="57"/>
                  <a:pt x="678" y="55"/>
                </a:cubicBezTo>
                <a:cubicBezTo>
                  <a:pt x="679" y="54"/>
                  <a:pt x="680" y="53"/>
                  <a:pt x="681" y="52"/>
                </a:cubicBezTo>
                <a:cubicBezTo>
                  <a:pt x="680" y="53"/>
                  <a:pt x="684" y="52"/>
                  <a:pt x="686" y="51"/>
                </a:cubicBezTo>
                <a:cubicBezTo>
                  <a:pt x="687" y="51"/>
                  <a:pt x="689" y="51"/>
                  <a:pt x="689" y="51"/>
                </a:cubicBezTo>
                <a:cubicBezTo>
                  <a:pt x="690" y="51"/>
                  <a:pt x="693" y="51"/>
                  <a:pt x="693" y="51"/>
                </a:cubicBezTo>
                <a:cubicBezTo>
                  <a:pt x="710" y="55"/>
                  <a:pt x="726" y="70"/>
                  <a:pt x="734" y="85"/>
                </a:cubicBezTo>
                <a:cubicBezTo>
                  <a:pt x="734" y="85"/>
                  <a:pt x="734" y="85"/>
                  <a:pt x="733" y="85"/>
                </a:cubicBezTo>
                <a:cubicBezTo>
                  <a:pt x="733" y="85"/>
                  <a:pt x="733" y="85"/>
                  <a:pt x="733" y="85"/>
                </a:cubicBezTo>
                <a:cubicBezTo>
                  <a:pt x="729" y="92"/>
                  <a:pt x="727" y="102"/>
                  <a:pt x="732" y="110"/>
                </a:cubicBezTo>
                <a:cubicBezTo>
                  <a:pt x="739" y="121"/>
                  <a:pt x="754" y="126"/>
                  <a:pt x="765" y="119"/>
                </a:cubicBezTo>
                <a:cubicBezTo>
                  <a:pt x="790" y="103"/>
                  <a:pt x="817" y="89"/>
                  <a:pt x="846" y="80"/>
                </a:cubicBezTo>
                <a:cubicBezTo>
                  <a:pt x="846" y="80"/>
                  <a:pt x="848" y="79"/>
                  <a:pt x="849" y="79"/>
                </a:cubicBezTo>
                <a:cubicBezTo>
                  <a:pt x="850" y="79"/>
                  <a:pt x="851" y="79"/>
                  <a:pt x="852" y="79"/>
                </a:cubicBezTo>
                <a:cubicBezTo>
                  <a:pt x="851" y="79"/>
                  <a:pt x="856" y="80"/>
                  <a:pt x="857" y="81"/>
                </a:cubicBezTo>
                <a:cubicBezTo>
                  <a:pt x="858" y="81"/>
                  <a:pt x="859" y="81"/>
                  <a:pt x="860" y="82"/>
                </a:cubicBezTo>
                <a:cubicBezTo>
                  <a:pt x="860" y="82"/>
                  <a:pt x="861" y="82"/>
                  <a:pt x="861" y="82"/>
                </a:cubicBezTo>
                <a:cubicBezTo>
                  <a:pt x="863" y="83"/>
                  <a:pt x="866" y="85"/>
                  <a:pt x="868" y="86"/>
                </a:cubicBezTo>
                <a:cubicBezTo>
                  <a:pt x="869" y="87"/>
                  <a:pt x="870" y="88"/>
                  <a:pt x="872" y="88"/>
                </a:cubicBezTo>
                <a:cubicBezTo>
                  <a:pt x="872" y="89"/>
                  <a:pt x="872" y="89"/>
                  <a:pt x="872" y="89"/>
                </a:cubicBezTo>
                <a:cubicBezTo>
                  <a:pt x="874" y="91"/>
                  <a:pt x="876" y="93"/>
                  <a:pt x="878" y="95"/>
                </a:cubicBezTo>
                <a:cubicBezTo>
                  <a:pt x="879" y="95"/>
                  <a:pt x="882" y="99"/>
                  <a:pt x="882" y="99"/>
                </a:cubicBezTo>
                <a:cubicBezTo>
                  <a:pt x="884" y="101"/>
                  <a:pt x="885" y="103"/>
                  <a:pt x="887" y="106"/>
                </a:cubicBezTo>
                <a:cubicBezTo>
                  <a:pt x="887" y="106"/>
                  <a:pt x="890" y="112"/>
                  <a:pt x="890" y="111"/>
                </a:cubicBezTo>
                <a:cubicBezTo>
                  <a:pt x="890" y="113"/>
                  <a:pt x="891" y="115"/>
                  <a:pt x="891" y="117"/>
                </a:cubicBezTo>
                <a:cubicBezTo>
                  <a:pt x="892" y="118"/>
                  <a:pt x="892" y="119"/>
                  <a:pt x="892" y="120"/>
                </a:cubicBezTo>
                <a:cubicBezTo>
                  <a:pt x="892" y="120"/>
                  <a:pt x="892" y="121"/>
                  <a:pt x="892" y="121"/>
                </a:cubicBezTo>
                <a:cubicBezTo>
                  <a:pt x="892" y="122"/>
                  <a:pt x="892" y="125"/>
                  <a:pt x="892" y="126"/>
                </a:cubicBezTo>
                <a:close/>
              </a:path>
            </a:pathLst>
          </a:custGeom>
          <a:solidFill>
            <a:schemeClr val="bg1"/>
          </a:solidFill>
          <a:ln>
            <a:noFill/>
          </a:ln>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grpSp>
        <p:nvGrpSpPr>
          <p:cNvPr id="32" name="Group 31"/>
          <p:cNvGrpSpPr/>
          <p:nvPr/>
        </p:nvGrpSpPr>
        <p:grpSpPr>
          <a:xfrm>
            <a:off x="1740290" y="3958199"/>
            <a:ext cx="670497" cy="548780"/>
            <a:chOff x="7880350" y="4111625"/>
            <a:chExt cx="2527300" cy="2068513"/>
          </a:xfrm>
          <a:solidFill>
            <a:schemeClr val="bg1"/>
          </a:solidFill>
        </p:grpSpPr>
        <p:sp>
          <p:nvSpPr>
            <p:cNvPr id="33" name="Freeform 134"/>
            <p:cNvSpPr>
              <a:spLocks noEditPoints="1"/>
            </p:cNvSpPr>
            <p:nvPr/>
          </p:nvSpPr>
          <p:spPr bwMode="auto">
            <a:xfrm>
              <a:off x="7880350" y="4111625"/>
              <a:ext cx="2527300" cy="2068513"/>
            </a:xfrm>
            <a:custGeom>
              <a:avLst/>
              <a:gdLst>
                <a:gd name="T0" fmla="*/ 744 w 1019"/>
                <a:gd name="T1" fmla="*/ 218 h 836"/>
                <a:gd name="T2" fmla="*/ 591 w 1019"/>
                <a:gd name="T3" fmla="*/ 298 h 836"/>
                <a:gd name="T4" fmla="*/ 572 w 1019"/>
                <a:gd name="T5" fmla="*/ 279 h 836"/>
                <a:gd name="T6" fmla="*/ 554 w 1019"/>
                <a:gd name="T7" fmla="*/ 247 h 836"/>
                <a:gd name="T8" fmla="*/ 534 w 1019"/>
                <a:gd name="T9" fmla="*/ 172 h 836"/>
                <a:gd name="T10" fmla="*/ 531 w 1019"/>
                <a:gd name="T11" fmla="*/ 22 h 836"/>
                <a:gd name="T12" fmla="*/ 476 w 1019"/>
                <a:gd name="T13" fmla="*/ 22 h 836"/>
                <a:gd name="T14" fmla="*/ 474 w 1019"/>
                <a:gd name="T15" fmla="*/ 166 h 836"/>
                <a:gd name="T16" fmla="*/ 453 w 1019"/>
                <a:gd name="T17" fmla="*/ 250 h 836"/>
                <a:gd name="T18" fmla="*/ 436 w 1019"/>
                <a:gd name="T19" fmla="*/ 281 h 836"/>
                <a:gd name="T20" fmla="*/ 424 w 1019"/>
                <a:gd name="T21" fmla="*/ 294 h 836"/>
                <a:gd name="T22" fmla="*/ 215 w 1019"/>
                <a:gd name="T23" fmla="*/ 257 h 836"/>
                <a:gd name="T24" fmla="*/ 31 w 1019"/>
                <a:gd name="T25" fmla="*/ 766 h 836"/>
                <a:gd name="T26" fmla="*/ 486 w 1019"/>
                <a:gd name="T27" fmla="*/ 540 h 836"/>
                <a:gd name="T28" fmla="*/ 482 w 1019"/>
                <a:gd name="T29" fmla="*/ 292 h 836"/>
                <a:gd name="T30" fmla="*/ 576 w 1019"/>
                <a:gd name="T31" fmla="*/ 341 h 836"/>
                <a:gd name="T32" fmla="*/ 750 w 1019"/>
                <a:gd name="T33" fmla="*/ 833 h 836"/>
                <a:gd name="T34" fmla="*/ 1011 w 1019"/>
                <a:gd name="T35" fmla="*/ 642 h 836"/>
                <a:gd name="T36" fmla="*/ 48 w 1019"/>
                <a:gd name="T37" fmla="*/ 713 h 836"/>
                <a:gd name="T38" fmla="*/ 445 w 1019"/>
                <a:gd name="T39" fmla="*/ 652 h 836"/>
                <a:gd name="T40" fmla="*/ 433 w 1019"/>
                <a:gd name="T41" fmla="*/ 698 h 836"/>
                <a:gd name="T42" fmla="*/ 418 w 1019"/>
                <a:gd name="T43" fmla="*/ 725 h 836"/>
                <a:gd name="T44" fmla="*/ 302 w 1019"/>
                <a:gd name="T45" fmla="*/ 786 h 836"/>
                <a:gd name="T46" fmla="*/ 235 w 1019"/>
                <a:gd name="T47" fmla="*/ 789 h 836"/>
                <a:gd name="T48" fmla="*/ 109 w 1019"/>
                <a:gd name="T49" fmla="*/ 763 h 836"/>
                <a:gd name="T50" fmla="*/ 72 w 1019"/>
                <a:gd name="T51" fmla="*/ 743 h 836"/>
                <a:gd name="T52" fmla="*/ 56 w 1019"/>
                <a:gd name="T53" fmla="*/ 727 h 836"/>
                <a:gd name="T54" fmla="*/ 47 w 1019"/>
                <a:gd name="T55" fmla="*/ 711 h 836"/>
                <a:gd name="T56" fmla="*/ 45 w 1019"/>
                <a:gd name="T57" fmla="*/ 680 h 836"/>
                <a:gd name="T58" fmla="*/ 50 w 1019"/>
                <a:gd name="T59" fmla="*/ 649 h 836"/>
                <a:gd name="T60" fmla="*/ 88 w 1019"/>
                <a:gd name="T61" fmla="*/ 529 h 836"/>
                <a:gd name="T62" fmla="*/ 141 w 1019"/>
                <a:gd name="T63" fmla="*/ 420 h 836"/>
                <a:gd name="T64" fmla="*/ 254 w 1019"/>
                <a:gd name="T65" fmla="*/ 283 h 836"/>
                <a:gd name="T66" fmla="*/ 271 w 1019"/>
                <a:gd name="T67" fmla="*/ 271 h 836"/>
                <a:gd name="T68" fmla="*/ 322 w 1019"/>
                <a:gd name="T69" fmla="*/ 248 h 836"/>
                <a:gd name="T70" fmla="*/ 331 w 1019"/>
                <a:gd name="T71" fmla="*/ 247 h 836"/>
                <a:gd name="T72" fmla="*/ 346 w 1019"/>
                <a:gd name="T73" fmla="*/ 254 h 836"/>
                <a:gd name="T74" fmla="*/ 362 w 1019"/>
                <a:gd name="T75" fmla="*/ 272 h 836"/>
                <a:gd name="T76" fmla="*/ 363 w 1019"/>
                <a:gd name="T77" fmla="*/ 311 h 836"/>
                <a:gd name="T78" fmla="*/ 329 w 1019"/>
                <a:gd name="T79" fmla="*/ 326 h 836"/>
                <a:gd name="T80" fmla="*/ 436 w 1019"/>
                <a:gd name="T81" fmla="*/ 512 h 836"/>
                <a:gd name="T82" fmla="*/ 972 w 1019"/>
                <a:gd name="T83" fmla="*/ 704 h 836"/>
                <a:gd name="T84" fmla="*/ 962 w 1019"/>
                <a:gd name="T85" fmla="*/ 726 h 836"/>
                <a:gd name="T86" fmla="*/ 945 w 1019"/>
                <a:gd name="T87" fmla="*/ 743 h 836"/>
                <a:gd name="T88" fmla="*/ 907 w 1019"/>
                <a:gd name="T89" fmla="*/ 763 h 836"/>
                <a:gd name="T90" fmla="*/ 831 w 1019"/>
                <a:gd name="T91" fmla="*/ 784 h 836"/>
                <a:gd name="T92" fmla="*/ 761 w 1019"/>
                <a:gd name="T93" fmla="*/ 789 h 836"/>
                <a:gd name="T94" fmla="*/ 711 w 1019"/>
                <a:gd name="T95" fmla="*/ 785 h 836"/>
                <a:gd name="T96" fmla="*/ 622 w 1019"/>
                <a:gd name="T97" fmla="*/ 750 h 836"/>
                <a:gd name="T98" fmla="*/ 586 w 1019"/>
                <a:gd name="T99" fmla="*/ 703 h 836"/>
                <a:gd name="T100" fmla="*/ 580 w 1019"/>
                <a:gd name="T101" fmla="*/ 687 h 836"/>
                <a:gd name="T102" fmla="*/ 571 w 1019"/>
                <a:gd name="T103" fmla="*/ 650 h 836"/>
                <a:gd name="T104" fmla="*/ 618 w 1019"/>
                <a:gd name="T105" fmla="*/ 357 h 836"/>
                <a:gd name="T106" fmla="*/ 658 w 1019"/>
                <a:gd name="T107" fmla="*/ 310 h 836"/>
                <a:gd name="T108" fmla="*/ 641 w 1019"/>
                <a:gd name="T109" fmla="*/ 312 h 836"/>
                <a:gd name="T110" fmla="*/ 656 w 1019"/>
                <a:gd name="T111" fmla="*/ 271 h 836"/>
                <a:gd name="T112" fmla="*/ 678 w 1019"/>
                <a:gd name="T113" fmla="*/ 250 h 836"/>
                <a:gd name="T114" fmla="*/ 688 w 1019"/>
                <a:gd name="T115" fmla="*/ 247 h 836"/>
                <a:gd name="T116" fmla="*/ 705 w 1019"/>
                <a:gd name="T117" fmla="*/ 250 h 836"/>
                <a:gd name="T118" fmla="*/ 760 w 1019"/>
                <a:gd name="T119" fmla="*/ 280 h 836"/>
                <a:gd name="T120" fmla="*/ 793 w 1019"/>
                <a:gd name="T121" fmla="*/ 310 h 836"/>
                <a:gd name="T122" fmla="*/ 948 w 1019"/>
                <a:gd name="T123" fmla="*/ 580 h 836"/>
                <a:gd name="T124" fmla="*/ 972 w 1019"/>
                <a:gd name="T125" fmla="*/ 69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836">
                  <a:moveTo>
                    <a:pt x="1011" y="642"/>
                  </a:moveTo>
                  <a:cubicBezTo>
                    <a:pt x="999" y="578"/>
                    <a:pt x="974" y="515"/>
                    <a:pt x="945" y="457"/>
                  </a:cubicBezTo>
                  <a:cubicBezTo>
                    <a:pt x="914" y="391"/>
                    <a:pt x="874" y="327"/>
                    <a:pt x="822" y="276"/>
                  </a:cubicBezTo>
                  <a:cubicBezTo>
                    <a:pt x="799" y="253"/>
                    <a:pt x="773" y="232"/>
                    <a:pt x="744" y="218"/>
                  </a:cubicBezTo>
                  <a:cubicBezTo>
                    <a:pt x="730" y="212"/>
                    <a:pt x="715" y="206"/>
                    <a:pt x="700" y="203"/>
                  </a:cubicBezTo>
                  <a:cubicBezTo>
                    <a:pt x="683" y="199"/>
                    <a:pt x="664" y="205"/>
                    <a:pt x="650" y="215"/>
                  </a:cubicBezTo>
                  <a:cubicBezTo>
                    <a:pt x="621" y="234"/>
                    <a:pt x="604" y="267"/>
                    <a:pt x="591" y="298"/>
                  </a:cubicBezTo>
                  <a:cubicBezTo>
                    <a:pt x="591" y="298"/>
                    <a:pt x="591" y="298"/>
                    <a:pt x="591" y="298"/>
                  </a:cubicBezTo>
                  <a:cubicBezTo>
                    <a:pt x="590" y="298"/>
                    <a:pt x="590" y="297"/>
                    <a:pt x="589" y="297"/>
                  </a:cubicBezTo>
                  <a:cubicBezTo>
                    <a:pt x="589" y="297"/>
                    <a:pt x="588" y="296"/>
                    <a:pt x="588" y="296"/>
                  </a:cubicBezTo>
                  <a:cubicBezTo>
                    <a:pt x="584" y="292"/>
                    <a:pt x="580" y="288"/>
                    <a:pt x="576" y="284"/>
                  </a:cubicBezTo>
                  <a:cubicBezTo>
                    <a:pt x="575" y="283"/>
                    <a:pt x="573" y="280"/>
                    <a:pt x="572" y="279"/>
                  </a:cubicBezTo>
                  <a:cubicBezTo>
                    <a:pt x="571" y="278"/>
                    <a:pt x="570" y="276"/>
                    <a:pt x="569" y="274"/>
                  </a:cubicBezTo>
                  <a:cubicBezTo>
                    <a:pt x="565" y="269"/>
                    <a:pt x="562" y="264"/>
                    <a:pt x="559" y="259"/>
                  </a:cubicBezTo>
                  <a:cubicBezTo>
                    <a:pt x="558" y="256"/>
                    <a:pt x="557" y="253"/>
                    <a:pt x="556" y="251"/>
                  </a:cubicBezTo>
                  <a:cubicBezTo>
                    <a:pt x="555" y="250"/>
                    <a:pt x="554" y="248"/>
                    <a:pt x="554" y="247"/>
                  </a:cubicBezTo>
                  <a:cubicBezTo>
                    <a:pt x="554" y="247"/>
                    <a:pt x="554" y="247"/>
                    <a:pt x="554" y="247"/>
                  </a:cubicBezTo>
                  <a:cubicBezTo>
                    <a:pt x="551" y="241"/>
                    <a:pt x="549" y="234"/>
                    <a:pt x="547" y="228"/>
                  </a:cubicBezTo>
                  <a:cubicBezTo>
                    <a:pt x="543" y="216"/>
                    <a:pt x="540" y="203"/>
                    <a:pt x="537" y="191"/>
                  </a:cubicBezTo>
                  <a:cubicBezTo>
                    <a:pt x="536" y="185"/>
                    <a:pt x="535" y="178"/>
                    <a:pt x="534" y="172"/>
                  </a:cubicBezTo>
                  <a:cubicBezTo>
                    <a:pt x="534" y="171"/>
                    <a:pt x="533" y="167"/>
                    <a:pt x="533" y="166"/>
                  </a:cubicBezTo>
                  <a:cubicBezTo>
                    <a:pt x="533" y="163"/>
                    <a:pt x="533" y="160"/>
                    <a:pt x="532" y="157"/>
                  </a:cubicBezTo>
                  <a:cubicBezTo>
                    <a:pt x="531" y="144"/>
                    <a:pt x="530" y="132"/>
                    <a:pt x="529" y="119"/>
                  </a:cubicBezTo>
                  <a:cubicBezTo>
                    <a:pt x="528" y="87"/>
                    <a:pt x="528" y="54"/>
                    <a:pt x="531" y="22"/>
                  </a:cubicBezTo>
                  <a:cubicBezTo>
                    <a:pt x="532" y="10"/>
                    <a:pt x="520" y="0"/>
                    <a:pt x="509" y="0"/>
                  </a:cubicBezTo>
                  <a:cubicBezTo>
                    <a:pt x="507" y="0"/>
                    <a:pt x="505" y="0"/>
                    <a:pt x="504" y="0"/>
                  </a:cubicBezTo>
                  <a:cubicBezTo>
                    <a:pt x="502" y="0"/>
                    <a:pt x="500" y="0"/>
                    <a:pt x="499" y="0"/>
                  </a:cubicBezTo>
                  <a:cubicBezTo>
                    <a:pt x="487" y="0"/>
                    <a:pt x="475" y="10"/>
                    <a:pt x="476" y="22"/>
                  </a:cubicBezTo>
                  <a:cubicBezTo>
                    <a:pt x="479" y="49"/>
                    <a:pt x="479" y="76"/>
                    <a:pt x="479" y="102"/>
                  </a:cubicBezTo>
                  <a:cubicBezTo>
                    <a:pt x="478" y="115"/>
                    <a:pt x="478" y="127"/>
                    <a:pt x="477" y="139"/>
                  </a:cubicBezTo>
                  <a:cubicBezTo>
                    <a:pt x="476" y="145"/>
                    <a:pt x="476" y="151"/>
                    <a:pt x="475" y="157"/>
                  </a:cubicBezTo>
                  <a:cubicBezTo>
                    <a:pt x="475" y="160"/>
                    <a:pt x="474" y="163"/>
                    <a:pt x="474" y="166"/>
                  </a:cubicBezTo>
                  <a:cubicBezTo>
                    <a:pt x="474" y="167"/>
                    <a:pt x="474" y="168"/>
                    <a:pt x="474" y="168"/>
                  </a:cubicBezTo>
                  <a:cubicBezTo>
                    <a:pt x="474" y="170"/>
                    <a:pt x="473" y="171"/>
                    <a:pt x="473" y="173"/>
                  </a:cubicBezTo>
                  <a:cubicBezTo>
                    <a:pt x="469" y="198"/>
                    <a:pt x="463" y="224"/>
                    <a:pt x="454" y="248"/>
                  </a:cubicBezTo>
                  <a:cubicBezTo>
                    <a:pt x="454" y="248"/>
                    <a:pt x="454" y="249"/>
                    <a:pt x="453" y="250"/>
                  </a:cubicBezTo>
                  <a:cubicBezTo>
                    <a:pt x="453" y="250"/>
                    <a:pt x="453" y="252"/>
                    <a:pt x="452" y="252"/>
                  </a:cubicBezTo>
                  <a:cubicBezTo>
                    <a:pt x="451" y="255"/>
                    <a:pt x="449" y="258"/>
                    <a:pt x="448" y="261"/>
                  </a:cubicBezTo>
                  <a:cubicBezTo>
                    <a:pt x="445" y="267"/>
                    <a:pt x="442" y="273"/>
                    <a:pt x="438" y="278"/>
                  </a:cubicBezTo>
                  <a:cubicBezTo>
                    <a:pt x="437" y="279"/>
                    <a:pt x="436" y="280"/>
                    <a:pt x="436" y="281"/>
                  </a:cubicBezTo>
                  <a:cubicBezTo>
                    <a:pt x="435" y="282"/>
                    <a:pt x="435" y="282"/>
                    <a:pt x="435" y="282"/>
                  </a:cubicBezTo>
                  <a:cubicBezTo>
                    <a:pt x="435" y="282"/>
                    <a:pt x="435" y="282"/>
                    <a:pt x="435" y="282"/>
                  </a:cubicBezTo>
                  <a:cubicBezTo>
                    <a:pt x="433" y="285"/>
                    <a:pt x="431" y="287"/>
                    <a:pt x="429" y="289"/>
                  </a:cubicBezTo>
                  <a:cubicBezTo>
                    <a:pt x="427" y="291"/>
                    <a:pt x="426" y="292"/>
                    <a:pt x="424" y="294"/>
                  </a:cubicBezTo>
                  <a:cubicBezTo>
                    <a:pt x="415" y="272"/>
                    <a:pt x="403" y="251"/>
                    <a:pt x="388" y="233"/>
                  </a:cubicBezTo>
                  <a:cubicBezTo>
                    <a:pt x="377" y="220"/>
                    <a:pt x="363" y="211"/>
                    <a:pt x="347" y="205"/>
                  </a:cubicBezTo>
                  <a:cubicBezTo>
                    <a:pt x="331" y="200"/>
                    <a:pt x="315" y="203"/>
                    <a:pt x="299" y="208"/>
                  </a:cubicBezTo>
                  <a:cubicBezTo>
                    <a:pt x="268" y="218"/>
                    <a:pt x="240" y="236"/>
                    <a:pt x="215" y="257"/>
                  </a:cubicBezTo>
                  <a:cubicBezTo>
                    <a:pt x="160" y="303"/>
                    <a:pt x="119" y="366"/>
                    <a:pt x="86" y="429"/>
                  </a:cubicBezTo>
                  <a:cubicBezTo>
                    <a:pt x="53" y="489"/>
                    <a:pt x="27" y="554"/>
                    <a:pt x="11" y="620"/>
                  </a:cubicBezTo>
                  <a:cubicBezTo>
                    <a:pt x="5" y="644"/>
                    <a:pt x="0" y="669"/>
                    <a:pt x="0" y="694"/>
                  </a:cubicBezTo>
                  <a:cubicBezTo>
                    <a:pt x="0" y="721"/>
                    <a:pt x="11" y="746"/>
                    <a:pt x="31" y="766"/>
                  </a:cubicBezTo>
                  <a:cubicBezTo>
                    <a:pt x="55" y="790"/>
                    <a:pt x="88" y="804"/>
                    <a:pt x="120" y="814"/>
                  </a:cubicBezTo>
                  <a:cubicBezTo>
                    <a:pt x="157" y="826"/>
                    <a:pt x="197" y="832"/>
                    <a:pt x="235" y="833"/>
                  </a:cubicBezTo>
                  <a:cubicBezTo>
                    <a:pt x="307" y="836"/>
                    <a:pt x="387" y="823"/>
                    <a:pt x="439" y="769"/>
                  </a:cubicBezTo>
                  <a:cubicBezTo>
                    <a:pt x="497" y="708"/>
                    <a:pt x="497" y="618"/>
                    <a:pt x="486" y="540"/>
                  </a:cubicBezTo>
                  <a:cubicBezTo>
                    <a:pt x="484" y="527"/>
                    <a:pt x="482" y="513"/>
                    <a:pt x="479" y="500"/>
                  </a:cubicBezTo>
                  <a:cubicBezTo>
                    <a:pt x="468" y="448"/>
                    <a:pt x="457" y="396"/>
                    <a:pt x="442" y="345"/>
                  </a:cubicBezTo>
                  <a:cubicBezTo>
                    <a:pt x="441" y="343"/>
                    <a:pt x="441" y="340"/>
                    <a:pt x="440" y="338"/>
                  </a:cubicBezTo>
                  <a:cubicBezTo>
                    <a:pt x="457" y="327"/>
                    <a:pt x="471" y="310"/>
                    <a:pt x="482" y="292"/>
                  </a:cubicBezTo>
                  <a:cubicBezTo>
                    <a:pt x="491" y="276"/>
                    <a:pt x="499" y="259"/>
                    <a:pt x="504" y="240"/>
                  </a:cubicBezTo>
                  <a:cubicBezTo>
                    <a:pt x="506" y="245"/>
                    <a:pt x="507" y="250"/>
                    <a:pt x="509" y="254"/>
                  </a:cubicBezTo>
                  <a:cubicBezTo>
                    <a:pt x="521" y="286"/>
                    <a:pt x="539" y="315"/>
                    <a:pt x="566" y="335"/>
                  </a:cubicBezTo>
                  <a:cubicBezTo>
                    <a:pt x="569" y="337"/>
                    <a:pt x="573" y="339"/>
                    <a:pt x="576" y="341"/>
                  </a:cubicBezTo>
                  <a:cubicBezTo>
                    <a:pt x="564" y="378"/>
                    <a:pt x="556" y="416"/>
                    <a:pt x="548" y="454"/>
                  </a:cubicBezTo>
                  <a:cubicBezTo>
                    <a:pt x="544" y="469"/>
                    <a:pt x="541" y="484"/>
                    <a:pt x="538" y="500"/>
                  </a:cubicBezTo>
                  <a:cubicBezTo>
                    <a:pt x="521" y="579"/>
                    <a:pt x="512" y="673"/>
                    <a:pt x="558" y="744"/>
                  </a:cubicBezTo>
                  <a:cubicBezTo>
                    <a:pt x="600" y="809"/>
                    <a:pt x="677" y="831"/>
                    <a:pt x="750" y="833"/>
                  </a:cubicBezTo>
                  <a:cubicBezTo>
                    <a:pt x="789" y="835"/>
                    <a:pt x="829" y="831"/>
                    <a:pt x="867" y="822"/>
                  </a:cubicBezTo>
                  <a:cubicBezTo>
                    <a:pt x="901" y="815"/>
                    <a:pt x="935" y="803"/>
                    <a:pt x="964" y="783"/>
                  </a:cubicBezTo>
                  <a:cubicBezTo>
                    <a:pt x="988" y="767"/>
                    <a:pt x="1011" y="743"/>
                    <a:pt x="1015" y="712"/>
                  </a:cubicBezTo>
                  <a:cubicBezTo>
                    <a:pt x="1019" y="689"/>
                    <a:pt x="1015" y="665"/>
                    <a:pt x="1011" y="642"/>
                  </a:cubicBezTo>
                  <a:close/>
                  <a:moveTo>
                    <a:pt x="46" y="669"/>
                  </a:moveTo>
                  <a:cubicBezTo>
                    <a:pt x="46" y="673"/>
                    <a:pt x="46" y="671"/>
                    <a:pt x="46" y="669"/>
                  </a:cubicBezTo>
                  <a:close/>
                  <a:moveTo>
                    <a:pt x="48" y="713"/>
                  </a:moveTo>
                  <a:cubicBezTo>
                    <a:pt x="47" y="712"/>
                    <a:pt x="47" y="712"/>
                    <a:pt x="48" y="713"/>
                  </a:cubicBezTo>
                  <a:close/>
                  <a:moveTo>
                    <a:pt x="446" y="642"/>
                  </a:moveTo>
                  <a:cubicBezTo>
                    <a:pt x="446" y="644"/>
                    <a:pt x="446" y="646"/>
                    <a:pt x="446" y="648"/>
                  </a:cubicBezTo>
                  <a:cubicBezTo>
                    <a:pt x="446" y="649"/>
                    <a:pt x="446" y="649"/>
                    <a:pt x="446" y="650"/>
                  </a:cubicBezTo>
                  <a:cubicBezTo>
                    <a:pt x="446" y="650"/>
                    <a:pt x="445" y="651"/>
                    <a:pt x="445" y="652"/>
                  </a:cubicBezTo>
                  <a:cubicBezTo>
                    <a:pt x="445" y="656"/>
                    <a:pt x="444" y="660"/>
                    <a:pt x="443" y="665"/>
                  </a:cubicBezTo>
                  <a:cubicBezTo>
                    <a:pt x="441" y="674"/>
                    <a:pt x="439" y="683"/>
                    <a:pt x="436" y="691"/>
                  </a:cubicBezTo>
                  <a:cubicBezTo>
                    <a:pt x="435" y="693"/>
                    <a:pt x="434" y="695"/>
                    <a:pt x="433" y="697"/>
                  </a:cubicBezTo>
                  <a:cubicBezTo>
                    <a:pt x="433" y="697"/>
                    <a:pt x="433" y="698"/>
                    <a:pt x="433" y="698"/>
                  </a:cubicBezTo>
                  <a:cubicBezTo>
                    <a:pt x="433" y="698"/>
                    <a:pt x="433" y="699"/>
                    <a:pt x="433" y="699"/>
                  </a:cubicBezTo>
                  <a:cubicBezTo>
                    <a:pt x="431" y="703"/>
                    <a:pt x="429" y="706"/>
                    <a:pt x="427" y="710"/>
                  </a:cubicBezTo>
                  <a:cubicBezTo>
                    <a:pt x="425" y="713"/>
                    <a:pt x="423" y="717"/>
                    <a:pt x="421" y="720"/>
                  </a:cubicBezTo>
                  <a:cubicBezTo>
                    <a:pt x="420" y="722"/>
                    <a:pt x="419" y="723"/>
                    <a:pt x="418" y="725"/>
                  </a:cubicBezTo>
                  <a:cubicBezTo>
                    <a:pt x="418" y="726"/>
                    <a:pt x="415" y="729"/>
                    <a:pt x="415" y="730"/>
                  </a:cubicBezTo>
                  <a:cubicBezTo>
                    <a:pt x="394" y="755"/>
                    <a:pt x="368" y="770"/>
                    <a:pt x="337" y="779"/>
                  </a:cubicBezTo>
                  <a:cubicBezTo>
                    <a:pt x="329" y="781"/>
                    <a:pt x="322" y="782"/>
                    <a:pt x="314" y="784"/>
                  </a:cubicBezTo>
                  <a:cubicBezTo>
                    <a:pt x="310" y="785"/>
                    <a:pt x="306" y="785"/>
                    <a:pt x="302" y="786"/>
                  </a:cubicBezTo>
                  <a:cubicBezTo>
                    <a:pt x="301" y="786"/>
                    <a:pt x="301" y="786"/>
                    <a:pt x="301" y="786"/>
                  </a:cubicBezTo>
                  <a:cubicBezTo>
                    <a:pt x="301" y="786"/>
                    <a:pt x="300" y="786"/>
                    <a:pt x="299" y="786"/>
                  </a:cubicBezTo>
                  <a:cubicBezTo>
                    <a:pt x="296" y="787"/>
                    <a:pt x="294" y="787"/>
                    <a:pt x="291" y="787"/>
                  </a:cubicBezTo>
                  <a:cubicBezTo>
                    <a:pt x="272" y="789"/>
                    <a:pt x="254" y="789"/>
                    <a:pt x="235" y="789"/>
                  </a:cubicBezTo>
                  <a:cubicBezTo>
                    <a:pt x="198" y="787"/>
                    <a:pt x="165" y="782"/>
                    <a:pt x="128" y="770"/>
                  </a:cubicBezTo>
                  <a:cubicBezTo>
                    <a:pt x="124" y="769"/>
                    <a:pt x="120" y="767"/>
                    <a:pt x="116" y="766"/>
                  </a:cubicBezTo>
                  <a:cubicBezTo>
                    <a:pt x="114" y="765"/>
                    <a:pt x="113" y="765"/>
                    <a:pt x="111" y="764"/>
                  </a:cubicBezTo>
                  <a:cubicBezTo>
                    <a:pt x="110" y="764"/>
                    <a:pt x="110" y="763"/>
                    <a:pt x="109" y="763"/>
                  </a:cubicBezTo>
                  <a:cubicBezTo>
                    <a:pt x="109" y="763"/>
                    <a:pt x="109" y="763"/>
                    <a:pt x="109" y="763"/>
                  </a:cubicBezTo>
                  <a:cubicBezTo>
                    <a:pt x="101" y="760"/>
                    <a:pt x="93" y="756"/>
                    <a:pt x="86" y="752"/>
                  </a:cubicBezTo>
                  <a:cubicBezTo>
                    <a:pt x="83" y="750"/>
                    <a:pt x="80" y="748"/>
                    <a:pt x="77" y="746"/>
                  </a:cubicBezTo>
                  <a:cubicBezTo>
                    <a:pt x="75" y="745"/>
                    <a:pt x="74" y="744"/>
                    <a:pt x="72" y="743"/>
                  </a:cubicBezTo>
                  <a:cubicBezTo>
                    <a:pt x="72" y="742"/>
                    <a:pt x="72" y="742"/>
                    <a:pt x="71" y="742"/>
                  </a:cubicBezTo>
                  <a:cubicBezTo>
                    <a:pt x="71" y="742"/>
                    <a:pt x="71" y="742"/>
                    <a:pt x="71" y="742"/>
                  </a:cubicBezTo>
                  <a:cubicBezTo>
                    <a:pt x="66" y="738"/>
                    <a:pt x="61" y="733"/>
                    <a:pt x="56" y="727"/>
                  </a:cubicBezTo>
                  <a:cubicBezTo>
                    <a:pt x="56" y="727"/>
                    <a:pt x="56" y="727"/>
                    <a:pt x="56" y="727"/>
                  </a:cubicBezTo>
                  <a:cubicBezTo>
                    <a:pt x="55" y="725"/>
                    <a:pt x="54" y="724"/>
                    <a:pt x="53" y="723"/>
                  </a:cubicBezTo>
                  <a:cubicBezTo>
                    <a:pt x="51" y="720"/>
                    <a:pt x="50" y="718"/>
                    <a:pt x="49" y="715"/>
                  </a:cubicBezTo>
                  <a:cubicBezTo>
                    <a:pt x="48" y="715"/>
                    <a:pt x="48" y="715"/>
                    <a:pt x="48" y="714"/>
                  </a:cubicBezTo>
                  <a:cubicBezTo>
                    <a:pt x="48" y="713"/>
                    <a:pt x="47" y="712"/>
                    <a:pt x="47" y="711"/>
                  </a:cubicBezTo>
                  <a:cubicBezTo>
                    <a:pt x="46" y="709"/>
                    <a:pt x="46" y="706"/>
                    <a:pt x="45" y="704"/>
                  </a:cubicBezTo>
                  <a:cubicBezTo>
                    <a:pt x="45" y="703"/>
                    <a:pt x="45" y="702"/>
                    <a:pt x="45" y="701"/>
                  </a:cubicBezTo>
                  <a:cubicBezTo>
                    <a:pt x="45" y="699"/>
                    <a:pt x="45" y="697"/>
                    <a:pt x="45" y="695"/>
                  </a:cubicBezTo>
                  <a:cubicBezTo>
                    <a:pt x="45" y="690"/>
                    <a:pt x="45" y="685"/>
                    <a:pt x="45" y="680"/>
                  </a:cubicBezTo>
                  <a:cubicBezTo>
                    <a:pt x="45" y="677"/>
                    <a:pt x="46" y="675"/>
                    <a:pt x="46" y="672"/>
                  </a:cubicBezTo>
                  <a:cubicBezTo>
                    <a:pt x="46" y="671"/>
                    <a:pt x="46" y="670"/>
                    <a:pt x="46" y="669"/>
                  </a:cubicBezTo>
                  <a:cubicBezTo>
                    <a:pt x="46" y="669"/>
                    <a:pt x="46" y="669"/>
                    <a:pt x="46" y="668"/>
                  </a:cubicBezTo>
                  <a:cubicBezTo>
                    <a:pt x="47" y="662"/>
                    <a:pt x="48" y="656"/>
                    <a:pt x="50" y="649"/>
                  </a:cubicBezTo>
                  <a:cubicBezTo>
                    <a:pt x="53" y="636"/>
                    <a:pt x="56" y="622"/>
                    <a:pt x="60" y="609"/>
                  </a:cubicBezTo>
                  <a:cubicBezTo>
                    <a:pt x="64" y="593"/>
                    <a:pt x="69" y="578"/>
                    <a:pt x="74" y="563"/>
                  </a:cubicBezTo>
                  <a:cubicBezTo>
                    <a:pt x="77" y="556"/>
                    <a:pt x="80" y="548"/>
                    <a:pt x="83" y="540"/>
                  </a:cubicBezTo>
                  <a:cubicBezTo>
                    <a:pt x="85" y="536"/>
                    <a:pt x="86" y="533"/>
                    <a:pt x="88" y="529"/>
                  </a:cubicBezTo>
                  <a:cubicBezTo>
                    <a:pt x="88" y="527"/>
                    <a:pt x="89" y="525"/>
                    <a:pt x="90" y="523"/>
                  </a:cubicBezTo>
                  <a:cubicBezTo>
                    <a:pt x="90" y="522"/>
                    <a:pt x="91" y="521"/>
                    <a:pt x="91" y="521"/>
                  </a:cubicBezTo>
                  <a:cubicBezTo>
                    <a:pt x="91" y="520"/>
                    <a:pt x="92" y="519"/>
                    <a:pt x="92" y="518"/>
                  </a:cubicBezTo>
                  <a:cubicBezTo>
                    <a:pt x="106" y="485"/>
                    <a:pt x="123" y="452"/>
                    <a:pt x="141" y="420"/>
                  </a:cubicBezTo>
                  <a:cubicBezTo>
                    <a:pt x="151" y="405"/>
                    <a:pt x="161" y="389"/>
                    <a:pt x="171" y="374"/>
                  </a:cubicBezTo>
                  <a:cubicBezTo>
                    <a:pt x="182" y="358"/>
                    <a:pt x="189" y="349"/>
                    <a:pt x="201" y="334"/>
                  </a:cubicBezTo>
                  <a:cubicBezTo>
                    <a:pt x="212" y="322"/>
                    <a:pt x="224" y="309"/>
                    <a:pt x="236" y="298"/>
                  </a:cubicBezTo>
                  <a:cubicBezTo>
                    <a:pt x="242" y="293"/>
                    <a:pt x="248" y="288"/>
                    <a:pt x="254" y="283"/>
                  </a:cubicBezTo>
                  <a:cubicBezTo>
                    <a:pt x="254" y="282"/>
                    <a:pt x="255" y="282"/>
                    <a:pt x="255" y="282"/>
                  </a:cubicBezTo>
                  <a:cubicBezTo>
                    <a:pt x="255" y="282"/>
                    <a:pt x="255" y="282"/>
                    <a:pt x="256" y="282"/>
                  </a:cubicBezTo>
                  <a:cubicBezTo>
                    <a:pt x="257" y="280"/>
                    <a:pt x="259" y="279"/>
                    <a:pt x="260" y="278"/>
                  </a:cubicBezTo>
                  <a:cubicBezTo>
                    <a:pt x="264" y="276"/>
                    <a:pt x="267" y="273"/>
                    <a:pt x="271" y="271"/>
                  </a:cubicBezTo>
                  <a:cubicBezTo>
                    <a:pt x="280" y="265"/>
                    <a:pt x="290" y="259"/>
                    <a:pt x="300" y="255"/>
                  </a:cubicBezTo>
                  <a:cubicBezTo>
                    <a:pt x="301" y="255"/>
                    <a:pt x="305" y="253"/>
                    <a:pt x="306" y="252"/>
                  </a:cubicBezTo>
                  <a:cubicBezTo>
                    <a:pt x="309" y="251"/>
                    <a:pt x="311" y="251"/>
                    <a:pt x="314" y="250"/>
                  </a:cubicBezTo>
                  <a:cubicBezTo>
                    <a:pt x="317" y="249"/>
                    <a:pt x="319" y="248"/>
                    <a:pt x="322" y="248"/>
                  </a:cubicBezTo>
                  <a:cubicBezTo>
                    <a:pt x="323" y="247"/>
                    <a:pt x="325" y="247"/>
                    <a:pt x="326" y="246"/>
                  </a:cubicBezTo>
                  <a:cubicBezTo>
                    <a:pt x="327" y="247"/>
                    <a:pt x="327" y="247"/>
                    <a:pt x="327" y="247"/>
                  </a:cubicBezTo>
                  <a:cubicBezTo>
                    <a:pt x="328" y="247"/>
                    <a:pt x="328" y="247"/>
                    <a:pt x="329" y="247"/>
                  </a:cubicBezTo>
                  <a:cubicBezTo>
                    <a:pt x="329" y="247"/>
                    <a:pt x="330" y="247"/>
                    <a:pt x="331" y="247"/>
                  </a:cubicBezTo>
                  <a:cubicBezTo>
                    <a:pt x="333" y="248"/>
                    <a:pt x="335" y="248"/>
                    <a:pt x="337" y="249"/>
                  </a:cubicBezTo>
                  <a:cubicBezTo>
                    <a:pt x="335" y="248"/>
                    <a:pt x="340" y="251"/>
                    <a:pt x="342" y="251"/>
                  </a:cubicBezTo>
                  <a:cubicBezTo>
                    <a:pt x="343" y="252"/>
                    <a:pt x="344" y="253"/>
                    <a:pt x="346" y="254"/>
                  </a:cubicBezTo>
                  <a:cubicBezTo>
                    <a:pt x="346" y="254"/>
                    <a:pt x="346" y="254"/>
                    <a:pt x="346" y="254"/>
                  </a:cubicBezTo>
                  <a:cubicBezTo>
                    <a:pt x="346" y="254"/>
                    <a:pt x="346" y="255"/>
                    <a:pt x="346" y="255"/>
                  </a:cubicBezTo>
                  <a:cubicBezTo>
                    <a:pt x="351" y="258"/>
                    <a:pt x="355" y="263"/>
                    <a:pt x="359" y="268"/>
                  </a:cubicBezTo>
                  <a:cubicBezTo>
                    <a:pt x="359" y="268"/>
                    <a:pt x="359" y="268"/>
                    <a:pt x="359" y="268"/>
                  </a:cubicBezTo>
                  <a:cubicBezTo>
                    <a:pt x="360" y="269"/>
                    <a:pt x="361" y="271"/>
                    <a:pt x="362" y="272"/>
                  </a:cubicBezTo>
                  <a:cubicBezTo>
                    <a:pt x="365" y="276"/>
                    <a:pt x="367" y="279"/>
                    <a:pt x="369" y="283"/>
                  </a:cubicBezTo>
                  <a:cubicBezTo>
                    <a:pt x="375" y="292"/>
                    <a:pt x="379" y="302"/>
                    <a:pt x="383" y="312"/>
                  </a:cubicBezTo>
                  <a:cubicBezTo>
                    <a:pt x="380" y="312"/>
                    <a:pt x="377" y="312"/>
                    <a:pt x="375" y="312"/>
                  </a:cubicBezTo>
                  <a:cubicBezTo>
                    <a:pt x="371" y="312"/>
                    <a:pt x="367" y="312"/>
                    <a:pt x="363" y="311"/>
                  </a:cubicBezTo>
                  <a:cubicBezTo>
                    <a:pt x="363" y="311"/>
                    <a:pt x="363" y="311"/>
                    <a:pt x="363" y="311"/>
                  </a:cubicBezTo>
                  <a:cubicBezTo>
                    <a:pt x="363" y="311"/>
                    <a:pt x="363" y="311"/>
                    <a:pt x="363" y="311"/>
                  </a:cubicBezTo>
                  <a:cubicBezTo>
                    <a:pt x="361" y="311"/>
                    <a:pt x="358" y="311"/>
                    <a:pt x="356" y="310"/>
                  </a:cubicBezTo>
                  <a:cubicBezTo>
                    <a:pt x="344" y="308"/>
                    <a:pt x="332" y="313"/>
                    <a:pt x="329" y="326"/>
                  </a:cubicBezTo>
                  <a:cubicBezTo>
                    <a:pt x="326" y="337"/>
                    <a:pt x="332" y="351"/>
                    <a:pt x="344" y="353"/>
                  </a:cubicBezTo>
                  <a:cubicBezTo>
                    <a:pt x="363" y="357"/>
                    <a:pt x="381" y="357"/>
                    <a:pt x="398" y="354"/>
                  </a:cubicBezTo>
                  <a:cubicBezTo>
                    <a:pt x="401" y="362"/>
                    <a:pt x="403" y="371"/>
                    <a:pt x="405" y="379"/>
                  </a:cubicBezTo>
                  <a:cubicBezTo>
                    <a:pt x="418" y="423"/>
                    <a:pt x="427" y="467"/>
                    <a:pt x="436" y="512"/>
                  </a:cubicBezTo>
                  <a:cubicBezTo>
                    <a:pt x="445" y="554"/>
                    <a:pt x="450" y="597"/>
                    <a:pt x="446" y="642"/>
                  </a:cubicBezTo>
                  <a:close/>
                  <a:moveTo>
                    <a:pt x="972" y="703"/>
                  </a:moveTo>
                  <a:cubicBezTo>
                    <a:pt x="972" y="703"/>
                    <a:pt x="972" y="703"/>
                    <a:pt x="972" y="703"/>
                  </a:cubicBezTo>
                  <a:cubicBezTo>
                    <a:pt x="972" y="703"/>
                    <a:pt x="972" y="703"/>
                    <a:pt x="972" y="704"/>
                  </a:cubicBezTo>
                  <a:cubicBezTo>
                    <a:pt x="971" y="707"/>
                    <a:pt x="970" y="710"/>
                    <a:pt x="969" y="714"/>
                  </a:cubicBezTo>
                  <a:cubicBezTo>
                    <a:pt x="969" y="714"/>
                    <a:pt x="969" y="714"/>
                    <a:pt x="969" y="714"/>
                  </a:cubicBezTo>
                  <a:cubicBezTo>
                    <a:pt x="968" y="715"/>
                    <a:pt x="968" y="717"/>
                    <a:pt x="967" y="718"/>
                  </a:cubicBezTo>
                  <a:cubicBezTo>
                    <a:pt x="966" y="720"/>
                    <a:pt x="964" y="723"/>
                    <a:pt x="962" y="726"/>
                  </a:cubicBezTo>
                  <a:cubicBezTo>
                    <a:pt x="962" y="726"/>
                    <a:pt x="962" y="726"/>
                    <a:pt x="961" y="727"/>
                  </a:cubicBezTo>
                  <a:cubicBezTo>
                    <a:pt x="961" y="728"/>
                    <a:pt x="960" y="729"/>
                    <a:pt x="959" y="730"/>
                  </a:cubicBezTo>
                  <a:cubicBezTo>
                    <a:pt x="956" y="732"/>
                    <a:pt x="954" y="735"/>
                    <a:pt x="951" y="738"/>
                  </a:cubicBezTo>
                  <a:cubicBezTo>
                    <a:pt x="950" y="738"/>
                    <a:pt x="945" y="742"/>
                    <a:pt x="945" y="743"/>
                  </a:cubicBezTo>
                  <a:cubicBezTo>
                    <a:pt x="942" y="744"/>
                    <a:pt x="940" y="746"/>
                    <a:pt x="937" y="748"/>
                  </a:cubicBezTo>
                  <a:cubicBezTo>
                    <a:pt x="930" y="752"/>
                    <a:pt x="923" y="756"/>
                    <a:pt x="916" y="760"/>
                  </a:cubicBezTo>
                  <a:cubicBezTo>
                    <a:pt x="914" y="761"/>
                    <a:pt x="912" y="761"/>
                    <a:pt x="910" y="762"/>
                  </a:cubicBezTo>
                  <a:cubicBezTo>
                    <a:pt x="910" y="762"/>
                    <a:pt x="908" y="763"/>
                    <a:pt x="907" y="763"/>
                  </a:cubicBezTo>
                  <a:cubicBezTo>
                    <a:pt x="904" y="765"/>
                    <a:pt x="900" y="766"/>
                    <a:pt x="897" y="767"/>
                  </a:cubicBezTo>
                  <a:cubicBezTo>
                    <a:pt x="888" y="771"/>
                    <a:pt x="879" y="773"/>
                    <a:pt x="870" y="776"/>
                  </a:cubicBezTo>
                  <a:cubicBezTo>
                    <a:pt x="861" y="778"/>
                    <a:pt x="853" y="780"/>
                    <a:pt x="844" y="782"/>
                  </a:cubicBezTo>
                  <a:cubicBezTo>
                    <a:pt x="840" y="783"/>
                    <a:pt x="835" y="783"/>
                    <a:pt x="831" y="784"/>
                  </a:cubicBezTo>
                  <a:cubicBezTo>
                    <a:pt x="828" y="784"/>
                    <a:pt x="826" y="785"/>
                    <a:pt x="824" y="785"/>
                  </a:cubicBezTo>
                  <a:cubicBezTo>
                    <a:pt x="823" y="785"/>
                    <a:pt x="822" y="785"/>
                    <a:pt x="822" y="785"/>
                  </a:cubicBezTo>
                  <a:cubicBezTo>
                    <a:pt x="821" y="785"/>
                    <a:pt x="820" y="786"/>
                    <a:pt x="818" y="786"/>
                  </a:cubicBezTo>
                  <a:cubicBezTo>
                    <a:pt x="799" y="788"/>
                    <a:pt x="781" y="789"/>
                    <a:pt x="761" y="789"/>
                  </a:cubicBezTo>
                  <a:cubicBezTo>
                    <a:pt x="753" y="789"/>
                    <a:pt x="744" y="789"/>
                    <a:pt x="735" y="788"/>
                  </a:cubicBezTo>
                  <a:cubicBezTo>
                    <a:pt x="731" y="788"/>
                    <a:pt x="726" y="787"/>
                    <a:pt x="722" y="787"/>
                  </a:cubicBezTo>
                  <a:cubicBezTo>
                    <a:pt x="720" y="787"/>
                    <a:pt x="719" y="786"/>
                    <a:pt x="717" y="786"/>
                  </a:cubicBezTo>
                  <a:cubicBezTo>
                    <a:pt x="718" y="786"/>
                    <a:pt x="712" y="785"/>
                    <a:pt x="711" y="785"/>
                  </a:cubicBezTo>
                  <a:cubicBezTo>
                    <a:pt x="682" y="781"/>
                    <a:pt x="659" y="773"/>
                    <a:pt x="636" y="759"/>
                  </a:cubicBezTo>
                  <a:cubicBezTo>
                    <a:pt x="633" y="758"/>
                    <a:pt x="630" y="756"/>
                    <a:pt x="627" y="754"/>
                  </a:cubicBezTo>
                  <a:cubicBezTo>
                    <a:pt x="627" y="753"/>
                    <a:pt x="626" y="753"/>
                    <a:pt x="625" y="752"/>
                  </a:cubicBezTo>
                  <a:cubicBezTo>
                    <a:pt x="625" y="752"/>
                    <a:pt x="622" y="750"/>
                    <a:pt x="622" y="750"/>
                  </a:cubicBezTo>
                  <a:cubicBezTo>
                    <a:pt x="617" y="745"/>
                    <a:pt x="611" y="740"/>
                    <a:pt x="607" y="734"/>
                  </a:cubicBezTo>
                  <a:cubicBezTo>
                    <a:pt x="606" y="734"/>
                    <a:pt x="602" y="729"/>
                    <a:pt x="602" y="729"/>
                  </a:cubicBezTo>
                  <a:cubicBezTo>
                    <a:pt x="600" y="727"/>
                    <a:pt x="598" y="724"/>
                    <a:pt x="597" y="722"/>
                  </a:cubicBezTo>
                  <a:cubicBezTo>
                    <a:pt x="593" y="716"/>
                    <a:pt x="589" y="709"/>
                    <a:pt x="586" y="703"/>
                  </a:cubicBezTo>
                  <a:cubicBezTo>
                    <a:pt x="586" y="702"/>
                    <a:pt x="585" y="700"/>
                    <a:pt x="584" y="699"/>
                  </a:cubicBezTo>
                  <a:cubicBezTo>
                    <a:pt x="584" y="699"/>
                    <a:pt x="584" y="699"/>
                    <a:pt x="584" y="698"/>
                  </a:cubicBezTo>
                  <a:cubicBezTo>
                    <a:pt x="584" y="698"/>
                    <a:pt x="584" y="698"/>
                    <a:pt x="584" y="697"/>
                  </a:cubicBezTo>
                  <a:cubicBezTo>
                    <a:pt x="582" y="694"/>
                    <a:pt x="581" y="691"/>
                    <a:pt x="580" y="687"/>
                  </a:cubicBezTo>
                  <a:cubicBezTo>
                    <a:pt x="578" y="681"/>
                    <a:pt x="576" y="674"/>
                    <a:pt x="574" y="667"/>
                  </a:cubicBezTo>
                  <a:cubicBezTo>
                    <a:pt x="574" y="663"/>
                    <a:pt x="573" y="660"/>
                    <a:pt x="572" y="656"/>
                  </a:cubicBezTo>
                  <a:cubicBezTo>
                    <a:pt x="572" y="655"/>
                    <a:pt x="572" y="653"/>
                    <a:pt x="572" y="652"/>
                  </a:cubicBezTo>
                  <a:cubicBezTo>
                    <a:pt x="572" y="651"/>
                    <a:pt x="571" y="651"/>
                    <a:pt x="571" y="650"/>
                  </a:cubicBezTo>
                  <a:cubicBezTo>
                    <a:pt x="571" y="650"/>
                    <a:pt x="571" y="649"/>
                    <a:pt x="571" y="648"/>
                  </a:cubicBezTo>
                  <a:cubicBezTo>
                    <a:pt x="570" y="640"/>
                    <a:pt x="570" y="631"/>
                    <a:pt x="569" y="623"/>
                  </a:cubicBezTo>
                  <a:cubicBezTo>
                    <a:pt x="568" y="585"/>
                    <a:pt x="573" y="548"/>
                    <a:pt x="581" y="512"/>
                  </a:cubicBezTo>
                  <a:cubicBezTo>
                    <a:pt x="592" y="460"/>
                    <a:pt x="603" y="408"/>
                    <a:pt x="618" y="357"/>
                  </a:cubicBezTo>
                  <a:cubicBezTo>
                    <a:pt x="618" y="356"/>
                    <a:pt x="618" y="356"/>
                    <a:pt x="618" y="355"/>
                  </a:cubicBezTo>
                  <a:cubicBezTo>
                    <a:pt x="635" y="357"/>
                    <a:pt x="653" y="356"/>
                    <a:pt x="669" y="353"/>
                  </a:cubicBezTo>
                  <a:cubicBezTo>
                    <a:pt x="681" y="351"/>
                    <a:pt x="688" y="337"/>
                    <a:pt x="685" y="326"/>
                  </a:cubicBezTo>
                  <a:cubicBezTo>
                    <a:pt x="682" y="313"/>
                    <a:pt x="670" y="308"/>
                    <a:pt x="658" y="310"/>
                  </a:cubicBezTo>
                  <a:cubicBezTo>
                    <a:pt x="656" y="310"/>
                    <a:pt x="654" y="311"/>
                    <a:pt x="652" y="311"/>
                  </a:cubicBezTo>
                  <a:cubicBezTo>
                    <a:pt x="652" y="311"/>
                    <a:pt x="652" y="311"/>
                    <a:pt x="652" y="311"/>
                  </a:cubicBezTo>
                  <a:cubicBezTo>
                    <a:pt x="652" y="311"/>
                    <a:pt x="651" y="311"/>
                    <a:pt x="651" y="311"/>
                  </a:cubicBezTo>
                  <a:cubicBezTo>
                    <a:pt x="648" y="312"/>
                    <a:pt x="645" y="312"/>
                    <a:pt x="641" y="312"/>
                  </a:cubicBezTo>
                  <a:cubicBezTo>
                    <a:pt x="639" y="312"/>
                    <a:pt x="636" y="312"/>
                    <a:pt x="634" y="312"/>
                  </a:cubicBezTo>
                  <a:cubicBezTo>
                    <a:pt x="636" y="307"/>
                    <a:pt x="637" y="303"/>
                    <a:pt x="640" y="299"/>
                  </a:cubicBezTo>
                  <a:cubicBezTo>
                    <a:pt x="643" y="291"/>
                    <a:pt x="648" y="283"/>
                    <a:pt x="652" y="276"/>
                  </a:cubicBezTo>
                  <a:cubicBezTo>
                    <a:pt x="653" y="274"/>
                    <a:pt x="655" y="272"/>
                    <a:pt x="656" y="271"/>
                  </a:cubicBezTo>
                  <a:cubicBezTo>
                    <a:pt x="656" y="270"/>
                    <a:pt x="657" y="269"/>
                    <a:pt x="658" y="268"/>
                  </a:cubicBezTo>
                  <a:cubicBezTo>
                    <a:pt x="660" y="265"/>
                    <a:pt x="663" y="262"/>
                    <a:pt x="665" y="259"/>
                  </a:cubicBezTo>
                  <a:cubicBezTo>
                    <a:pt x="666" y="258"/>
                    <a:pt x="671" y="255"/>
                    <a:pt x="671" y="254"/>
                  </a:cubicBezTo>
                  <a:cubicBezTo>
                    <a:pt x="674" y="253"/>
                    <a:pt x="676" y="251"/>
                    <a:pt x="678" y="250"/>
                  </a:cubicBezTo>
                  <a:cubicBezTo>
                    <a:pt x="679" y="250"/>
                    <a:pt x="680" y="249"/>
                    <a:pt x="681" y="249"/>
                  </a:cubicBezTo>
                  <a:cubicBezTo>
                    <a:pt x="681" y="249"/>
                    <a:pt x="682" y="248"/>
                    <a:pt x="683" y="248"/>
                  </a:cubicBezTo>
                  <a:cubicBezTo>
                    <a:pt x="684" y="247"/>
                    <a:pt x="686" y="247"/>
                    <a:pt x="688" y="247"/>
                  </a:cubicBezTo>
                  <a:cubicBezTo>
                    <a:pt x="688" y="247"/>
                    <a:pt x="688" y="247"/>
                    <a:pt x="688" y="247"/>
                  </a:cubicBezTo>
                  <a:cubicBezTo>
                    <a:pt x="689" y="247"/>
                    <a:pt x="689" y="247"/>
                    <a:pt x="690" y="247"/>
                  </a:cubicBezTo>
                  <a:cubicBezTo>
                    <a:pt x="690" y="247"/>
                    <a:pt x="690" y="247"/>
                    <a:pt x="690" y="246"/>
                  </a:cubicBezTo>
                  <a:cubicBezTo>
                    <a:pt x="692" y="247"/>
                    <a:pt x="693" y="247"/>
                    <a:pt x="695" y="248"/>
                  </a:cubicBezTo>
                  <a:cubicBezTo>
                    <a:pt x="698" y="248"/>
                    <a:pt x="701" y="249"/>
                    <a:pt x="705" y="250"/>
                  </a:cubicBezTo>
                  <a:cubicBezTo>
                    <a:pt x="708" y="251"/>
                    <a:pt x="711" y="252"/>
                    <a:pt x="714" y="254"/>
                  </a:cubicBezTo>
                  <a:cubicBezTo>
                    <a:pt x="715" y="254"/>
                    <a:pt x="716" y="254"/>
                    <a:pt x="716" y="255"/>
                  </a:cubicBezTo>
                  <a:cubicBezTo>
                    <a:pt x="718" y="255"/>
                    <a:pt x="720" y="256"/>
                    <a:pt x="721" y="257"/>
                  </a:cubicBezTo>
                  <a:cubicBezTo>
                    <a:pt x="735" y="263"/>
                    <a:pt x="748" y="271"/>
                    <a:pt x="760" y="280"/>
                  </a:cubicBezTo>
                  <a:cubicBezTo>
                    <a:pt x="760" y="281"/>
                    <a:pt x="761" y="282"/>
                    <a:pt x="762" y="282"/>
                  </a:cubicBezTo>
                  <a:cubicBezTo>
                    <a:pt x="763" y="283"/>
                    <a:pt x="765" y="284"/>
                    <a:pt x="766" y="285"/>
                  </a:cubicBezTo>
                  <a:cubicBezTo>
                    <a:pt x="769" y="288"/>
                    <a:pt x="772" y="290"/>
                    <a:pt x="775" y="293"/>
                  </a:cubicBezTo>
                  <a:cubicBezTo>
                    <a:pt x="781" y="298"/>
                    <a:pt x="787" y="304"/>
                    <a:pt x="793" y="310"/>
                  </a:cubicBezTo>
                  <a:cubicBezTo>
                    <a:pt x="820" y="337"/>
                    <a:pt x="837" y="360"/>
                    <a:pt x="857" y="390"/>
                  </a:cubicBezTo>
                  <a:cubicBezTo>
                    <a:pt x="877" y="421"/>
                    <a:pt x="895" y="454"/>
                    <a:pt x="911" y="487"/>
                  </a:cubicBezTo>
                  <a:cubicBezTo>
                    <a:pt x="919" y="504"/>
                    <a:pt x="925" y="519"/>
                    <a:pt x="931" y="533"/>
                  </a:cubicBezTo>
                  <a:cubicBezTo>
                    <a:pt x="937" y="548"/>
                    <a:pt x="943" y="564"/>
                    <a:pt x="948" y="580"/>
                  </a:cubicBezTo>
                  <a:cubicBezTo>
                    <a:pt x="957" y="607"/>
                    <a:pt x="965" y="635"/>
                    <a:pt x="970" y="663"/>
                  </a:cubicBezTo>
                  <a:cubicBezTo>
                    <a:pt x="970" y="665"/>
                    <a:pt x="970" y="667"/>
                    <a:pt x="971" y="668"/>
                  </a:cubicBezTo>
                  <a:cubicBezTo>
                    <a:pt x="971" y="669"/>
                    <a:pt x="971" y="673"/>
                    <a:pt x="971" y="675"/>
                  </a:cubicBezTo>
                  <a:cubicBezTo>
                    <a:pt x="972" y="680"/>
                    <a:pt x="972" y="685"/>
                    <a:pt x="972" y="690"/>
                  </a:cubicBezTo>
                  <a:cubicBezTo>
                    <a:pt x="972" y="694"/>
                    <a:pt x="972" y="699"/>
                    <a:pt x="972" y="7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sp>
          <p:nvSpPr>
            <p:cNvPr id="34" name="Freeform 135"/>
            <p:cNvSpPr>
              <a:spLocks/>
            </p:cNvSpPr>
            <p:nvPr/>
          </p:nvSpPr>
          <p:spPr bwMode="auto">
            <a:xfrm>
              <a:off x="8002588" y="5391150"/>
              <a:ext cx="317500" cy="549275"/>
            </a:xfrm>
            <a:custGeom>
              <a:avLst/>
              <a:gdLst>
                <a:gd name="T0" fmla="*/ 113 w 128"/>
                <a:gd name="T1" fmla="*/ 6 h 222"/>
                <a:gd name="T2" fmla="*/ 83 w 128"/>
                <a:gd name="T3" fmla="*/ 14 h 222"/>
                <a:gd name="T4" fmla="*/ 85 w 128"/>
                <a:gd name="T5" fmla="*/ 217 h 222"/>
                <a:gd name="T6" fmla="*/ 115 w 128"/>
                <a:gd name="T7" fmla="*/ 209 h 222"/>
                <a:gd name="T8" fmla="*/ 107 w 128"/>
                <a:gd name="T9" fmla="*/ 178 h 222"/>
                <a:gd name="T10" fmla="*/ 95 w 128"/>
                <a:gd name="T11" fmla="*/ 172 h 222"/>
                <a:gd name="T12" fmla="*/ 94 w 128"/>
                <a:gd name="T13" fmla="*/ 171 h 222"/>
                <a:gd name="T14" fmla="*/ 92 w 128"/>
                <a:gd name="T15" fmla="*/ 170 h 222"/>
                <a:gd name="T16" fmla="*/ 89 w 128"/>
                <a:gd name="T17" fmla="*/ 166 h 222"/>
                <a:gd name="T18" fmla="*/ 86 w 128"/>
                <a:gd name="T19" fmla="*/ 162 h 222"/>
                <a:gd name="T20" fmla="*/ 84 w 128"/>
                <a:gd name="T21" fmla="*/ 158 h 222"/>
                <a:gd name="T22" fmla="*/ 82 w 128"/>
                <a:gd name="T23" fmla="*/ 154 h 222"/>
                <a:gd name="T24" fmla="*/ 81 w 128"/>
                <a:gd name="T25" fmla="*/ 148 h 222"/>
                <a:gd name="T26" fmla="*/ 81 w 128"/>
                <a:gd name="T27" fmla="*/ 147 h 222"/>
                <a:gd name="T28" fmla="*/ 80 w 128"/>
                <a:gd name="T29" fmla="*/ 145 h 222"/>
                <a:gd name="T30" fmla="*/ 80 w 128"/>
                <a:gd name="T31" fmla="*/ 139 h 222"/>
                <a:gd name="T32" fmla="*/ 81 w 128"/>
                <a:gd name="T33" fmla="*/ 132 h 222"/>
                <a:gd name="T34" fmla="*/ 81 w 128"/>
                <a:gd name="T35" fmla="*/ 127 h 222"/>
                <a:gd name="T36" fmla="*/ 88 w 128"/>
                <a:gd name="T37" fmla="*/ 101 h 222"/>
                <a:gd name="T38" fmla="*/ 92 w 128"/>
                <a:gd name="T39" fmla="*/ 89 h 222"/>
                <a:gd name="T40" fmla="*/ 94 w 128"/>
                <a:gd name="T41" fmla="*/ 85 h 222"/>
                <a:gd name="T42" fmla="*/ 97 w 128"/>
                <a:gd name="T43" fmla="*/ 78 h 222"/>
                <a:gd name="T44" fmla="*/ 108 w 128"/>
                <a:gd name="T45" fmla="*/ 57 h 222"/>
                <a:gd name="T46" fmla="*/ 121 w 128"/>
                <a:gd name="T47" fmla="*/ 37 h 222"/>
                <a:gd name="T48" fmla="*/ 113 w 128"/>
                <a:gd name="T49"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22">
                  <a:moveTo>
                    <a:pt x="113" y="6"/>
                  </a:moveTo>
                  <a:cubicBezTo>
                    <a:pt x="102" y="0"/>
                    <a:pt x="89" y="4"/>
                    <a:pt x="83" y="14"/>
                  </a:cubicBezTo>
                  <a:cubicBezTo>
                    <a:pt x="44" y="70"/>
                    <a:pt x="0" y="180"/>
                    <a:pt x="85" y="217"/>
                  </a:cubicBezTo>
                  <a:cubicBezTo>
                    <a:pt x="96" y="222"/>
                    <a:pt x="109" y="220"/>
                    <a:pt x="115" y="209"/>
                  </a:cubicBezTo>
                  <a:cubicBezTo>
                    <a:pt x="121" y="199"/>
                    <a:pt x="119" y="183"/>
                    <a:pt x="107" y="178"/>
                  </a:cubicBezTo>
                  <a:cubicBezTo>
                    <a:pt x="103" y="176"/>
                    <a:pt x="99" y="174"/>
                    <a:pt x="95" y="172"/>
                  </a:cubicBezTo>
                  <a:cubicBezTo>
                    <a:pt x="94" y="171"/>
                    <a:pt x="94" y="171"/>
                    <a:pt x="94" y="171"/>
                  </a:cubicBezTo>
                  <a:cubicBezTo>
                    <a:pt x="93" y="170"/>
                    <a:pt x="93" y="170"/>
                    <a:pt x="92" y="170"/>
                  </a:cubicBezTo>
                  <a:cubicBezTo>
                    <a:pt x="91" y="168"/>
                    <a:pt x="90" y="167"/>
                    <a:pt x="89" y="166"/>
                  </a:cubicBezTo>
                  <a:cubicBezTo>
                    <a:pt x="89" y="166"/>
                    <a:pt x="86" y="163"/>
                    <a:pt x="86" y="162"/>
                  </a:cubicBezTo>
                  <a:cubicBezTo>
                    <a:pt x="85" y="161"/>
                    <a:pt x="84" y="160"/>
                    <a:pt x="84" y="158"/>
                  </a:cubicBezTo>
                  <a:cubicBezTo>
                    <a:pt x="84" y="159"/>
                    <a:pt x="82" y="155"/>
                    <a:pt x="82" y="154"/>
                  </a:cubicBezTo>
                  <a:cubicBezTo>
                    <a:pt x="82" y="152"/>
                    <a:pt x="81" y="150"/>
                    <a:pt x="81" y="148"/>
                  </a:cubicBezTo>
                  <a:cubicBezTo>
                    <a:pt x="81" y="148"/>
                    <a:pt x="81" y="147"/>
                    <a:pt x="81" y="147"/>
                  </a:cubicBezTo>
                  <a:cubicBezTo>
                    <a:pt x="81" y="147"/>
                    <a:pt x="80" y="146"/>
                    <a:pt x="80" y="145"/>
                  </a:cubicBezTo>
                  <a:cubicBezTo>
                    <a:pt x="80" y="143"/>
                    <a:pt x="80" y="141"/>
                    <a:pt x="80" y="139"/>
                  </a:cubicBezTo>
                  <a:cubicBezTo>
                    <a:pt x="80" y="136"/>
                    <a:pt x="80" y="134"/>
                    <a:pt x="81" y="132"/>
                  </a:cubicBezTo>
                  <a:cubicBezTo>
                    <a:pt x="81" y="131"/>
                    <a:pt x="81" y="128"/>
                    <a:pt x="81" y="127"/>
                  </a:cubicBezTo>
                  <a:cubicBezTo>
                    <a:pt x="83" y="118"/>
                    <a:pt x="85" y="109"/>
                    <a:pt x="88" y="101"/>
                  </a:cubicBezTo>
                  <a:cubicBezTo>
                    <a:pt x="89" y="97"/>
                    <a:pt x="91" y="93"/>
                    <a:pt x="92" y="89"/>
                  </a:cubicBezTo>
                  <a:cubicBezTo>
                    <a:pt x="92" y="89"/>
                    <a:pt x="94" y="85"/>
                    <a:pt x="94" y="85"/>
                  </a:cubicBezTo>
                  <a:cubicBezTo>
                    <a:pt x="95" y="83"/>
                    <a:pt x="96" y="81"/>
                    <a:pt x="97" y="78"/>
                  </a:cubicBezTo>
                  <a:cubicBezTo>
                    <a:pt x="101" y="71"/>
                    <a:pt x="104" y="64"/>
                    <a:pt x="108" y="57"/>
                  </a:cubicBezTo>
                  <a:cubicBezTo>
                    <a:pt x="112" y="50"/>
                    <a:pt x="116" y="43"/>
                    <a:pt x="121" y="37"/>
                  </a:cubicBezTo>
                  <a:cubicBezTo>
                    <a:pt x="128" y="27"/>
                    <a:pt x="123" y="12"/>
                    <a:pt x="1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grpSp>
      <p:grpSp>
        <p:nvGrpSpPr>
          <p:cNvPr id="35" name="Group 34"/>
          <p:cNvGrpSpPr/>
          <p:nvPr/>
        </p:nvGrpSpPr>
        <p:grpSpPr>
          <a:xfrm>
            <a:off x="4478242" y="3847480"/>
            <a:ext cx="555204" cy="659499"/>
            <a:chOff x="8002588" y="3773488"/>
            <a:chExt cx="2273300" cy="2700338"/>
          </a:xfrm>
          <a:solidFill>
            <a:schemeClr val="bg1"/>
          </a:solidFill>
        </p:grpSpPr>
        <p:sp>
          <p:nvSpPr>
            <p:cNvPr id="36" name="Freeform 139"/>
            <p:cNvSpPr>
              <a:spLocks/>
            </p:cNvSpPr>
            <p:nvPr/>
          </p:nvSpPr>
          <p:spPr bwMode="auto">
            <a:xfrm>
              <a:off x="8002588" y="3773488"/>
              <a:ext cx="2273300" cy="2700338"/>
            </a:xfrm>
            <a:custGeom>
              <a:avLst/>
              <a:gdLst>
                <a:gd name="T0" fmla="*/ 859 w 917"/>
                <a:gd name="T1" fmla="*/ 501 h 1092"/>
                <a:gd name="T2" fmla="*/ 830 w 917"/>
                <a:gd name="T3" fmla="*/ 421 h 1092"/>
                <a:gd name="T4" fmla="*/ 828 w 917"/>
                <a:gd name="T5" fmla="*/ 411 h 1092"/>
                <a:gd name="T6" fmla="*/ 735 w 917"/>
                <a:gd name="T7" fmla="*/ 166 h 1092"/>
                <a:gd name="T8" fmla="*/ 70 w 917"/>
                <a:gd name="T9" fmla="*/ 225 h 1092"/>
                <a:gd name="T10" fmla="*/ 134 w 917"/>
                <a:gd name="T11" fmla="*/ 745 h 1092"/>
                <a:gd name="T12" fmla="*/ 196 w 917"/>
                <a:gd name="T13" fmla="*/ 805 h 1092"/>
                <a:gd name="T14" fmla="*/ 206 w 917"/>
                <a:gd name="T15" fmla="*/ 817 h 1092"/>
                <a:gd name="T16" fmla="*/ 221 w 917"/>
                <a:gd name="T17" fmla="*/ 900 h 1092"/>
                <a:gd name="T18" fmla="*/ 198 w 917"/>
                <a:gd name="T19" fmla="*/ 1010 h 1092"/>
                <a:gd name="T20" fmla="*/ 196 w 917"/>
                <a:gd name="T21" fmla="*/ 1015 h 1092"/>
                <a:gd name="T22" fmla="*/ 183 w 917"/>
                <a:gd name="T23" fmla="*/ 1043 h 1092"/>
                <a:gd name="T24" fmla="*/ 256 w 917"/>
                <a:gd name="T25" fmla="*/ 821 h 1092"/>
                <a:gd name="T26" fmla="*/ 214 w 917"/>
                <a:gd name="T27" fmla="*/ 760 h 1092"/>
                <a:gd name="T28" fmla="*/ 69 w 917"/>
                <a:gd name="T29" fmla="*/ 544 h 1092"/>
                <a:gd name="T30" fmla="*/ 88 w 917"/>
                <a:gd name="T31" fmla="*/ 287 h 1092"/>
                <a:gd name="T32" fmla="*/ 255 w 917"/>
                <a:gd name="T33" fmla="*/ 117 h 1092"/>
                <a:gd name="T34" fmla="*/ 436 w 917"/>
                <a:gd name="T35" fmla="*/ 79 h 1092"/>
                <a:gd name="T36" fmla="*/ 497 w 917"/>
                <a:gd name="T37" fmla="*/ 85 h 1092"/>
                <a:gd name="T38" fmla="*/ 656 w 917"/>
                <a:gd name="T39" fmla="*/ 154 h 1092"/>
                <a:gd name="T40" fmla="*/ 665 w 917"/>
                <a:gd name="T41" fmla="*/ 161 h 1092"/>
                <a:gd name="T42" fmla="*/ 697 w 917"/>
                <a:gd name="T43" fmla="*/ 191 h 1092"/>
                <a:gd name="T44" fmla="*/ 744 w 917"/>
                <a:gd name="T45" fmla="*/ 259 h 1092"/>
                <a:gd name="T46" fmla="*/ 782 w 917"/>
                <a:gd name="T47" fmla="*/ 402 h 1092"/>
                <a:gd name="T48" fmla="*/ 844 w 917"/>
                <a:gd name="T49" fmla="*/ 575 h 1092"/>
                <a:gd name="T50" fmla="*/ 860 w 917"/>
                <a:gd name="T51" fmla="*/ 609 h 1092"/>
                <a:gd name="T52" fmla="*/ 861 w 917"/>
                <a:gd name="T53" fmla="*/ 610 h 1092"/>
                <a:gd name="T54" fmla="*/ 864 w 917"/>
                <a:gd name="T55" fmla="*/ 619 h 1092"/>
                <a:gd name="T56" fmla="*/ 800 w 917"/>
                <a:gd name="T57" fmla="*/ 622 h 1092"/>
                <a:gd name="T58" fmla="*/ 778 w 917"/>
                <a:gd name="T59" fmla="*/ 675 h 1092"/>
                <a:gd name="T60" fmla="*/ 696 w 917"/>
                <a:gd name="T61" fmla="*/ 715 h 1092"/>
                <a:gd name="T62" fmla="*/ 781 w 917"/>
                <a:gd name="T63" fmla="*/ 760 h 1092"/>
                <a:gd name="T64" fmla="*/ 779 w 917"/>
                <a:gd name="T65" fmla="*/ 830 h 1092"/>
                <a:gd name="T66" fmla="*/ 776 w 917"/>
                <a:gd name="T67" fmla="*/ 846 h 1092"/>
                <a:gd name="T68" fmla="*/ 772 w 917"/>
                <a:gd name="T69" fmla="*/ 860 h 1092"/>
                <a:gd name="T70" fmla="*/ 768 w 917"/>
                <a:gd name="T71" fmla="*/ 868 h 1092"/>
                <a:gd name="T72" fmla="*/ 767 w 917"/>
                <a:gd name="T73" fmla="*/ 870 h 1092"/>
                <a:gd name="T74" fmla="*/ 762 w 917"/>
                <a:gd name="T75" fmla="*/ 872 h 1092"/>
                <a:gd name="T76" fmla="*/ 601 w 917"/>
                <a:gd name="T77" fmla="*/ 860 h 1092"/>
                <a:gd name="T78" fmla="*/ 533 w 917"/>
                <a:gd name="T79" fmla="*/ 907 h 1092"/>
                <a:gd name="T80" fmla="*/ 526 w 917"/>
                <a:gd name="T81" fmla="*/ 1055 h 1092"/>
                <a:gd name="T82" fmla="*/ 571 w 917"/>
                <a:gd name="T83" fmla="*/ 998 h 1092"/>
                <a:gd name="T84" fmla="*/ 575 w 917"/>
                <a:gd name="T85" fmla="*/ 928 h 1092"/>
                <a:gd name="T86" fmla="*/ 576 w 917"/>
                <a:gd name="T87" fmla="*/ 923 h 1092"/>
                <a:gd name="T88" fmla="*/ 579 w 917"/>
                <a:gd name="T89" fmla="*/ 908 h 1092"/>
                <a:gd name="T90" fmla="*/ 587 w 917"/>
                <a:gd name="T91" fmla="*/ 906 h 1092"/>
                <a:gd name="T92" fmla="*/ 603 w 917"/>
                <a:gd name="T93" fmla="*/ 906 h 1092"/>
                <a:gd name="T94" fmla="*/ 705 w 917"/>
                <a:gd name="T95" fmla="*/ 919 h 1092"/>
                <a:gd name="T96" fmla="*/ 780 w 917"/>
                <a:gd name="T97" fmla="*/ 914 h 1092"/>
                <a:gd name="T98" fmla="*/ 823 w 917"/>
                <a:gd name="T99" fmla="*/ 669 h 1092"/>
                <a:gd name="T100" fmla="*/ 823 w 917"/>
                <a:gd name="T101" fmla="*/ 664 h 1092"/>
                <a:gd name="T102" fmla="*/ 909 w 917"/>
                <a:gd name="T103" fmla="*/ 64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1092">
                  <a:moveTo>
                    <a:pt x="907" y="604"/>
                  </a:moveTo>
                  <a:cubicBezTo>
                    <a:pt x="894" y="569"/>
                    <a:pt x="875" y="535"/>
                    <a:pt x="859" y="501"/>
                  </a:cubicBezTo>
                  <a:cubicBezTo>
                    <a:pt x="850" y="482"/>
                    <a:pt x="844" y="467"/>
                    <a:pt x="837" y="447"/>
                  </a:cubicBezTo>
                  <a:cubicBezTo>
                    <a:pt x="834" y="438"/>
                    <a:pt x="831" y="430"/>
                    <a:pt x="830" y="421"/>
                  </a:cubicBezTo>
                  <a:cubicBezTo>
                    <a:pt x="829" y="419"/>
                    <a:pt x="829" y="417"/>
                    <a:pt x="828" y="415"/>
                  </a:cubicBezTo>
                  <a:cubicBezTo>
                    <a:pt x="828" y="414"/>
                    <a:pt x="828" y="412"/>
                    <a:pt x="828" y="411"/>
                  </a:cubicBezTo>
                  <a:cubicBezTo>
                    <a:pt x="827" y="406"/>
                    <a:pt x="827" y="402"/>
                    <a:pt x="827" y="397"/>
                  </a:cubicBezTo>
                  <a:cubicBezTo>
                    <a:pt x="822" y="312"/>
                    <a:pt x="791" y="231"/>
                    <a:pt x="735" y="166"/>
                  </a:cubicBezTo>
                  <a:cubicBezTo>
                    <a:pt x="624" y="38"/>
                    <a:pt x="422" y="0"/>
                    <a:pt x="267" y="62"/>
                  </a:cubicBezTo>
                  <a:cubicBezTo>
                    <a:pt x="186" y="94"/>
                    <a:pt x="117" y="151"/>
                    <a:pt x="70" y="225"/>
                  </a:cubicBezTo>
                  <a:cubicBezTo>
                    <a:pt x="22" y="300"/>
                    <a:pt x="0" y="394"/>
                    <a:pt x="10" y="483"/>
                  </a:cubicBezTo>
                  <a:cubicBezTo>
                    <a:pt x="21" y="581"/>
                    <a:pt x="70" y="671"/>
                    <a:pt x="134" y="745"/>
                  </a:cubicBezTo>
                  <a:cubicBezTo>
                    <a:pt x="147" y="760"/>
                    <a:pt x="162" y="775"/>
                    <a:pt x="176" y="788"/>
                  </a:cubicBezTo>
                  <a:cubicBezTo>
                    <a:pt x="183" y="794"/>
                    <a:pt x="189" y="800"/>
                    <a:pt x="196" y="805"/>
                  </a:cubicBezTo>
                  <a:cubicBezTo>
                    <a:pt x="198" y="807"/>
                    <a:pt x="205" y="814"/>
                    <a:pt x="203" y="810"/>
                  </a:cubicBezTo>
                  <a:cubicBezTo>
                    <a:pt x="204" y="811"/>
                    <a:pt x="206" y="817"/>
                    <a:pt x="206" y="817"/>
                  </a:cubicBezTo>
                  <a:cubicBezTo>
                    <a:pt x="209" y="823"/>
                    <a:pt x="211" y="829"/>
                    <a:pt x="212" y="835"/>
                  </a:cubicBezTo>
                  <a:cubicBezTo>
                    <a:pt x="219" y="857"/>
                    <a:pt x="221" y="877"/>
                    <a:pt x="221" y="900"/>
                  </a:cubicBezTo>
                  <a:cubicBezTo>
                    <a:pt x="222" y="934"/>
                    <a:pt x="214" y="968"/>
                    <a:pt x="202" y="1000"/>
                  </a:cubicBezTo>
                  <a:cubicBezTo>
                    <a:pt x="201" y="1004"/>
                    <a:pt x="200" y="1007"/>
                    <a:pt x="198" y="1010"/>
                  </a:cubicBezTo>
                  <a:cubicBezTo>
                    <a:pt x="198" y="1011"/>
                    <a:pt x="197" y="1013"/>
                    <a:pt x="197" y="1014"/>
                  </a:cubicBezTo>
                  <a:cubicBezTo>
                    <a:pt x="197" y="1014"/>
                    <a:pt x="197" y="1015"/>
                    <a:pt x="196" y="1015"/>
                  </a:cubicBezTo>
                  <a:cubicBezTo>
                    <a:pt x="194" y="1020"/>
                    <a:pt x="192" y="1026"/>
                    <a:pt x="189" y="1031"/>
                  </a:cubicBezTo>
                  <a:cubicBezTo>
                    <a:pt x="187" y="1035"/>
                    <a:pt x="185" y="1039"/>
                    <a:pt x="183" y="1043"/>
                  </a:cubicBezTo>
                  <a:cubicBezTo>
                    <a:pt x="168" y="1069"/>
                    <a:pt x="207" y="1092"/>
                    <a:pt x="222" y="1066"/>
                  </a:cubicBezTo>
                  <a:cubicBezTo>
                    <a:pt x="264" y="993"/>
                    <a:pt x="279" y="903"/>
                    <a:pt x="256" y="821"/>
                  </a:cubicBezTo>
                  <a:cubicBezTo>
                    <a:pt x="253" y="809"/>
                    <a:pt x="248" y="798"/>
                    <a:pt x="242" y="787"/>
                  </a:cubicBezTo>
                  <a:cubicBezTo>
                    <a:pt x="237" y="776"/>
                    <a:pt x="223" y="769"/>
                    <a:pt x="214" y="760"/>
                  </a:cubicBezTo>
                  <a:cubicBezTo>
                    <a:pt x="183" y="733"/>
                    <a:pt x="155" y="702"/>
                    <a:pt x="132" y="669"/>
                  </a:cubicBezTo>
                  <a:cubicBezTo>
                    <a:pt x="105" y="630"/>
                    <a:pt x="83" y="588"/>
                    <a:pt x="69" y="544"/>
                  </a:cubicBezTo>
                  <a:cubicBezTo>
                    <a:pt x="55" y="498"/>
                    <a:pt x="50" y="451"/>
                    <a:pt x="55" y="403"/>
                  </a:cubicBezTo>
                  <a:cubicBezTo>
                    <a:pt x="59" y="366"/>
                    <a:pt x="72" y="321"/>
                    <a:pt x="88" y="287"/>
                  </a:cubicBezTo>
                  <a:cubicBezTo>
                    <a:pt x="106" y="249"/>
                    <a:pt x="129" y="217"/>
                    <a:pt x="157" y="188"/>
                  </a:cubicBezTo>
                  <a:cubicBezTo>
                    <a:pt x="186" y="158"/>
                    <a:pt x="217" y="136"/>
                    <a:pt x="255" y="117"/>
                  </a:cubicBezTo>
                  <a:cubicBezTo>
                    <a:pt x="289" y="100"/>
                    <a:pt x="333" y="86"/>
                    <a:pt x="370" y="82"/>
                  </a:cubicBezTo>
                  <a:cubicBezTo>
                    <a:pt x="392" y="79"/>
                    <a:pt x="414" y="78"/>
                    <a:pt x="436" y="79"/>
                  </a:cubicBezTo>
                  <a:cubicBezTo>
                    <a:pt x="447" y="79"/>
                    <a:pt x="457" y="80"/>
                    <a:pt x="467" y="81"/>
                  </a:cubicBezTo>
                  <a:cubicBezTo>
                    <a:pt x="479" y="82"/>
                    <a:pt x="485" y="83"/>
                    <a:pt x="497" y="85"/>
                  </a:cubicBezTo>
                  <a:cubicBezTo>
                    <a:pt x="537" y="93"/>
                    <a:pt x="574" y="105"/>
                    <a:pt x="608" y="123"/>
                  </a:cubicBezTo>
                  <a:cubicBezTo>
                    <a:pt x="625" y="132"/>
                    <a:pt x="641" y="142"/>
                    <a:pt x="656" y="154"/>
                  </a:cubicBezTo>
                  <a:cubicBezTo>
                    <a:pt x="656" y="154"/>
                    <a:pt x="660" y="157"/>
                    <a:pt x="660" y="157"/>
                  </a:cubicBezTo>
                  <a:cubicBezTo>
                    <a:pt x="662" y="158"/>
                    <a:pt x="664" y="160"/>
                    <a:pt x="665" y="161"/>
                  </a:cubicBezTo>
                  <a:cubicBezTo>
                    <a:pt x="669" y="164"/>
                    <a:pt x="672" y="167"/>
                    <a:pt x="676" y="170"/>
                  </a:cubicBezTo>
                  <a:cubicBezTo>
                    <a:pt x="683" y="177"/>
                    <a:pt x="690" y="184"/>
                    <a:pt x="697" y="191"/>
                  </a:cubicBezTo>
                  <a:cubicBezTo>
                    <a:pt x="711" y="206"/>
                    <a:pt x="719" y="217"/>
                    <a:pt x="730" y="234"/>
                  </a:cubicBezTo>
                  <a:cubicBezTo>
                    <a:pt x="735" y="242"/>
                    <a:pt x="739" y="250"/>
                    <a:pt x="744" y="259"/>
                  </a:cubicBezTo>
                  <a:cubicBezTo>
                    <a:pt x="748" y="266"/>
                    <a:pt x="754" y="278"/>
                    <a:pt x="756" y="283"/>
                  </a:cubicBezTo>
                  <a:cubicBezTo>
                    <a:pt x="772" y="322"/>
                    <a:pt x="780" y="362"/>
                    <a:pt x="782" y="402"/>
                  </a:cubicBezTo>
                  <a:cubicBezTo>
                    <a:pt x="784" y="444"/>
                    <a:pt x="800" y="482"/>
                    <a:pt x="817" y="520"/>
                  </a:cubicBezTo>
                  <a:cubicBezTo>
                    <a:pt x="826" y="538"/>
                    <a:pt x="835" y="557"/>
                    <a:pt x="844" y="575"/>
                  </a:cubicBezTo>
                  <a:cubicBezTo>
                    <a:pt x="848" y="583"/>
                    <a:pt x="852" y="591"/>
                    <a:pt x="856" y="599"/>
                  </a:cubicBezTo>
                  <a:cubicBezTo>
                    <a:pt x="857" y="602"/>
                    <a:pt x="859" y="606"/>
                    <a:pt x="860" y="609"/>
                  </a:cubicBezTo>
                  <a:cubicBezTo>
                    <a:pt x="861" y="609"/>
                    <a:pt x="861" y="610"/>
                    <a:pt x="861" y="610"/>
                  </a:cubicBezTo>
                  <a:cubicBezTo>
                    <a:pt x="861" y="610"/>
                    <a:pt x="861" y="610"/>
                    <a:pt x="861" y="610"/>
                  </a:cubicBezTo>
                  <a:cubicBezTo>
                    <a:pt x="862" y="612"/>
                    <a:pt x="863" y="614"/>
                    <a:pt x="863" y="616"/>
                  </a:cubicBezTo>
                  <a:cubicBezTo>
                    <a:pt x="864" y="617"/>
                    <a:pt x="864" y="618"/>
                    <a:pt x="864" y="619"/>
                  </a:cubicBezTo>
                  <a:cubicBezTo>
                    <a:pt x="857" y="619"/>
                    <a:pt x="849" y="619"/>
                    <a:pt x="842" y="618"/>
                  </a:cubicBezTo>
                  <a:cubicBezTo>
                    <a:pt x="828" y="618"/>
                    <a:pt x="813" y="617"/>
                    <a:pt x="800" y="622"/>
                  </a:cubicBezTo>
                  <a:cubicBezTo>
                    <a:pt x="792" y="625"/>
                    <a:pt x="784" y="630"/>
                    <a:pt x="780" y="638"/>
                  </a:cubicBezTo>
                  <a:cubicBezTo>
                    <a:pt x="775" y="650"/>
                    <a:pt x="777" y="662"/>
                    <a:pt x="778" y="675"/>
                  </a:cubicBezTo>
                  <a:cubicBezTo>
                    <a:pt x="778" y="688"/>
                    <a:pt x="779" y="702"/>
                    <a:pt x="780" y="715"/>
                  </a:cubicBezTo>
                  <a:cubicBezTo>
                    <a:pt x="696" y="715"/>
                    <a:pt x="696" y="715"/>
                    <a:pt x="696" y="715"/>
                  </a:cubicBezTo>
                  <a:cubicBezTo>
                    <a:pt x="666" y="715"/>
                    <a:pt x="666" y="760"/>
                    <a:pt x="696" y="760"/>
                  </a:cubicBezTo>
                  <a:cubicBezTo>
                    <a:pt x="781" y="760"/>
                    <a:pt x="781" y="760"/>
                    <a:pt x="781" y="760"/>
                  </a:cubicBezTo>
                  <a:cubicBezTo>
                    <a:pt x="782" y="781"/>
                    <a:pt x="781" y="802"/>
                    <a:pt x="780" y="823"/>
                  </a:cubicBezTo>
                  <a:cubicBezTo>
                    <a:pt x="780" y="825"/>
                    <a:pt x="779" y="828"/>
                    <a:pt x="779" y="830"/>
                  </a:cubicBezTo>
                  <a:cubicBezTo>
                    <a:pt x="779" y="830"/>
                    <a:pt x="779" y="833"/>
                    <a:pt x="778" y="834"/>
                  </a:cubicBezTo>
                  <a:cubicBezTo>
                    <a:pt x="778" y="838"/>
                    <a:pt x="777" y="842"/>
                    <a:pt x="776" y="846"/>
                  </a:cubicBezTo>
                  <a:cubicBezTo>
                    <a:pt x="776" y="850"/>
                    <a:pt x="775" y="853"/>
                    <a:pt x="773" y="857"/>
                  </a:cubicBezTo>
                  <a:cubicBezTo>
                    <a:pt x="773" y="858"/>
                    <a:pt x="773" y="859"/>
                    <a:pt x="772" y="860"/>
                  </a:cubicBezTo>
                  <a:cubicBezTo>
                    <a:pt x="773" y="859"/>
                    <a:pt x="771" y="864"/>
                    <a:pt x="770" y="864"/>
                  </a:cubicBezTo>
                  <a:cubicBezTo>
                    <a:pt x="770" y="866"/>
                    <a:pt x="769" y="867"/>
                    <a:pt x="768" y="868"/>
                  </a:cubicBezTo>
                  <a:cubicBezTo>
                    <a:pt x="768" y="868"/>
                    <a:pt x="768" y="868"/>
                    <a:pt x="768" y="868"/>
                  </a:cubicBezTo>
                  <a:cubicBezTo>
                    <a:pt x="768" y="869"/>
                    <a:pt x="767" y="869"/>
                    <a:pt x="767" y="870"/>
                  </a:cubicBezTo>
                  <a:cubicBezTo>
                    <a:pt x="766" y="870"/>
                    <a:pt x="766" y="870"/>
                    <a:pt x="765" y="871"/>
                  </a:cubicBezTo>
                  <a:cubicBezTo>
                    <a:pt x="764" y="871"/>
                    <a:pt x="763" y="871"/>
                    <a:pt x="762" y="872"/>
                  </a:cubicBezTo>
                  <a:cubicBezTo>
                    <a:pt x="755" y="873"/>
                    <a:pt x="748" y="873"/>
                    <a:pt x="741" y="873"/>
                  </a:cubicBezTo>
                  <a:cubicBezTo>
                    <a:pt x="693" y="876"/>
                    <a:pt x="648" y="862"/>
                    <a:pt x="601" y="860"/>
                  </a:cubicBezTo>
                  <a:cubicBezTo>
                    <a:pt x="583" y="859"/>
                    <a:pt x="561" y="862"/>
                    <a:pt x="547" y="875"/>
                  </a:cubicBezTo>
                  <a:cubicBezTo>
                    <a:pt x="538" y="882"/>
                    <a:pt x="535" y="896"/>
                    <a:pt x="533" y="907"/>
                  </a:cubicBezTo>
                  <a:cubicBezTo>
                    <a:pt x="527" y="938"/>
                    <a:pt x="526" y="970"/>
                    <a:pt x="526" y="1002"/>
                  </a:cubicBezTo>
                  <a:cubicBezTo>
                    <a:pt x="526" y="1020"/>
                    <a:pt x="526" y="1037"/>
                    <a:pt x="526" y="1055"/>
                  </a:cubicBezTo>
                  <a:cubicBezTo>
                    <a:pt x="527" y="1084"/>
                    <a:pt x="572" y="1084"/>
                    <a:pt x="571" y="1055"/>
                  </a:cubicBezTo>
                  <a:cubicBezTo>
                    <a:pt x="571" y="1036"/>
                    <a:pt x="571" y="1017"/>
                    <a:pt x="571" y="998"/>
                  </a:cubicBezTo>
                  <a:cubicBezTo>
                    <a:pt x="572" y="982"/>
                    <a:pt x="572" y="966"/>
                    <a:pt x="573" y="950"/>
                  </a:cubicBezTo>
                  <a:cubicBezTo>
                    <a:pt x="574" y="943"/>
                    <a:pt x="575" y="936"/>
                    <a:pt x="575" y="928"/>
                  </a:cubicBezTo>
                  <a:cubicBezTo>
                    <a:pt x="576" y="928"/>
                    <a:pt x="576" y="927"/>
                    <a:pt x="576" y="927"/>
                  </a:cubicBezTo>
                  <a:cubicBezTo>
                    <a:pt x="576" y="926"/>
                    <a:pt x="576" y="924"/>
                    <a:pt x="576" y="923"/>
                  </a:cubicBezTo>
                  <a:cubicBezTo>
                    <a:pt x="577" y="920"/>
                    <a:pt x="577" y="917"/>
                    <a:pt x="578" y="914"/>
                  </a:cubicBezTo>
                  <a:cubicBezTo>
                    <a:pt x="579" y="912"/>
                    <a:pt x="579" y="910"/>
                    <a:pt x="579" y="908"/>
                  </a:cubicBezTo>
                  <a:cubicBezTo>
                    <a:pt x="581" y="908"/>
                    <a:pt x="582" y="907"/>
                    <a:pt x="583" y="907"/>
                  </a:cubicBezTo>
                  <a:cubicBezTo>
                    <a:pt x="584" y="907"/>
                    <a:pt x="585" y="906"/>
                    <a:pt x="587" y="906"/>
                  </a:cubicBezTo>
                  <a:cubicBezTo>
                    <a:pt x="585" y="907"/>
                    <a:pt x="589" y="906"/>
                    <a:pt x="590" y="906"/>
                  </a:cubicBezTo>
                  <a:cubicBezTo>
                    <a:pt x="594" y="905"/>
                    <a:pt x="599" y="906"/>
                    <a:pt x="603" y="906"/>
                  </a:cubicBezTo>
                  <a:cubicBezTo>
                    <a:pt x="614" y="906"/>
                    <a:pt x="622" y="907"/>
                    <a:pt x="631" y="909"/>
                  </a:cubicBezTo>
                  <a:cubicBezTo>
                    <a:pt x="656" y="912"/>
                    <a:pt x="680" y="917"/>
                    <a:pt x="705" y="919"/>
                  </a:cubicBezTo>
                  <a:cubicBezTo>
                    <a:pt x="718" y="920"/>
                    <a:pt x="731" y="920"/>
                    <a:pt x="744" y="919"/>
                  </a:cubicBezTo>
                  <a:cubicBezTo>
                    <a:pt x="756" y="918"/>
                    <a:pt x="769" y="918"/>
                    <a:pt x="780" y="914"/>
                  </a:cubicBezTo>
                  <a:cubicBezTo>
                    <a:pt x="818" y="898"/>
                    <a:pt x="823" y="853"/>
                    <a:pt x="826" y="818"/>
                  </a:cubicBezTo>
                  <a:cubicBezTo>
                    <a:pt x="829" y="768"/>
                    <a:pt x="825" y="718"/>
                    <a:pt x="823" y="669"/>
                  </a:cubicBezTo>
                  <a:cubicBezTo>
                    <a:pt x="823" y="667"/>
                    <a:pt x="823" y="665"/>
                    <a:pt x="823" y="664"/>
                  </a:cubicBezTo>
                  <a:cubicBezTo>
                    <a:pt x="823" y="664"/>
                    <a:pt x="823" y="664"/>
                    <a:pt x="823" y="664"/>
                  </a:cubicBezTo>
                  <a:cubicBezTo>
                    <a:pt x="837" y="663"/>
                    <a:pt x="852" y="665"/>
                    <a:pt x="866" y="665"/>
                  </a:cubicBezTo>
                  <a:cubicBezTo>
                    <a:pt x="883" y="664"/>
                    <a:pt x="899" y="661"/>
                    <a:pt x="909" y="646"/>
                  </a:cubicBezTo>
                  <a:cubicBezTo>
                    <a:pt x="917" y="634"/>
                    <a:pt x="912" y="617"/>
                    <a:pt x="907" y="6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sp>
          <p:nvSpPr>
            <p:cNvPr id="37" name="Freeform 140"/>
            <p:cNvSpPr>
              <a:spLocks noEditPoints="1"/>
            </p:cNvSpPr>
            <p:nvPr/>
          </p:nvSpPr>
          <p:spPr bwMode="auto">
            <a:xfrm>
              <a:off x="8259763" y="4119563"/>
              <a:ext cx="1571625" cy="1320800"/>
            </a:xfrm>
            <a:custGeom>
              <a:avLst/>
              <a:gdLst>
                <a:gd name="T0" fmla="*/ 555 w 634"/>
                <a:gd name="T1" fmla="*/ 86 h 534"/>
                <a:gd name="T2" fmla="*/ 63 w 634"/>
                <a:gd name="T3" fmla="*/ 132 h 534"/>
                <a:gd name="T4" fmla="*/ 130 w 634"/>
                <a:gd name="T5" fmla="*/ 408 h 534"/>
                <a:gd name="T6" fmla="*/ 188 w 634"/>
                <a:gd name="T7" fmla="*/ 471 h 534"/>
                <a:gd name="T8" fmla="*/ 179 w 634"/>
                <a:gd name="T9" fmla="*/ 484 h 534"/>
                <a:gd name="T10" fmla="*/ 177 w 634"/>
                <a:gd name="T11" fmla="*/ 486 h 534"/>
                <a:gd name="T12" fmla="*/ 158 w 634"/>
                <a:gd name="T13" fmla="*/ 515 h 534"/>
                <a:gd name="T14" fmla="*/ 190 w 634"/>
                <a:gd name="T15" fmla="*/ 534 h 534"/>
                <a:gd name="T16" fmla="*/ 315 w 634"/>
                <a:gd name="T17" fmla="*/ 456 h 534"/>
                <a:gd name="T18" fmla="*/ 336 w 634"/>
                <a:gd name="T19" fmla="*/ 456 h 534"/>
                <a:gd name="T20" fmla="*/ 587 w 634"/>
                <a:gd name="T21" fmla="*/ 329 h 534"/>
                <a:gd name="T22" fmla="*/ 556 w 634"/>
                <a:gd name="T23" fmla="*/ 290 h 534"/>
                <a:gd name="T24" fmla="*/ 548 w 634"/>
                <a:gd name="T25" fmla="*/ 306 h 534"/>
                <a:gd name="T26" fmla="*/ 482 w 634"/>
                <a:gd name="T27" fmla="*/ 361 h 534"/>
                <a:gd name="T28" fmla="*/ 477 w 634"/>
                <a:gd name="T29" fmla="*/ 364 h 534"/>
                <a:gd name="T30" fmla="*/ 424 w 634"/>
                <a:gd name="T31" fmla="*/ 378 h 534"/>
                <a:gd name="T32" fmla="*/ 418 w 634"/>
                <a:gd name="T33" fmla="*/ 379 h 534"/>
                <a:gd name="T34" fmla="*/ 386 w 634"/>
                <a:gd name="T35" fmla="*/ 381 h 534"/>
                <a:gd name="T36" fmla="*/ 347 w 634"/>
                <a:gd name="T37" fmla="*/ 401 h 534"/>
                <a:gd name="T38" fmla="*/ 340 w 634"/>
                <a:gd name="T39" fmla="*/ 408 h 534"/>
                <a:gd name="T40" fmla="*/ 332 w 634"/>
                <a:gd name="T41" fmla="*/ 411 h 534"/>
                <a:gd name="T42" fmla="*/ 284 w 634"/>
                <a:gd name="T43" fmla="*/ 417 h 534"/>
                <a:gd name="T44" fmla="*/ 271 w 634"/>
                <a:gd name="T45" fmla="*/ 442 h 534"/>
                <a:gd name="T46" fmla="*/ 269 w 634"/>
                <a:gd name="T47" fmla="*/ 449 h 534"/>
                <a:gd name="T48" fmla="*/ 261 w 634"/>
                <a:gd name="T49" fmla="*/ 462 h 534"/>
                <a:gd name="T50" fmla="*/ 254 w 634"/>
                <a:gd name="T51" fmla="*/ 470 h 534"/>
                <a:gd name="T52" fmla="*/ 249 w 634"/>
                <a:gd name="T53" fmla="*/ 474 h 534"/>
                <a:gd name="T54" fmla="*/ 236 w 634"/>
                <a:gd name="T55" fmla="*/ 481 h 534"/>
                <a:gd name="T56" fmla="*/ 238 w 634"/>
                <a:gd name="T57" fmla="*/ 463 h 534"/>
                <a:gd name="T58" fmla="*/ 218 w 634"/>
                <a:gd name="T59" fmla="*/ 429 h 534"/>
                <a:gd name="T60" fmla="*/ 199 w 634"/>
                <a:gd name="T61" fmla="*/ 428 h 534"/>
                <a:gd name="T62" fmla="*/ 190 w 634"/>
                <a:gd name="T63" fmla="*/ 423 h 534"/>
                <a:gd name="T64" fmla="*/ 188 w 634"/>
                <a:gd name="T65" fmla="*/ 422 h 534"/>
                <a:gd name="T66" fmla="*/ 183 w 634"/>
                <a:gd name="T67" fmla="*/ 417 h 534"/>
                <a:gd name="T68" fmla="*/ 177 w 634"/>
                <a:gd name="T69" fmla="*/ 406 h 534"/>
                <a:gd name="T70" fmla="*/ 176 w 634"/>
                <a:gd name="T71" fmla="*/ 405 h 534"/>
                <a:gd name="T72" fmla="*/ 172 w 634"/>
                <a:gd name="T73" fmla="*/ 387 h 534"/>
                <a:gd name="T74" fmla="*/ 142 w 634"/>
                <a:gd name="T75" fmla="*/ 359 h 534"/>
                <a:gd name="T76" fmla="*/ 133 w 634"/>
                <a:gd name="T77" fmla="*/ 362 h 534"/>
                <a:gd name="T78" fmla="*/ 125 w 634"/>
                <a:gd name="T79" fmla="*/ 362 h 534"/>
                <a:gd name="T80" fmla="*/ 95 w 634"/>
                <a:gd name="T81" fmla="*/ 352 h 534"/>
                <a:gd name="T82" fmla="*/ 59 w 634"/>
                <a:gd name="T83" fmla="*/ 312 h 534"/>
                <a:gd name="T84" fmla="*/ 54 w 634"/>
                <a:gd name="T85" fmla="*/ 293 h 534"/>
                <a:gd name="T86" fmla="*/ 54 w 634"/>
                <a:gd name="T87" fmla="*/ 257 h 534"/>
                <a:gd name="T88" fmla="*/ 54 w 634"/>
                <a:gd name="T89" fmla="*/ 254 h 534"/>
                <a:gd name="T90" fmla="*/ 59 w 634"/>
                <a:gd name="T91" fmla="*/ 234 h 534"/>
                <a:gd name="T92" fmla="*/ 275 w 634"/>
                <a:gd name="T93" fmla="*/ 58 h 534"/>
                <a:gd name="T94" fmla="*/ 402 w 634"/>
                <a:gd name="T95" fmla="*/ 56 h 534"/>
                <a:gd name="T96" fmla="*/ 458 w 634"/>
                <a:gd name="T97" fmla="*/ 73 h 534"/>
                <a:gd name="T98" fmla="*/ 506 w 634"/>
                <a:gd name="T99" fmla="*/ 103 h 534"/>
                <a:gd name="T100" fmla="*/ 566 w 634"/>
                <a:gd name="T101" fmla="*/ 226 h 534"/>
                <a:gd name="T102" fmla="*/ 566 w 634"/>
                <a:gd name="T103" fmla="*/ 249 h 534"/>
                <a:gd name="T104" fmla="*/ 559 w 634"/>
                <a:gd name="T105" fmla="*/ 28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4" h="534">
                  <a:moveTo>
                    <a:pt x="587" y="329"/>
                  </a:moveTo>
                  <a:cubicBezTo>
                    <a:pt x="634" y="253"/>
                    <a:pt x="612" y="149"/>
                    <a:pt x="555" y="86"/>
                  </a:cubicBezTo>
                  <a:cubicBezTo>
                    <a:pt x="496" y="21"/>
                    <a:pt x="401" y="0"/>
                    <a:pt x="316" y="7"/>
                  </a:cubicBezTo>
                  <a:cubicBezTo>
                    <a:pt x="220" y="14"/>
                    <a:pt x="125" y="57"/>
                    <a:pt x="63" y="132"/>
                  </a:cubicBezTo>
                  <a:cubicBezTo>
                    <a:pt x="24" y="180"/>
                    <a:pt x="0" y="240"/>
                    <a:pt x="10" y="303"/>
                  </a:cubicBezTo>
                  <a:cubicBezTo>
                    <a:pt x="18" y="357"/>
                    <a:pt x="73" y="410"/>
                    <a:pt x="130" y="408"/>
                  </a:cubicBezTo>
                  <a:cubicBezTo>
                    <a:pt x="133" y="419"/>
                    <a:pt x="137" y="430"/>
                    <a:pt x="144" y="440"/>
                  </a:cubicBezTo>
                  <a:cubicBezTo>
                    <a:pt x="155" y="456"/>
                    <a:pt x="170" y="467"/>
                    <a:pt x="188" y="471"/>
                  </a:cubicBezTo>
                  <a:cubicBezTo>
                    <a:pt x="187" y="473"/>
                    <a:pt x="186" y="474"/>
                    <a:pt x="185" y="476"/>
                  </a:cubicBezTo>
                  <a:cubicBezTo>
                    <a:pt x="183" y="480"/>
                    <a:pt x="183" y="480"/>
                    <a:pt x="179" y="484"/>
                  </a:cubicBezTo>
                  <a:cubicBezTo>
                    <a:pt x="178" y="484"/>
                    <a:pt x="178" y="485"/>
                    <a:pt x="178" y="485"/>
                  </a:cubicBezTo>
                  <a:cubicBezTo>
                    <a:pt x="178" y="485"/>
                    <a:pt x="177" y="485"/>
                    <a:pt x="177" y="486"/>
                  </a:cubicBezTo>
                  <a:cubicBezTo>
                    <a:pt x="176" y="486"/>
                    <a:pt x="170" y="489"/>
                    <a:pt x="174" y="487"/>
                  </a:cubicBezTo>
                  <a:cubicBezTo>
                    <a:pt x="163" y="491"/>
                    <a:pt x="155" y="502"/>
                    <a:pt x="158" y="515"/>
                  </a:cubicBezTo>
                  <a:cubicBezTo>
                    <a:pt x="161" y="524"/>
                    <a:pt x="170" y="532"/>
                    <a:pt x="180" y="532"/>
                  </a:cubicBezTo>
                  <a:cubicBezTo>
                    <a:pt x="183" y="534"/>
                    <a:pt x="186" y="534"/>
                    <a:pt x="190" y="534"/>
                  </a:cubicBezTo>
                  <a:cubicBezTo>
                    <a:pt x="232" y="534"/>
                    <a:pt x="273" y="522"/>
                    <a:pt x="299" y="488"/>
                  </a:cubicBezTo>
                  <a:cubicBezTo>
                    <a:pt x="306" y="478"/>
                    <a:pt x="311" y="467"/>
                    <a:pt x="315" y="456"/>
                  </a:cubicBezTo>
                  <a:cubicBezTo>
                    <a:pt x="316" y="456"/>
                    <a:pt x="316" y="456"/>
                    <a:pt x="317" y="456"/>
                  </a:cubicBezTo>
                  <a:cubicBezTo>
                    <a:pt x="323" y="456"/>
                    <a:pt x="330" y="457"/>
                    <a:pt x="336" y="456"/>
                  </a:cubicBezTo>
                  <a:cubicBezTo>
                    <a:pt x="357" y="454"/>
                    <a:pt x="372" y="442"/>
                    <a:pt x="385" y="426"/>
                  </a:cubicBezTo>
                  <a:cubicBezTo>
                    <a:pt x="463" y="426"/>
                    <a:pt x="545" y="397"/>
                    <a:pt x="587" y="329"/>
                  </a:cubicBezTo>
                  <a:close/>
                  <a:moveTo>
                    <a:pt x="556" y="289"/>
                  </a:moveTo>
                  <a:cubicBezTo>
                    <a:pt x="556" y="290"/>
                    <a:pt x="556" y="290"/>
                    <a:pt x="556" y="290"/>
                  </a:cubicBezTo>
                  <a:cubicBezTo>
                    <a:pt x="556" y="290"/>
                    <a:pt x="556" y="291"/>
                    <a:pt x="555" y="292"/>
                  </a:cubicBezTo>
                  <a:cubicBezTo>
                    <a:pt x="553" y="297"/>
                    <a:pt x="551" y="301"/>
                    <a:pt x="548" y="306"/>
                  </a:cubicBezTo>
                  <a:cubicBezTo>
                    <a:pt x="536" y="326"/>
                    <a:pt x="519" y="341"/>
                    <a:pt x="498" y="353"/>
                  </a:cubicBezTo>
                  <a:cubicBezTo>
                    <a:pt x="493" y="356"/>
                    <a:pt x="487" y="359"/>
                    <a:pt x="482" y="361"/>
                  </a:cubicBezTo>
                  <a:cubicBezTo>
                    <a:pt x="481" y="362"/>
                    <a:pt x="479" y="363"/>
                    <a:pt x="478" y="363"/>
                  </a:cubicBezTo>
                  <a:cubicBezTo>
                    <a:pt x="480" y="362"/>
                    <a:pt x="479" y="363"/>
                    <a:pt x="477" y="364"/>
                  </a:cubicBezTo>
                  <a:cubicBezTo>
                    <a:pt x="473" y="365"/>
                    <a:pt x="470" y="366"/>
                    <a:pt x="466" y="368"/>
                  </a:cubicBezTo>
                  <a:cubicBezTo>
                    <a:pt x="452" y="372"/>
                    <a:pt x="438" y="376"/>
                    <a:pt x="424" y="378"/>
                  </a:cubicBezTo>
                  <a:cubicBezTo>
                    <a:pt x="423" y="378"/>
                    <a:pt x="421" y="379"/>
                    <a:pt x="420" y="379"/>
                  </a:cubicBezTo>
                  <a:cubicBezTo>
                    <a:pt x="420" y="379"/>
                    <a:pt x="419" y="379"/>
                    <a:pt x="418" y="379"/>
                  </a:cubicBezTo>
                  <a:cubicBezTo>
                    <a:pt x="415" y="379"/>
                    <a:pt x="412" y="380"/>
                    <a:pt x="408" y="380"/>
                  </a:cubicBezTo>
                  <a:cubicBezTo>
                    <a:pt x="401" y="381"/>
                    <a:pt x="394" y="381"/>
                    <a:pt x="386" y="381"/>
                  </a:cubicBezTo>
                  <a:cubicBezTo>
                    <a:pt x="373" y="381"/>
                    <a:pt x="362" y="380"/>
                    <a:pt x="354" y="392"/>
                  </a:cubicBezTo>
                  <a:cubicBezTo>
                    <a:pt x="352" y="395"/>
                    <a:pt x="350" y="398"/>
                    <a:pt x="347" y="401"/>
                  </a:cubicBezTo>
                  <a:cubicBezTo>
                    <a:pt x="346" y="402"/>
                    <a:pt x="345" y="403"/>
                    <a:pt x="344" y="405"/>
                  </a:cubicBezTo>
                  <a:cubicBezTo>
                    <a:pt x="344" y="405"/>
                    <a:pt x="341" y="407"/>
                    <a:pt x="340" y="408"/>
                  </a:cubicBezTo>
                  <a:cubicBezTo>
                    <a:pt x="339" y="408"/>
                    <a:pt x="337" y="409"/>
                    <a:pt x="336" y="410"/>
                  </a:cubicBezTo>
                  <a:cubicBezTo>
                    <a:pt x="334" y="410"/>
                    <a:pt x="332" y="411"/>
                    <a:pt x="332" y="411"/>
                  </a:cubicBezTo>
                  <a:cubicBezTo>
                    <a:pt x="328" y="411"/>
                    <a:pt x="324" y="411"/>
                    <a:pt x="320" y="411"/>
                  </a:cubicBezTo>
                  <a:cubicBezTo>
                    <a:pt x="307" y="410"/>
                    <a:pt x="296" y="412"/>
                    <a:pt x="284" y="417"/>
                  </a:cubicBezTo>
                  <a:cubicBezTo>
                    <a:pt x="276" y="420"/>
                    <a:pt x="273" y="428"/>
                    <a:pt x="273" y="436"/>
                  </a:cubicBezTo>
                  <a:cubicBezTo>
                    <a:pt x="272" y="438"/>
                    <a:pt x="272" y="440"/>
                    <a:pt x="271" y="442"/>
                  </a:cubicBezTo>
                  <a:cubicBezTo>
                    <a:pt x="271" y="443"/>
                    <a:pt x="270" y="445"/>
                    <a:pt x="270" y="446"/>
                  </a:cubicBezTo>
                  <a:cubicBezTo>
                    <a:pt x="270" y="447"/>
                    <a:pt x="269" y="448"/>
                    <a:pt x="269" y="449"/>
                  </a:cubicBezTo>
                  <a:cubicBezTo>
                    <a:pt x="267" y="453"/>
                    <a:pt x="265" y="457"/>
                    <a:pt x="262" y="461"/>
                  </a:cubicBezTo>
                  <a:cubicBezTo>
                    <a:pt x="262" y="461"/>
                    <a:pt x="262" y="462"/>
                    <a:pt x="261" y="462"/>
                  </a:cubicBezTo>
                  <a:cubicBezTo>
                    <a:pt x="261" y="462"/>
                    <a:pt x="261" y="463"/>
                    <a:pt x="260" y="463"/>
                  </a:cubicBezTo>
                  <a:cubicBezTo>
                    <a:pt x="258" y="466"/>
                    <a:pt x="256" y="468"/>
                    <a:pt x="254" y="470"/>
                  </a:cubicBezTo>
                  <a:cubicBezTo>
                    <a:pt x="253" y="470"/>
                    <a:pt x="253" y="471"/>
                    <a:pt x="252" y="471"/>
                  </a:cubicBezTo>
                  <a:cubicBezTo>
                    <a:pt x="252" y="472"/>
                    <a:pt x="250" y="473"/>
                    <a:pt x="249" y="474"/>
                  </a:cubicBezTo>
                  <a:cubicBezTo>
                    <a:pt x="246" y="476"/>
                    <a:pt x="243" y="477"/>
                    <a:pt x="240" y="479"/>
                  </a:cubicBezTo>
                  <a:cubicBezTo>
                    <a:pt x="238" y="480"/>
                    <a:pt x="237" y="480"/>
                    <a:pt x="236" y="481"/>
                  </a:cubicBezTo>
                  <a:cubicBezTo>
                    <a:pt x="236" y="481"/>
                    <a:pt x="234" y="482"/>
                    <a:pt x="232" y="482"/>
                  </a:cubicBezTo>
                  <a:cubicBezTo>
                    <a:pt x="235" y="476"/>
                    <a:pt x="237" y="469"/>
                    <a:pt x="238" y="463"/>
                  </a:cubicBezTo>
                  <a:cubicBezTo>
                    <a:pt x="240" y="460"/>
                    <a:pt x="241" y="456"/>
                    <a:pt x="241" y="451"/>
                  </a:cubicBezTo>
                  <a:cubicBezTo>
                    <a:pt x="241" y="440"/>
                    <a:pt x="231" y="428"/>
                    <a:pt x="218" y="429"/>
                  </a:cubicBezTo>
                  <a:cubicBezTo>
                    <a:pt x="213" y="429"/>
                    <a:pt x="209" y="429"/>
                    <a:pt x="204" y="428"/>
                  </a:cubicBezTo>
                  <a:cubicBezTo>
                    <a:pt x="205" y="428"/>
                    <a:pt x="199" y="428"/>
                    <a:pt x="199" y="428"/>
                  </a:cubicBezTo>
                  <a:cubicBezTo>
                    <a:pt x="199" y="427"/>
                    <a:pt x="194" y="426"/>
                    <a:pt x="194" y="426"/>
                  </a:cubicBezTo>
                  <a:cubicBezTo>
                    <a:pt x="192" y="425"/>
                    <a:pt x="191" y="424"/>
                    <a:pt x="190" y="423"/>
                  </a:cubicBezTo>
                  <a:cubicBezTo>
                    <a:pt x="189" y="423"/>
                    <a:pt x="189" y="423"/>
                    <a:pt x="189" y="423"/>
                  </a:cubicBezTo>
                  <a:cubicBezTo>
                    <a:pt x="189" y="423"/>
                    <a:pt x="188" y="423"/>
                    <a:pt x="188" y="422"/>
                  </a:cubicBezTo>
                  <a:cubicBezTo>
                    <a:pt x="187" y="421"/>
                    <a:pt x="186" y="420"/>
                    <a:pt x="184" y="418"/>
                  </a:cubicBezTo>
                  <a:cubicBezTo>
                    <a:pt x="184" y="418"/>
                    <a:pt x="183" y="417"/>
                    <a:pt x="183" y="417"/>
                  </a:cubicBezTo>
                  <a:cubicBezTo>
                    <a:pt x="183" y="417"/>
                    <a:pt x="182" y="416"/>
                    <a:pt x="182" y="416"/>
                  </a:cubicBezTo>
                  <a:cubicBezTo>
                    <a:pt x="180" y="413"/>
                    <a:pt x="178" y="410"/>
                    <a:pt x="177" y="406"/>
                  </a:cubicBezTo>
                  <a:cubicBezTo>
                    <a:pt x="177" y="406"/>
                    <a:pt x="177" y="406"/>
                    <a:pt x="177" y="406"/>
                  </a:cubicBezTo>
                  <a:cubicBezTo>
                    <a:pt x="177" y="406"/>
                    <a:pt x="177" y="406"/>
                    <a:pt x="176" y="405"/>
                  </a:cubicBezTo>
                  <a:cubicBezTo>
                    <a:pt x="176" y="403"/>
                    <a:pt x="175" y="401"/>
                    <a:pt x="174" y="399"/>
                  </a:cubicBezTo>
                  <a:cubicBezTo>
                    <a:pt x="173" y="395"/>
                    <a:pt x="172" y="391"/>
                    <a:pt x="172" y="387"/>
                  </a:cubicBezTo>
                  <a:cubicBezTo>
                    <a:pt x="171" y="385"/>
                    <a:pt x="169" y="373"/>
                    <a:pt x="170" y="381"/>
                  </a:cubicBezTo>
                  <a:cubicBezTo>
                    <a:pt x="169" y="368"/>
                    <a:pt x="157" y="354"/>
                    <a:pt x="142" y="359"/>
                  </a:cubicBezTo>
                  <a:cubicBezTo>
                    <a:pt x="139" y="360"/>
                    <a:pt x="137" y="361"/>
                    <a:pt x="135" y="361"/>
                  </a:cubicBezTo>
                  <a:cubicBezTo>
                    <a:pt x="134" y="361"/>
                    <a:pt x="134" y="362"/>
                    <a:pt x="133" y="362"/>
                  </a:cubicBezTo>
                  <a:cubicBezTo>
                    <a:pt x="133" y="362"/>
                    <a:pt x="132" y="362"/>
                    <a:pt x="132" y="362"/>
                  </a:cubicBezTo>
                  <a:cubicBezTo>
                    <a:pt x="130" y="362"/>
                    <a:pt x="127" y="362"/>
                    <a:pt x="125" y="362"/>
                  </a:cubicBezTo>
                  <a:cubicBezTo>
                    <a:pt x="125" y="362"/>
                    <a:pt x="119" y="361"/>
                    <a:pt x="121" y="362"/>
                  </a:cubicBezTo>
                  <a:cubicBezTo>
                    <a:pt x="110" y="360"/>
                    <a:pt x="104" y="357"/>
                    <a:pt x="95" y="352"/>
                  </a:cubicBezTo>
                  <a:cubicBezTo>
                    <a:pt x="87" y="347"/>
                    <a:pt x="81" y="342"/>
                    <a:pt x="74" y="334"/>
                  </a:cubicBezTo>
                  <a:cubicBezTo>
                    <a:pt x="68" y="328"/>
                    <a:pt x="61" y="318"/>
                    <a:pt x="59" y="312"/>
                  </a:cubicBezTo>
                  <a:cubicBezTo>
                    <a:pt x="57" y="307"/>
                    <a:pt x="56" y="303"/>
                    <a:pt x="55" y="298"/>
                  </a:cubicBezTo>
                  <a:cubicBezTo>
                    <a:pt x="55" y="298"/>
                    <a:pt x="54" y="293"/>
                    <a:pt x="54" y="293"/>
                  </a:cubicBezTo>
                  <a:cubicBezTo>
                    <a:pt x="54" y="291"/>
                    <a:pt x="54" y="289"/>
                    <a:pt x="54" y="288"/>
                  </a:cubicBezTo>
                  <a:cubicBezTo>
                    <a:pt x="53" y="278"/>
                    <a:pt x="53" y="267"/>
                    <a:pt x="54" y="257"/>
                  </a:cubicBezTo>
                  <a:cubicBezTo>
                    <a:pt x="54" y="257"/>
                    <a:pt x="54" y="256"/>
                    <a:pt x="54" y="256"/>
                  </a:cubicBezTo>
                  <a:cubicBezTo>
                    <a:pt x="54" y="255"/>
                    <a:pt x="54" y="255"/>
                    <a:pt x="54" y="254"/>
                  </a:cubicBezTo>
                  <a:cubicBezTo>
                    <a:pt x="55" y="252"/>
                    <a:pt x="55" y="250"/>
                    <a:pt x="56" y="247"/>
                  </a:cubicBezTo>
                  <a:cubicBezTo>
                    <a:pt x="56" y="243"/>
                    <a:pt x="58" y="238"/>
                    <a:pt x="59" y="234"/>
                  </a:cubicBezTo>
                  <a:cubicBezTo>
                    <a:pt x="62" y="223"/>
                    <a:pt x="65" y="215"/>
                    <a:pt x="68" y="208"/>
                  </a:cubicBezTo>
                  <a:cubicBezTo>
                    <a:pt x="105" y="128"/>
                    <a:pt x="189" y="77"/>
                    <a:pt x="275" y="58"/>
                  </a:cubicBezTo>
                  <a:cubicBezTo>
                    <a:pt x="297" y="54"/>
                    <a:pt x="317" y="52"/>
                    <a:pt x="340" y="51"/>
                  </a:cubicBezTo>
                  <a:cubicBezTo>
                    <a:pt x="362" y="51"/>
                    <a:pt x="383" y="52"/>
                    <a:pt x="402" y="56"/>
                  </a:cubicBezTo>
                  <a:cubicBezTo>
                    <a:pt x="412" y="58"/>
                    <a:pt x="422" y="61"/>
                    <a:pt x="432" y="63"/>
                  </a:cubicBezTo>
                  <a:cubicBezTo>
                    <a:pt x="441" y="66"/>
                    <a:pt x="452" y="70"/>
                    <a:pt x="458" y="73"/>
                  </a:cubicBezTo>
                  <a:cubicBezTo>
                    <a:pt x="467" y="77"/>
                    <a:pt x="476" y="82"/>
                    <a:pt x="484" y="87"/>
                  </a:cubicBezTo>
                  <a:cubicBezTo>
                    <a:pt x="493" y="92"/>
                    <a:pt x="500" y="97"/>
                    <a:pt x="506" y="103"/>
                  </a:cubicBezTo>
                  <a:cubicBezTo>
                    <a:pt x="536" y="128"/>
                    <a:pt x="553" y="159"/>
                    <a:pt x="562" y="197"/>
                  </a:cubicBezTo>
                  <a:cubicBezTo>
                    <a:pt x="564" y="208"/>
                    <a:pt x="565" y="216"/>
                    <a:pt x="566" y="226"/>
                  </a:cubicBezTo>
                  <a:cubicBezTo>
                    <a:pt x="566" y="231"/>
                    <a:pt x="566" y="237"/>
                    <a:pt x="566" y="242"/>
                  </a:cubicBezTo>
                  <a:cubicBezTo>
                    <a:pt x="566" y="244"/>
                    <a:pt x="566" y="247"/>
                    <a:pt x="566" y="249"/>
                  </a:cubicBezTo>
                  <a:cubicBezTo>
                    <a:pt x="566" y="250"/>
                    <a:pt x="565" y="256"/>
                    <a:pt x="565" y="256"/>
                  </a:cubicBezTo>
                  <a:cubicBezTo>
                    <a:pt x="564" y="265"/>
                    <a:pt x="562" y="274"/>
                    <a:pt x="559" y="283"/>
                  </a:cubicBezTo>
                  <a:cubicBezTo>
                    <a:pt x="558" y="285"/>
                    <a:pt x="557" y="287"/>
                    <a:pt x="556"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gn="r" rtl="1"/>
              <a:endParaRPr lang="en-US" sz="1200">
                <a:latin typeface="Tajawal" panose="00000500000000000000" pitchFamily="2" charset="-78"/>
                <a:cs typeface="Tajawal" panose="00000500000000000000" pitchFamily="2" charset="-78"/>
              </a:endParaRPr>
            </a:p>
          </p:txBody>
        </p:sp>
      </p:grpSp>
      <p:sp>
        <p:nvSpPr>
          <p:cNvPr id="38" name="Rectangle 37"/>
          <p:cNvSpPr/>
          <p:nvPr/>
        </p:nvSpPr>
        <p:spPr>
          <a:xfrm>
            <a:off x="1112755" y="4919009"/>
            <a:ext cx="1925565" cy="487569"/>
          </a:xfrm>
          <a:prstGeom prst="rect">
            <a:avLst/>
          </a:prstGeom>
        </p:spPr>
        <p:txBody>
          <a:bodyPr wrap="square">
            <a:spAutoFit/>
          </a:bodyPr>
          <a:lstStyle/>
          <a:p>
            <a:pPr algn="ctr" rtl="1">
              <a:lnSpc>
                <a:spcPct val="107000"/>
              </a:lnSpc>
              <a:spcAft>
                <a:spcPts val="0"/>
              </a:spcAft>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400" dirty="0">
              <a:solidFill>
                <a:schemeClr val="bg1"/>
              </a:solidFill>
              <a:latin typeface="Tajawal" panose="00000500000000000000" pitchFamily="2" charset="-78"/>
              <a:ea typeface="Calibri" panose="020F0502020204030204" pitchFamily="34" charset="0"/>
              <a:cs typeface="Tajawal" panose="00000500000000000000" pitchFamily="2" charset="-78"/>
            </a:endParaRPr>
          </a:p>
        </p:txBody>
      </p:sp>
      <p:sp>
        <p:nvSpPr>
          <p:cNvPr id="39" name="Rectangle 38"/>
          <p:cNvSpPr/>
          <p:nvPr/>
        </p:nvSpPr>
        <p:spPr>
          <a:xfrm>
            <a:off x="1112755" y="4629810"/>
            <a:ext cx="1925566" cy="322845"/>
          </a:xfrm>
          <a:prstGeom prst="rect">
            <a:avLst/>
          </a:prstGeom>
        </p:spPr>
        <p:txBody>
          <a:bodyPr wrap="square">
            <a:spAutoFit/>
          </a:bodyPr>
          <a:lstStyle/>
          <a:p>
            <a:pPr algn="ctr" rtl="1">
              <a:lnSpc>
                <a:spcPct val="107000"/>
              </a:lnSpc>
              <a:spcAft>
                <a:spcPts val="0"/>
              </a:spcAft>
            </a:pPr>
            <a:r>
              <a:rPr lang="ar-EG" sz="1400" dirty="0">
                <a:solidFill>
                  <a:schemeClr val="bg1"/>
                </a:solidFill>
                <a:latin typeface="Tajawal Black" panose="00000500000000000000" pitchFamily="2" charset="-78"/>
                <a:ea typeface="Lato" panose="020F0502020204030203" pitchFamily="34" charset="0"/>
                <a:cs typeface="Tajawal Black" panose="00000500000000000000" pitchFamily="2" charset="-78"/>
              </a:rPr>
              <a:t>الرئتين</a:t>
            </a:r>
            <a:endParaRPr lang="id-ID" sz="1600" dirty="0">
              <a:solidFill>
                <a:schemeClr val="bg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40" name="Rectangle 39"/>
          <p:cNvSpPr/>
          <p:nvPr/>
        </p:nvSpPr>
        <p:spPr>
          <a:xfrm>
            <a:off x="3793061" y="4919009"/>
            <a:ext cx="1925565" cy="487569"/>
          </a:xfrm>
          <a:prstGeom prst="rect">
            <a:avLst/>
          </a:prstGeom>
        </p:spPr>
        <p:txBody>
          <a:bodyPr wrap="square">
            <a:spAutoFit/>
          </a:bodyPr>
          <a:lstStyle/>
          <a:p>
            <a:pPr algn="ctr" rtl="1">
              <a:lnSpc>
                <a:spcPct val="107000"/>
              </a:lnSpc>
              <a:spcAft>
                <a:spcPts val="0"/>
              </a:spcAft>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400" dirty="0">
              <a:solidFill>
                <a:schemeClr val="bg1"/>
              </a:solidFill>
              <a:latin typeface="Tajawal" panose="00000500000000000000" pitchFamily="2" charset="-78"/>
              <a:ea typeface="Calibri" panose="020F0502020204030204" pitchFamily="34" charset="0"/>
              <a:cs typeface="Tajawal" panose="00000500000000000000" pitchFamily="2" charset="-78"/>
            </a:endParaRPr>
          </a:p>
        </p:txBody>
      </p:sp>
      <p:sp>
        <p:nvSpPr>
          <p:cNvPr id="41" name="Rectangle 40"/>
          <p:cNvSpPr/>
          <p:nvPr/>
        </p:nvSpPr>
        <p:spPr>
          <a:xfrm>
            <a:off x="3793061" y="4629810"/>
            <a:ext cx="1925566" cy="322845"/>
          </a:xfrm>
          <a:prstGeom prst="rect">
            <a:avLst/>
          </a:prstGeom>
        </p:spPr>
        <p:txBody>
          <a:bodyPr wrap="square">
            <a:spAutoFit/>
          </a:bodyPr>
          <a:lstStyle/>
          <a:p>
            <a:pPr algn="ctr" rtl="1">
              <a:lnSpc>
                <a:spcPct val="107000"/>
              </a:lnSpc>
              <a:spcAft>
                <a:spcPts val="0"/>
              </a:spcAft>
            </a:pPr>
            <a:r>
              <a:rPr lang="ar-EG" sz="1400" dirty="0">
                <a:solidFill>
                  <a:schemeClr val="bg1"/>
                </a:solidFill>
                <a:latin typeface="Tajawal Black" panose="00000500000000000000" pitchFamily="2" charset="-78"/>
                <a:ea typeface="Lato" panose="020F0502020204030203" pitchFamily="34" charset="0"/>
                <a:cs typeface="Tajawal Black" panose="00000500000000000000" pitchFamily="2" charset="-78"/>
              </a:rPr>
              <a:t>الرأس</a:t>
            </a:r>
            <a:endParaRPr lang="id-ID" sz="1600" dirty="0">
              <a:solidFill>
                <a:schemeClr val="bg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44" name="Rectangle 43"/>
          <p:cNvSpPr/>
          <p:nvPr/>
        </p:nvSpPr>
        <p:spPr>
          <a:xfrm>
            <a:off x="6475647" y="4920527"/>
            <a:ext cx="1925565" cy="487569"/>
          </a:xfrm>
          <a:prstGeom prst="rect">
            <a:avLst/>
          </a:prstGeom>
        </p:spPr>
        <p:txBody>
          <a:bodyPr wrap="square">
            <a:spAutoFit/>
          </a:bodyPr>
          <a:lstStyle/>
          <a:p>
            <a:pPr algn="ctr" rtl="1">
              <a:lnSpc>
                <a:spcPct val="107000"/>
              </a:lnSpc>
              <a:spcAft>
                <a:spcPts val="0"/>
              </a:spcAft>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400" dirty="0">
              <a:solidFill>
                <a:schemeClr val="bg1"/>
              </a:solidFill>
              <a:latin typeface="Tajawal" panose="00000500000000000000" pitchFamily="2" charset="-78"/>
              <a:ea typeface="Calibri" panose="020F0502020204030204" pitchFamily="34" charset="0"/>
              <a:cs typeface="Tajawal" panose="00000500000000000000" pitchFamily="2" charset="-78"/>
            </a:endParaRPr>
          </a:p>
        </p:txBody>
      </p:sp>
      <p:sp>
        <p:nvSpPr>
          <p:cNvPr id="45" name="Rectangle 44"/>
          <p:cNvSpPr/>
          <p:nvPr/>
        </p:nvSpPr>
        <p:spPr>
          <a:xfrm>
            <a:off x="6475647" y="4631328"/>
            <a:ext cx="1925566" cy="322845"/>
          </a:xfrm>
          <a:prstGeom prst="rect">
            <a:avLst/>
          </a:prstGeom>
        </p:spPr>
        <p:txBody>
          <a:bodyPr wrap="square">
            <a:spAutoFit/>
          </a:bodyPr>
          <a:lstStyle/>
          <a:p>
            <a:pPr algn="ctr" rtl="1">
              <a:lnSpc>
                <a:spcPct val="107000"/>
              </a:lnSpc>
              <a:spcAft>
                <a:spcPts val="0"/>
              </a:spcAft>
            </a:pPr>
            <a:r>
              <a:rPr lang="ar-EG" sz="1400" dirty="0">
                <a:solidFill>
                  <a:schemeClr val="bg1"/>
                </a:solidFill>
                <a:latin typeface="Tajawal Black" panose="00000500000000000000" pitchFamily="2" charset="-78"/>
                <a:ea typeface="Lato" panose="020F0502020204030203" pitchFamily="34" charset="0"/>
                <a:cs typeface="Tajawal Black" panose="00000500000000000000" pitchFamily="2" charset="-78"/>
              </a:rPr>
              <a:t>العين</a:t>
            </a:r>
            <a:endParaRPr lang="id-ID" sz="1600" dirty="0">
              <a:solidFill>
                <a:schemeClr val="bg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46" name="Rectangle 45"/>
          <p:cNvSpPr/>
          <p:nvPr/>
        </p:nvSpPr>
        <p:spPr>
          <a:xfrm>
            <a:off x="9146412" y="4919009"/>
            <a:ext cx="1925565" cy="487569"/>
          </a:xfrm>
          <a:prstGeom prst="rect">
            <a:avLst/>
          </a:prstGeom>
        </p:spPr>
        <p:txBody>
          <a:bodyPr wrap="square">
            <a:spAutoFit/>
          </a:bodyPr>
          <a:lstStyle/>
          <a:p>
            <a:pPr algn="ctr" rtl="1">
              <a:lnSpc>
                <a:spcPct val="107000"/>
              </a:lnSpc>
              <a:spcAft>
                <a:spcPts val="0"/>
              </a:spcAft>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400" dirty="0">
              <a:solidFill>
                <a:schemeClr val="bg1"/>
              </a:solidFill>
              <a:latin typeface="Tajawal" panose="00000500000000000000" pitchFamily="2" charset="-78"/>
              <a:ea typeface="Calibri" panose="020F0502020204030204" pitchFamily="34" charset="0"/>
              <a:cs typeface="Tajawal" panose="00000500000000000000" pitchFamily="2" charset="-78"/>
            </a:endParaRPr>
          </a:p>
        </p:txBody>
      </p:sp>
      <p:sp>
        <p:nvSpPr>
          <p:cNvPr id="47" name="Rectangle 46"/>
          <p:cNvSpPr/>
          <p:nvPr/>
        </p:nvSpPr>
        <p:spPr>
          <a:xfrm>
            <a:off x="9146412" y="4629810"/>
            <a:ext cx="1925566" cy="322845"/>
          </a:xfrm>
          <a:prstGeom prst="rect">
            <a:avLst/>
          </a:prstGeom>
        </p:spPr>
        <p:txBody>
          <a:bodyPr wrap="square">
            <a:spAutoFit/>
          </a:bodyPr>
          <a:lstStyle/>
          <a:p>
            <a:pPr algn="ctr" rtl="1">
              <a:lnSpc>
                <a:spcPct val="107000"/>
              </a:lnSpc>
              <a:spcAft>
                <a:spcPts val="0"/>
              </a:spcAft>
            </a:pPr>
            <a:r>
              <a:rPr lang="ar-EG" sz="1400" dirty="0">
                <a:solidFill>
                  <a:schemeClr val="bg1"/>
                </a:solidFill>
                <a:latin typeface="Tajawal Black" panose="00000500000000000000" pitchFamily="2" charset="-78"/>
                <a:ea typeface="Lato" panose="020F0502020204030203" pitchFamily="34" charset="0"/>
                <a:cs typeface="Tajawal Black" panose="00000500000000000000" pitchFamily="2" charset="-78"/>
              </a:rPr>
              <a:t>القلب</a:t>
            </a:r>
            <a:endParaRPr lang="id-ID" sz="1600" dirty="0">
              <a:solidFill>
                <a:schemeClr val="bg1"/>
              </a:solidFill>
              <a:latin typeface="Tajawal Black" panose="00000500000000000000" pitchFamily="2" charset="-78"/>
              <a:ea typeface="Lato" panose="020F0502020204030203" pitchFamily="34" charset="0"/>
              <a:cs typeface="Tajawal Black" panose="00000500000000000000" pitchFamily="2" charset="-78"/>
            </a:endParaRPr>
          </a:p>
        </p:txBody>
      </p:sp>
    </p:spTree>
    <p:extLst>
      <p:ext uri="{BB962C8B-B14F-4D97-AF65-F5344CB8AC3E}">
        <p14:creationId xmlns:p14="http://schemas.microsoft.com/office/powerpoint/2010/main" val="1128425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C77163-8AA3-44C1-AB87-64784896132E}"/>
              </a:ext>
            </a:extLst>
          </p:cNvPr>
          <p:cNvGrpSpPr/>
          <p:nvPr/>
        </p:nvGrpSpPr>
        <p:grpSpPr>
          <a:xfrm>
            <a:off x="4112824" y="1235417"/>
            <a:ext cx="3989646" cy="4483533"/>
            <a:chOff x="4504114" y="1838482"/>
            <a:chExt cx="3183771" cy="3577897"/>
          </a:xfrm>
        </p:grpSpPr>
        <p:sp>
          <p:nvSpPr>
            <p:cNvPr id="3" name="AutoShape 3">
              <a:extLst>
                <a:ext uri="{FF2B5EF4-FFF2-40B4-BE49-F238E27FC236}">
                  <a16:creationId xmlns:a16="http://schemas.microsoft.com/office/drawing/2014/main" id="{3D0E4DE1-3D79-4E52-9E8A-FF61BED5FBBE}"/>
                </a:ext>
              </a:extLst>
            </p:cNvPr>
            <p:cNvSpPr>
              <a:spLocks noChangeAspect="1" noChangeArrowheads="1" noTextEdit="1"/>
            </p:cNvSpPr>
            <p:nvPr/>
          </p:nvSpPr>
          <p:spPr bwMode="auto">
            <a:xfrm>
              <a:off x="4504114" y="1838482"/>
              <a:ext cx="3183771" cy="357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5">
              <a:extLst>
                <a:ext uri="{FF2B5EF4-FFF2-40B4-BE49-F238E27FC236}">
                  <a16:creationId xmlns:a16="http://schemas.microsoft.com/office/drawing/2014/main" id="{F7A2C2B4-B2DD-43D2-ADDB-5E8DFFD80453}"/>
                </a:ext>
              </a:extLst>
            </p:cNvPr>
            <p:cNvSpPr>
              <a:spLocks noEditPoints="1"/>
            </p:cNvSpPr>
            <p:nvPr/>
          </p:nvSpPr>
          <p:spPr bwMode="auto">
            <a:xfrm>
              <a:off x="4512905" y="2802551"/>
              <a:ext cx="625619" cy="2095165"/>
            </a:xfrm>
            <a:custGeom>
              <a:avLst/>
              <a:gdLst>
                <a:gd name="T0" fmla="*/ 71 w 1504"/>
                <a:gd name="T1" fmla="*/ 71 w 1504"/>
                <a:gd name="T2" fmla="*/ 71 w 1504"/>
                <a:gd name="T3" fmla="*/ 71 w 1504"/>
                <a:gd name="T4" fmla="*/ 71 w 1504"/>
                <a:gd name="T5" fmla="*/ 71 w 1504"/>
                <a:gd name="T6" fmla="*/ 71 w 1504"/>
                <a:gd name="T7" fmla="*/ 71 w 1504"/>
                <a:gd name="T8" fmla="*/ 71 w 1504"/>
                <a:gd name="T9" fmla="*/ 71 w 1504"/>
                <a:gd name="T10" fmla="*/ 71 w 1504"/>
                <a:gd name="T11" fmla="*/ 71 w 1504"/>
                <a:gd name="T12" fmla="*/ 71 w 1504"/>
                <a:gd name="T13" fmla="*/ 71 w 1504"/>
                <a:gd name="T14" fmla="*/ 71 w 1504"/>
                <a:gd name="T15" fmla="*/ 71 w 1504"/>
                <a:gd name="T16" fmla="*/ 71 w 1504"/>
                <a:gd name="T17" fmla="*/ 71 w 1504"/>
                <a:gd name="T18" fmla="*/ 71 w 1504"/>
                <a:gd name="T19" fmla="*/ 71 w 1504"/>
                <a:gd name="T20" fmla="*/ 71 w 1504"/>
                <a:gd name="T21" fmla="*/ 71 w 1504"/>
                <a:gd name="T22" fmla="*/ 71 w 1504"/>
                <a:gd name="T23" fmla="*/ 71 w 1504"/>
                <a:gd name="T24" fmla="*/ 71 w 1504"/>
                <a:gd name="T25" fmla="*/ 71 w 1504"/>
                <a:gd name="T26" fmla="*/ 71 w 1504"/>
                <a:gd name="T27" fmla="*/ 71 w 1504"/>
                <a:gd name="T28" fmla="*/ 71 w 1504"/>
                <a:gd name="T29" fmla="*/ 71 w 1504"/>
                <a:gd name="T30" fmla="*/ 71 w 1504"/>
                <a:gd name="T31" fmla="*/ 71 w 1504"/>
                <a:gd name="T32" fmla="*/ 71 w 1504"/>
                <a:gd name="T33" fmla="*/ 71 w 1504"/>
                <a:gd name="T34" fmla="*/ 71 w 1504"/>
                <a:gd name="T35" fmla="*/ 71 w 1504"/>
                <a:gd name="T36" fmla="*/ 71 w 1504"/>
                <a:gd name="T37" fmla="*/ 71 w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182">
                  <a:moveTo>
                    <a:pt x="0" y="0"/>
                  </a:moveTo>
                  <a:cubicBezTo>
                    <a:pt x="0" y="87"/>
                    <a:pt x="0" y="87"/>
                    <a:pt x="0" y="87"/>
                  </a:cubicBezTo>
                  <a:cubicBezTo>
                    <a:pt x="42" y="87"/>
                    <a:pt x="42" y="87"/>
                    <a:pt x="42" y="87"/>
                  </a:cubicBezTo>
                  <a:cubicBezTo>
                    <a:pt x="42" y="1047"/>
                    <a:pt x="42" y="1047"/>
                    <a:pt x="42" y="1047"/>
                  </a:cubicBezTo>
                  <a:cubicBezTo>
                    <a:pt x="42" y="1121"/>
                    <a:pt x="102" y="1182"/>
                    <a:pt x="177" y="1182"/>
                  </a:cubicBezTo>
                  <a:cubicBezTo>
                    <a:pt x="251" y="1182"/>
                    <a:pt x="311" y="1121"/>
                    <a:pt x="311" y="1047"/>
                  </a:cubicBezTo>
                  <a:cubicBezTo>
                    <a:pt x="311" y="87"/>
                    <a:pt x="311" y="87"/>
                    <a:pt x="311" y="87"/>
                  </a:cubicBezTo>
                  <a:cubicBezTo>
                    <a:pt x="353" y="87"/>
                    <a:pt x="353" y="87"/>
                    <a:pt x="353" y="87"/>
                  </a:cubicBezTo>
                  <a:cubicBezTo>
                    <a:pt x="353" y="0"/>
                    <a:pt x="353" y="0"/>
                    <a:pt x="353" y="0"/>
                  </a:cubicBezTo>
                  <a:lnTo>
                    <a:pt x="0" y="0"/>
                  </a:lnTo>
                  <a:close/>
                  <a:moveTo>
                    <a:pt x="327" y="62"/>
                  </a:moveTo>
                  <a:cubicBezTo>
                    <a:pt x="285" y="62"/>
                    <a:pt x="285" y="62"/>
                    <a:pt x="285" y="62"/>
                  </a:cubicBezTo>
                  <a:cubicBezTo>
                    <a:pt x="285" y="545"/>
                    <a:pt x="285" y="545"/>
                    <a:pt x="285" y="545"/>
                  </a:cubicBezTo>
                  <a:cubicBezTo>
                    <a:pt x="67" y="545"/>
                    <a:pt x="67" y="545"/>
                    <a:pt x="67" y="545"/>
                  </a:cubicBezTo>
                  <a:cubicBezTo>
                    <a:pt x="67" y="62"/>
                    <a:pt x="67" y="62"/>
                    <a:pt x="67" y="62"/>
                  </a:cubicBezTo>
                  <a:cubicBezTo>
                    <a:pt x="25" y="62"/>
                    <a:pt x="25" y="62"/>
                    <a:pt x="25" y="62"/>
                  </a:cubicBezTo>
                  <a:cubicBezTo>
                    <a:pt x="25" y="26"/>
                    <a:pt x="25" y="26"/>
                    <a:pt x="25" y="26"/>
                  </a:cubicBezTo>
                  <a:cubicBezTo>
                    <a:pt x="327" y="26"/>
                    <a:pt x="327" y="26"/>
                    <a:pt x="327" y="26"/>
                  </a:cubicBezTo>
                  <a:cubicBezTo>
                    <a:pt x="327" y="62"/>
                    <a:pt x="327" y="62"/>
                    <a:pt x="327" y="62"/>
                  </a:cubicBezTo>
                  <a:close/>
                </a:path>
              </a:pathLst>
            </a:custGeom>
            <a:solidFill>
              <a:srgbClr val="F6B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DAF39038-A9EB-4A22-B5EF-6C3313CD4F23}"/>
                </a:ext>
              </a:extLst>
            </p:cNvPr>
            <p:cNvSpPr>
              <a:spLocks noEditPoints="1"/>
            </p:cNvSpPr>
            <p:nvPr/>
          </p:nvSpPr>
          <p:spPr bwMode="auto">
            <a:xfrm>
              <a:off x="4512905" y="2802551"/>
              <a:ext cx="625619" cy="2095165"/>
            </a:xfrm>
            <a:custGeom>
              <a:avLst/>
              <a:gdLst>
                <a:gd name="T0" fmla="*/ 71 w 1504"/>
                <a:gd name="T1" fmla="*/ 71 w 1504"/>
                <a:gd name="T2" fmla="*/ 71 w 1504"/>
                <a:gd name="T3" fmla="*/ 71 w 1504"/>
                <a:gd name="T4" fmla="*/ 71 w 1504"/>
                <a:gd name="T5" fmla="*/ 71 w 1504"/>
                <a:gd name="T6" fmla="*/ 71 w 1504"/>
                <a:gd name="T7" fmla="*/ 71 w 1504"/>
                <a:gd name="T8" fmla="*/ 71 w 1504"/>
                <a:gd name="T9" fmla="*/ 71 w 1504"/>
                <a:gd name="T10" fmla="*/ 71 w 1504"/>
                <a:gd name="T11" fmla="*/ 71 w 1504"/>
                <a:gd name="T12" fmla="*/ 71 w 1504"/>
                <a:gd name="T13" fmla="*/ 71 w 1504"/>
                <a:gd name="T14" fmla="*/ 71 w 1504"/>
                <a:gd name="T15" fmla="*/ 71 w 1504"/>
                <a:gd name="T16" fmla="*/ 71 w 1504"/>
                <a:gd name="T17" fmla="*/ 71 w 1504"/>
                <a:gd name="T18" fmla="*/ 71 w 1504"/>
                <a:gd name="T19" fmla="*/ 71 w 1504"/>
                <a:gd name="T20" fmla="*/ 71 w 1504"/>
                <a:gd name="T21" fmla="*/ 71 w 1504"/>
                <a:gd name="T22" fmla="*/ 71 w 1504"/>
                <a:gd name="T23" fmla="*/ 71 w 1504"/>
                <a:gd name="T24" fmla="*/ 71 w 1504"/>
                <a:gd name="T25" fmla="*/ 71 w 1504"/>
                <a:gd name="T26" fmla="*/ 71 w 1504"/>
                <a:gd name="T27" fmla="*/ 71 w 1504"/>
                <a:gd name="T28" fmla="*/ 71 w 1504"/>
                <a:gd name="T29" fmla="*/ 71 w 1504"/>
                <a:gd name="T30" fmla="*/ 71 w 1504"/>
                <a:gd name="T31" fmla="*/ 71 w 1504"/>
                <a:gd name="T32" fmla="*/ 71 w 1504"/>
                <a:gd name="T33" fmla="*/ 71 w 1504"/>
                <a:gd name="T34" fmla="*/ 71 w 1504"/>
                <a:gd name="T35" fmla="*/ 71 w 1504"/>
                <a:gd name="T36" fmla="*/ 71 w 1504"/>
                <a:gd name="T37" fmla="*/ 71 w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182">
                  <a:moveTo>
                    <a:pt x="0" y="0"/>
                  </a:moveTo>
                  <a:cubicBezTo>
                    <a:pt x="0" y="87"/>
                    <a:pt x="0" y="87"/>
                    <a:pt x="0" y="87"/>
                  </a:cubicBezTo>
                  <a:cubicBezTo>
                    <a:pt x="42" y="87"/>
                    <a:pt x="42" y="87"/>
                    <a:pt x="42" y="87"/>
                  </a:cubicBezTo>
                  <a:cubicBezTo>
                    <a:pt x="42" y="1047"/>
                    <a:pt x="42" y="1047"/>
                    <a:pt x="42" y="1047"/>
                  </a:cubicBezTo>
                  <a:cubicBezTo>
                    <a:pt x="42" y="1121"/>
                    <a:pt x="102" y="1182"/>
                    <a:pt x="177" y="1182"/>
                  </a:cubicBezTo>
                  <a:cubicBezTo>
                    <a:pt x="251" y="1182"/>
                    <a:pt x="311" y="1121"/>
                    <a:pt x="311" y="1047"/>
                  </a:cubicBezTo>
                  <a:cubicBezTo>
                    <a:pt x="311" y="87"/>
                    <a:pt x="311" y="87"/>
                    <a:pt x="311" y="87"/>
                  </a:cubicBezTo>
                  <a:cubicBezTo>
                    <a:pt x="353" y="87"/>
                    <a:pt x="353" y="87"/>
                    <a:pt x="353" y="87"/>
                  </a:cubicBezTo>
                  <a:cubicBezTo>
                    <a:pt x="353" y="0"/>
                    <a:pt x="353" y="0"/>
                    <a:pt x="353" y="0"/>
                  </a:cubicBezTo>
                  <a:lnTo>
                    <a:pt x="0" y="0"/>
                  </a:lnTo>
                  <a:close/>
                  <a:moveTo>
                    <a:pt x="327" y="62"/>
                  </a:moveTo>
                  <a:cubicBezTo>
                    <a:pt x="285" y="62"/>
                    <a:pt x="285" y="62"/>
                    <a:pt x="285" y="62"/>
                  </a:cubicBezTo>
                  <a:cubicBezTo>
                    <a:pt x="285" y="545"/>
                    <a:pt x="285" y="545"/>
                    <a:pt x="285" y="545"/>
                  </a:cubicBezTo>
                  <a:cubicBezTo>
                    <a:pt x="67" y="545"/>
                    <a:pt x="67" y="545"/>
                    <a:pt x="67" y="545"/>
                  </a:cubicBezTo>
                  <a:cubicBezTo>
                    <a:pt x="67" y="62"/>
                    <a:pt x="67" y="62"/>
                    <a:pt x="67" y="62"/>
                  </a:cubicBezTo>
                  <a:cubicBezTo>
                    <a:pt x="26" y="62"/>
                    <a:pt x="26" y="62"/>
                    <a:pt x="26" y="62"/>
                  </a:cubicBezTo>
                  <a:cubicBezTo>
                    <a:pt x="26" y="26"/>
                    <a:pt x="26" y="26"/>
                    <a:pt x="26" y="26"/>
                  </a:cubicBezTo>
                  <a:cubicBezTo>
                    <a:pt x="327" y="26"/>
                    <a:pt x="327" y="26"/>
                    <a:pt x="327" y="26"/>
                  </a:cubicBezTo>
                  <a:cubicBezTo>
                    <a:pt x="327" y="62"/>
                    <a:pt x="327" y="62"/>
                    <a:pt x="327" y="62"/>
                  </a:cubicBez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 name="Rectangle 7">
              <a:extLst>
                <a:ext uri="{FF2B5EF4-FFF2-40B4-BE49-F238E27FC236}">
                  <a16:creationId xmlns:a16="http://schemas.microsoft.com/office/drawing/2014/main" id="{7B15B565-C7C8-4426-9A65-05674CA31711}"/>
                </a:ext>
              </a:extLst>
            </p:cNvPr>
            <p:cNvSpPr>
              <a:spLocks noChangeArrowheads="1"/>
            </p:cNvSpPr>
            <p:nvPr/>
          </p:nvSpPr>
          <p:spPr bwMode="auto">
            <a:xfrm>
              <a:off x="4631582" y="3974671"/>
              <a:ext cx="386800" cy="410242"/>
            </a:xfrm>
            <a:prstGeom prst="rect">
              <a:avLst/>
            </a:pr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 name="Rectangle 8">
              <a:extLst>
                <a:ext uri="{FF2B5EF4-FFF2-40B4-BE49-F238E27FC236}">
                  <a16:creationId xmlns:a16="http://schemas.microsoft.com/office/drawing/2014/main" id="{F00325BC-A698-46C2-9903-EBAA446A9305}"/>
                </a:ext>
              </a:extLst>
            </p:cNvPr>
            <p:cNvSpPr>
              <a:spLocks noChangeArrowheads="1"/>
            </p:cNvSpPr>
            <p:nvPr/>
          </p:nvSpPr>
          <p:spPr bwMode="auto">
            <a:xfrm>
              <a:off x="4631582" y="3750504"/>
              <a:ext cx="386800" cy="224168"/>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Rectangle 9">
              <a:extLst>
                <a:ext uri="{FF2B5EF4-FFF2-40B4-BE49-F238E27FC236}">
                  <a16:creationId xmlns:a16="http://schemas.microsoft.com/office/drawing/2014/main" id="{AA8A4801-476D-450B-BFA6-B14E6FE9B75E}"/>
                </a:ext>
              </a:extLst>
            </p:cNvPr>
            <p:cNvSpPr>
              <a:spLocks noChangeArrowheads="1"/>
            </p:cNvSpPr>
            <p:nvPr/>
          </p:nvSpPr>
          <p:spPr bwMode="auto">
            <a:xfrm>
              <a:off x="4631582" y="4384913"/>
              <a:ext cx="386800" cy="208051"/>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E7B8072B-630C-4EBA-8138-792B42D3EA3D}"/>
                </a:ext>
              </a:extLst>
            </p:cNvPr>
            <p:cNvSpPr>
              <a:spLocks/>
            </p:cNvSpPr>
            <p:nvPr/>
          </p:nvSpPr>
          <p:spPr bwMode="auto">
            <a:xfrm>
              <a:off x="4631582" y="4592965"/>
              <a:ext cx="386800" cy="247611"/>
            </a:xfrm>
            <a:custGeom>
              <a:avLst/>
              <a:gdLst>
                <a:gd name="T0" fmla="*/ 71 w 1504"/>
                <a:gd name="T1" fmla="*/ 71 w 1504"/>
                <a:gd name="T2" fmla="*/ 71 w 1504"/>
                <a:gd name="T3" fmla="*/ 71 w 1504"/>
                <a:gd name="T4" fmla="*/ 71 w 1504"/>
                <a:gd name="T5" fmla="*/ 71 w 1504"/>
                <a:gd name="T6" fmla="*/ 71 w 1504"/>
                <a:gd name="T7" fmla="*/ 71 w 1504"/>
                <a:gd name="T8" fmla="*/ 71 w 1504"/>
                <a:gd name="T9" fmla="*/ 71 w 1504"/>
                <a:gd name="T10" fmla="*/ 71 w 1504"/>
                <a:gd name="T11" fmla="*/ 71 w 1504"/>
                <a:gd name="T12" fmla="*/ 71 w 1504"/>
                <a:gd name="T13" fmla="*/ 71 w 1504"/>
              </a:gdLst>
              <a:ahLst/>
              <a:cxnLst>
                <a:cxn ang="0">
                  <a:pos x="T0" y="T1"/>
                </a:cxn>
                <a:cxn ang="0">
                  <a:pos x="T2" y="T3"/>
                </a:cxn>
                <a:cxn ang="0">
                  <a:pos x="T4" y="T5"/>
                </a:cxn>
                <a:cxn ang="0">
                  <a:pos x="T6" y="T7"/>
                </a:cxn>
                <a:cxn ang="0">
                  <a:pos x="T8" y="T9"/>
                </a:cxn>
                <a:cxn ang="0">
                  <a:pos x="T10" y="T11"/>
                </a:cxn>
                <a:cxn ang="0">
                  <a:pos x="T12" y="T13"/>
                </a:cxn>
              </a:cxnLst>
              <a:rect l="0" t="0" r="r" b="b"/>
              <a:pathLst>
                <a:path w="218" h="140">
                  <a:moveTo>
                    <a:pt x="0" y="36"/>
                  </a:moveTo>
                  <a:cubicBezTo>
                    <a:pt x="0" y="93"/>
                    <a:pt x="47" y="140"/>
                    <a:pt x="105" y="140"/>
                  </a:cubicBezTo>
                  <a:cubicBezTo>
                    <a:pt x="113" y="140"/>
                    <a:pt x="113" y="140"/>
                    <a:pt x="113" y="140"/>
                  </a:cubicBezTo>
                  <a:cubicBezTo>
                    <a:pt x="171" y="140"/>
                    <a:pt x="218" y="93"/>
                    <a:pt x="218" y="36"/>
                  </a:cubicBezTo>
                  <a:cubicBezTo>
                    <a:pt x="218" y="0"/>
                    <a:pt x="218" y="0"/>
                    <a:pt x="218" y="0"/>
                  </a:cubicBezTo>
                  <a:cubicBezTo>
                    <a:pt x="0" y="0"/>
                    <a:pt x="0" y="0"/>
                    <a:pt x="0" y="0"/>
                  </a:cubicBezTo>
                  <a:lnTo>
                    <a:pt x="0" y="36"/>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1F5E6497-DD46-40C1-9308-F674FA75FBA1}"/>
                </a:ext>
              </a:extLst>
            </p:cNvPr>
            <p:cNvSpPr>
              <a:spLocks noEditPoints="1"/>
            </p:cNvSpPr>
            <p:nvPr/>
          </p:nvSpPr>
          <p:spPr bwMode="auto">
            <a:xfrm>
              <a:off x="5567813" y="1963020"/>
              <a:ext cx="971394" cy="3257030"/>
            </a:xfrm>
            <a:custGeom>
              <a:avLst/>
              <a:gdLst>
                <a:gd name="T0" fmla="*/ 71 w 1504"/>
                <a:gd name="T1" fmla="*/ 71 w 1504"/>
                <a:gd name="T2" fmla="*/ 71 w 1504"/>
                <a:gd name="T3" fmla="*/ 71 w 1504"/>
                <a:gd name="T4" fmla="*/ 71 w 1504"/>
                <a:gd name="T5" fmla="*/ 71 w 1504"/>
                <a:gd name="T6" fmla="*/ 71 w 1504"/>
                <a:gd name="T7" fmla="*/ 71 w 1504"/>
                <a:gd name="T8" fmla="*/ 71 w 1504"/>
                <a:gd name="T9" fmla="*/ 71 w 1504"/>
                <a:gd name="T10" fmla="*/ 71 w 1504"/>
                <a:gd name="T11" fmla="*/ 71 w 1504"/>
                <a:gd name="T12" fmla="*/ 71 w 1504"/>
                <a:gd name="T13" fmla="*/ 71 w 1504"/>
                <a:gd name="T14" fmla="*/ 71 w 1504"/>
                <a:gd name="T15" fmla="*/ 71 w 1504"/>
                <a:gd name="T16" fmla="*/ 71 w 1504"/>
                <a:gd name="T17" fmla="*/ 71 w 1504"/>
                <a:gd name="T18" fmla="*/ 71 w 1504"/>
                <a:gd name="T19" fmla="*/ 71 w 1504"/>
                <a:gd name="T20" fmla="*/ 71 w 1504"/>
                <a:gd name="T21" fmla="*/ 71 w 1504"/>
                <a:gd name="T22" fmla="*/ 71 w 1504"/>
                <a:gd name="T23" fmla="*/ 71 w 1504"/>
                <a:gd name="T24" fmla="*/ 71 w 1504"/>
                <a:gd name="T25" fmla="*/ 71 w 1504"/>
                <a:gd name="T26" fmla="*/ 71 w 1504"/>
                <a:gd name="T27" fmla="*/ 71 w 1504"/>
                <a:gd name="T28" fmla="*/ 71 w 1504"/>
                <a:gd name="T29" fmla="*/ 71 w 1504"/>
                <a:gd name="T30" fmla="*/ 71 w 1504"/>
                <a:gd name="T31" fmla="*/ 71 w 1504"/>
                <a:gd name="T32" fmla="*/ 71 w 1504"/>
                <a:gd name="T33" fmla="*/ 71 w 1504"/>
                <a:gd name="T34" fmla="*/ 71 w 1504"/>
                <a:gd name="T35" fmla="*/ 71 w 1504"/>
                <a:gd name="T36" fmla="*/ 71 w 1504"/>
                <a:gd name="T37" fmla="*/ 71 w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9" h="1838">
                  <a:moveTo>
                    <a:pt x="0" y="0"/>
                  </a:moveTo>
                  <a:cubicBezTo>
                    <a:pt x="0" y="135"/>
                    <a:pt x="0" y="135"/>
                    <a:pt x="0" y="135"/>
                  </a:cubicBezTo>
                  <a:cubicBezTo>
                    <a:pt x="65" y="135"/>
                    <a:pt x="65" y="135"/>
                    <a:pt x="65" y="135"/>
                  </a:cubicBezTo>
                  <a:cubicBezTo>
                    <a:pt x="65" y="1629"/>
                    <a:pt x="65" y="1629"/>
                    <a:pt x="65" y="1629"/>
                  </a:cubicBezTo>
                  <a:cubicBezTo>
                    <a:pt x="65" y="1744"/>
                    <a:pt x="159" y="1838"/>
                    <a:pt x="274" y="1838"/>
                  </a:cubicBezTo>
                  <a:cubicBezTo>
                    <a:pt x="390" y="1838"/>
                    <a:pt x="484" y="1744"/>
                    <a:pt x="484" y="1629"/>
                  </a:cubicBezTo>
                  <a:cubicBezTo>
                    <a:pt x="484" y="135"/>
                    <a:pt x="484" y="135"/>
                    <a:pt x="484" y="135"/>
                  </a:cubicBezTo>
                  <a:cubicBezTo>
                    <a:pt x="549" y="135"/>
                    <a:pt x="549" y="135"/>
                    <a:pt x="549" y="135"/>
                  </a:cubicBezTo>
                  <a:cubicBezTo>
                    <a:pt x="549" y="0"/>
                    <a:pt x="549" y="0"/>
                    <a:pt x="549" y="0"/>
                  </a:cubicBezTo>
                  <a:lnTo>
                    <a:pt x="0" y="0"/>
                  </a:lnTo>
                  <a:close/>
                  <a:moveTo>
                    <a:pt x="509" y="96"/>
                  </a:moveTo>
                  <a:cubicBezTo>
                    <a:pt x="444" y="96"/>
                    <a:pt x="444" y="96"/>
                    <a:pt x="444" y="96"/>
                  </a:cubicBezTo>
                  <a:cubicBezTo>
                    <a:pt x="444" y="847"/>
                    <a:pt x="444" y="847"/>
                    <a:pt x="444" y="847"/>
                  </a:cubicBezTo>
                  <a:cubicBezTo>
                    <a:pt x="105" y="847"/>
                    <a:pt x="105" y="847"/>
                    <a:pt x="105" y="847"/>
                  </a:cubicBezTo>
                  <a:cubicBezTo>
                    <a:pt x="105" y="96"/>
                    <a:pt x="105" y="96"/>
                    <a:pt x="105" y="96"/>
                  </a:cubicBezTo>
                  <a:cubicBezTo>
                    <a:pt x="39" y="96"/>
                    <a:pt x="39" y="96"/>
                    <a:pt x="39" y="96"/>
                  </a:cubicBezTo>
                  <a:cubicBezTo>
                    <a:pt x="39" y="39"/>
                    <a:pt x="39" y="39"/>
                    <a:pt x="39" y="39"/>
                  </a:cubicBezTo>
                  <a:cubicBezTo>
                    <a:pt x="509" y="39"/>
                    <a:pt x="509" y="39"/>
                    <a:pt x="509" y="39"/>
                  </a:cubicBezTo>
                  <a:cubicBezTo>
                    <a:pt x="509" y="96"/>
                    <a:pt x="509" y="96"/>
                    <a:pt x="509" y="96"/>
                  </a:cubicBezTo>
                  <a:close/>
                </a:path>
              </a:pathLst>
            </a:custGeom>
            <a:solidFill>
              <a:srgbClr val="2FB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864181F6-F460-4989-867D-4C7E67A1EC32}"/>
                </a:ext>
              </a:extLst>
            </p:cNvPr>
            <p:cNvSpPr>
              <a:spLocks noEditPoints="1"/>
            </p:cNvSpPr>
            <p:nvPr/>
          </p:nvSpPr>
          <p:spPr bwMode="auto">
            <a:xfrm>
              <a:off x="5567813" y="1963020"/>
              <a:ext cx="971394" cy="3257030"/>
            </a:xfrm>
            <a:custGeom>
              <a:avLst/>
              <a:gdLst>
                <a:gd name="T0" fmla="*/ 71 w 1504"/>
                <a:gd name="T1" fmla="*/ 71 w 1504"/>
                <a:gd name="T2" fmla="*/ 71 w 1504"/>
                <a:gd name="T3" fmla="*/ 71 w 1504"/>
                <a:gd name="T4" fmla="*/ 71 w 1504"/>
                <a:gd name="T5" fmla="*/ 71 w 1504"/>
                <a:gd name="T6" fmla="*/ 71 w 1504"/>
                <a:gd name="T7" fmla="*/ 71 w 1504"/>
                <a:gd name="T8" fmla="*/ 71 w 1504"/>
                <a:gd name="T9" fmla="*/ 71 w 1504"/>
                <a:gd name="T10" fmla="*/ 71 w 1504"/>
                <a:gd name="T11" fmla="*/ 71 w 1504"/>
                <a:gd name="T12" fmla="*/ 71 w 1504"/>
                <a:gd name="T13" fmla="*/ 71 w 1504"/>
                <a:gd name="T14" fmla="*/ 71 w 1504"/>
                <a:gd name="T15" fmla="*/ 71 w 1504"/>
                <a:gd name="T16" fmla="*/ 71 w 1504"/>
                <a:gd name="T17" fmla="*/ 71 w 1504"/>
                <a:gd name="T18" fmla="*/ 71 w 1504"/>
                <a:gd name="T19" fmla="*/ 71 w 1504"/>
                <a:gd name="T20" fmla="*/ 71 w 1504"/>
                <a:gd name="T21" fmla="*/ 71 w 1504"/>
                <a:gd name="T22" fmla="*/ 71 w 1504"/>
                <a:gd name="T23" fmla="*/ 71 w 1504"/>
                <a:gd name="T24" fmla="*/ 71 w 1504"/>
                <a:gd name="T25" fmla="*/ 71 w 1504"/>
                <a:gd name="T26" fmla="*/ 71 w 1504"/>
                <a:gd name="T27" fmla="*/ 71 w 1504"/>
                <a:gd name="T28" fmla="*/ 71 w 1504"/>
                <a:gd name="T29" fmla="*/ 71 w 1504"/>
                <a:gd name="T30" fmla="*/ 71 w 1504"/>
                <a:gd name="T31" fmla="*/ 71 w 1504"/>
                <a:gd name="T32" fmla="*/ 71 w 1504"/>
                <a:gd name="T33" fmla="*/ 71 w 1504"/>
                <a:gd name="T34" fmla="*/ 71 w 1504"/>
                <a:gd name="T35" fmla="*/ 71 w 1504"/>
                <a:gd name="T36" fmla="*/ 71 w 1504"/>
                <a:gd name="T37" fmla="*/ 71 w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9" h="1838">
                  <a:moveTo>
                    <a:pt x="0" y="0"/>
                  </a:moveTo>
                  <a:cubicBezTo>
                    <a:pt x="0" y="135"/>
                    <a:pt x="0" y="135"/>
                    <a:pt x="0" y="135"/>
                  </a:cubicBezTo>
                  <a:cubicBezTo>
                    <a:pt x="65" y="135"/>
                    <a:pt x="65" y="135"/>
                    <a:pt x="65" y="135"/>
                  </a:cubicBezTo>
                  <a:cubicBezTo>
                    <a:pt x="65" y="1629"/>
                    <a:pt x="65" y="1629"/>
                    <a:pt x="65" y="1629"/>
                  </a:cubicBezTo>
                  <a:cubicBezTo>
                    <a:pt x="65" y="1744"/>
                    <a:pt x="159" y="1838"/>
                    <a:pt x="274" y="1838"/>
                  </a:cubicBezTo>
                  <a:cubicBezTo>
                    <a:pt x="390" y="1838"/>
                    <a:pt x="484" y="1744"/>
                    <a:pt x="484" y="1629"/>
                  </a:cubicBezTo>
                  <a:cubicBezTo>
                    <a:pt x="484" y="135"/>
                    <a:pt x="484" y="135"/>
                    <a:pt x="484" y="135"/>
                  </a:cubicBezTo>
                  <a:cubicBezTo>
                    <a:pt x="549" y="135"/>
                    <a:pt x="549" y="135"/>
                    <a:pt x="549" y="135"/>
                  </a:cubicBezTo>
                  <a:cubicBezTo>
                    <a:pt x="549" y="0"/>
                    <a:pt x="549" y="0"/>
                    <a:pt x="549" y="0"/>
                  </a:cubicBezTo>
                  <a:lnTo>
                    <a:pt x="0" y="0"/>
                  </a:lnTo>
                  <a:close/>
                  <a:moveTo>
                    <a:pt x="509" y="96"/>
                  </a:moveTo>
                  <a:cubicBezTo>
                    <a:pt x="444" y="96"/>
                    <a:pt x="444" y="96"/>
                    <a:pt x="444" y="96"/>
                  </a:cubicBezTo>
                  <a:cubicBezTo>
                    <a:pt x="444" y="847"/>
                    <a:pt x="444" y="847"/>
                    <a:pt x="444" y="847"/>
                  </a:cubicBezTo>
                  <a:cubicBezTo>
                    <a:pt x="105" y="847"/>
                    <a:pt x="105" y="847"/>
                    <a:pt x="105" y="847"/>
                  </a:cubicBezTo>
                  <a:cubicBezTo>
                    <a:pt x="105" y="96"/>
                    <a:pt x="105" y="96"/>
                    <a:pt x="105" y="96"/>
                  </a:cubicBezTo>
                  <a:cubicBezTo>
                    <a:pt x="39" y="96"/>
                    <a:pt x="39" y="96"/>
                    <a:pt x="39" y="96"/>
                  </a:cubicBezTo>
                  <a:cubicBezTo>
                    <a:pt x="39" y="39"/>
                    <a:pt x="39" y="39"/>
                    <a:pt x="39" y="39"/>
                  </a:cubicBezTo>
                  <a:cubicBezTo>
                    <a:pt x="509" y="39"/>
                    <a:pt x="509" y="39"/>
                    <a:pt x="509" y="39"/>
                  </a:cubicBezTo>
                  <a:cubicBezTo>
                    <a:pt x="509" y="96"/>
                    <a:pt x="509" y="96"/>
                    <a:pt x="509" y="96"/>
                  </a:cubicBez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Rectangle 13">
              <a:extLst>
                <a:ext uri="{FF2B5EF4-FFF2-40B4-BE49-F238E27FC236}">
                  <a16:creationId xmlns:a16="http://schemas.microsoft.com/office/drawing/2014/main" id="{897C50AB-08E0-45B8-A47B-432EC9A33335}"/>
                </a:ext>
              </a:extLst>
            </p:cNvPr>
            <p:cNvSpPr>
              <a:spLocks noChangeArrowheads="1"/>
            </p:cNvSpPr>
            <p:nvPr/>
          </p:nvSpPr>
          <p:spPr bwMode="auto">
            <a:xfrm>
              <a:off x="5753887" y="3784202"/>
              <a:ext cx="597781" cy="641736"/>
            </a:xfrm>
            <a:prstGeom prst="rect">
              <a:avLst/>
            </a:prstGeom>
            <a:solidFill>
              <a:schemeClr val="accent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Rectangle 14">
              <a:extLst>
                <a:ext uri="{FF2B5EF4-FFF2-40B4-BE49-F238E27FC236}">
                  <a16:creationId xmlns:a16="http://schemas.microsoft.com/office/drawing/2014/main" id="{95585601-9A66-4859-A32D-D840D7036C90}"/>
                </a:ext>
              </a:extLst>
            </p:cNvPr>
            <p:cNvSpPr>
              <a:spLocks noChangeArrowheads="1"/>
            </p:cNvSpPr>
            <p:nvPr/>
          </p:nvSpPr>
          <p:spPr bwMode="auto">
            <a:xfrm>
              <a:off x="5753887" y="3435496"/>
              <a:ext cx="597781" cy="348706"/>
            </a:xfrm>
            <a:prstGeom prst="rect">
              <a:avLst/>
            </a:prstGeom>
            <a:solidFill>
              <a:schemeClr val="accent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Rectangle 15">
              <a:extLst>
                <a:ext uri="{FF2B5EF4-FFF2-40B4-BE49-F238E27FC236}">
                  <a16:creationId xmlns:a16="http://schemas.microsoft.com/office/drawing/2014/main" id="{70DAF66C-3571-462B-B8EC-AE1C6D569E52}"/>
                </a:ext>
              </a:extLst>
            </p:cNvPr>
            <p:cNvSpPr>
              <a:spLocks noChangeArrowheads="1"/>
            </p:cNvSpPr>
            <p:nvPr/>
          </p:nvSpPr>
          <p:spPr bwMode="auto">
            <a:xfrm>
              <a:off x="5753887" y="4425937"/>
              <a:ext cx="597781" cy="319403"/>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6">
              <a:extLst>
                <a:ext uri="{FF2B5EF4-FFF2-40B4-BE49-F238E27FC236}">
                  <a16:creationId xmlns:a16="http://schemas.microsoft.com/office/drawing/2014/main" id="{257F6145-969F-4E65-9C40-B78161A68C2D}"/>
                </a:ext>
              </a:extLst>
            </p:cNvPr>
            <p:cNvSpPr>
              <a:spLocks/>
            </p:cNvSpPr>
            <p:nvPr/>
          </p:nvSpPr>
          <p:spPr bwMode="auto">
            <a:xfrm>
              <a:off x="5753887" y="4745340"/>
              <a:ext cx="597781" cy="389730"/>
            </a:xfrm>
            <a:custGeom>
              <a:avLst/>
              <a:gdLst>
                <a:gd name="T0" fmla="*/ 71 w 1504"/>
                <a:gd name="T1" fmla="*/ 71 w 1504"/>
                <a:gd name="T2" fmla="*/ 71 w 1504"/>
                <a:gd name="T3" fmla="*/ 71 w 1504"/>
                <a:gd name="T4" fmla="*/ 71 w 1504"/>
                <a:gd name="T5" fmla="*/ 71 w 1504"/>
                <a:gd name="T6" fmla="*/ 71 w 1504"/>
                <a:gd name="T7" fmla="*/ 71 w 1504"/>
                <a:gd name="T8" fmla="*/ 71 w 1504"/>
                <a:gd name="T9" fmla="*/ 71 w 1504"/>
                <a:gd name="T10" fmla="*/ 71 w 1504"/>
                <a:gd name="T11" fmla="*/ 71 w 1504"/>
                <a:gd name="T12" fmla="*/ 71 w 1504"/>
                <a:gd name="T13" fmla="*/ 71 w 1504"/>
              </a:gdLst>
              <a:ahLst/>
              <a:cxnLst>
                <a:cxn ang="0">
                  <a:pos x="T0" y="T1"/>
                </a:cxn>
                <a:cxn ang="0">
                  <a:pos x="T2" y="T3"/>
                </a:cxn>
                <a:cxn ang="0">
                  <a:pos x="T4" y="T5"/>
                </a:cxn>
                <a:cxn ang="0">
                  <a:pos x="T6" y="T7"/>
                </a:cxn>
                <a:cxn ang="0">
                  <a:pos x="T8" y="T9"/>
                </a:cxn>
                <a:cxn ang="0">
                  <a:pos x="T10" y="T11"/>
                </a:cxn>
                <a:cxn ang="0">
                  <a:pos x="T12" y="T13"/>
                </a:cxn>
              </a:cxnLst>
              <a:rect l="0" t="0" r="r" b="b"/>
              <a:pathLst>
                <a:path w="338" h="220">
                  <a:moveTo>
                    <a:pt x="0" y="56"/>
                  </a:moveTo>
                  <a:cubicBezTo>
                    <a:pt x="0" y="146"/>
                    <a:pt x="73" y="220"/>
                    <a:pt x="163" y="220"/>
                  </a:cubicBezTo>
                  <a:cubicBezTo>
                    <a:pt x="175" y="220"/>
                    <a:pt x="175" y="220"/>
                    <a:pt x="175" y="220"/>
                  </a:cubicBezTo>
                  <a:cubicBezTo>
                    <a:pt x="265" y="220"/>
                    <a:pt x="338" y="146"/>
                    <a:pt x="338" y="56"/>
                  </a:cubicBezTo>
                  <a:cubicBezTo>
                    <a:pt x="338" y="0"/>
                    <a:pt x="338" y="0"/>
                    <a:pt x="338" y="0"/>
                  </a:cubicBezTo>
                  <a:cubicBezTo>
                    <a:pt x="0" y="0"/>
                    <a:pt x="0" y="0"/>
                    <a:pt x="0" y="0"/>
                  </a:cubicBezTo>
                  <a:lnTo>
                    <a:pt x="0" y="56"/>
                  </a:ln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17">
              <a:extLst>
                <a:ext uri="{FF2B5EF4-FFF2-40B4-BE49-F238E27FC236}">
                  <a16:creationId xmlns:a16="http://schemas.microsoft.com/office/drawing/2014/main" id="{23DF2D5E-31DD-4189-AAA1-806156756C0C}"/>
                </a:ext>
              </a:extLst>
            </p:cNvPr>
            <p:cNvSpPr>
              <a:spLocks noEditPoints="1"/>
            </p:cNvSpPr>
            <p:nvPr/>
          </p:nvSpPr>
          <p:spPr bwMode="auto">
            <a:xfrm>
              <a:off x="6874727" y="2250190"/>
              <a:ext cx="811693" cy="2716389"/>
            </a:xfrm>
            <a:custGeom>
              <a:avLst/>
              <a:gdLst>
                <a:gd name="T0" fmla="*/ 71 w 1504"/>
                <a:gd name="T1" fmla="*/ 71 w 1504"/>
                <a:gd name="T2" fmla="*/ 71 w 1504"/>
                <a:gd name="T3" fmla="*/ 71 w 1504"/>
                <a:gd name="T4" fmla="*/ 71 w 1504"/>
                <a:gd name="T5" fmla="*/ 71 w 1504"/>
                <a:gd name="T6" fmla="*/ 71 w 1504"/>
                <a:gd name="T7" fmla="*/ 71 w 1504"/>
                <a:gd name="T8" fmla="*/ 71 w 1504"/>
                <a:gd name="T9" fmla="*/ 71 w 1504"/>
                <a:gd name="T10" fmla="*/ 71 w 1504"/>
                <a:gd name="T11" fmla="*/ 71 w 1504"/>
                <a:gd name="T12" fmla="*/ 71 w 1504"/>
                <a:gd name="T13" fmla="*/ 71 w 1504"/>
                <a:gd name="T14" fmla="*/ 71 w 1504"/>
                <a:gd name="T15" fmla="*/ 71 w 1504"/>
                <a:gd name="T16" fmla="*/ 71 w 1504"/>
                <a:gd name="T17" fmla="*/ 71 w 1504"/>
                <a:gd name="T18" fmla="*/ 71 w 1504"/>
                <a:gd name="T19" fmla="*/ 71 w 1504"/>
                <a:gd name="T20" fmla="*/ 71 w 1504"/>
                <a:gd name="T21" fmla="*/ 71 w 1504"/>
                <a:gd name="T22" fmla="*/ 71 w 1504"/>
                <a:gd name="T23" fmla="*/ 71 w 1504"/>
                <a:gd name="T24" fmla="*/ 71 w 1504"/>
                <a:gd name="T25" fmla="*/ 71 w 1504"/>
                <a:gd name="T26" fmla="*/ 71 w 1504"/>
                <a:gd name="T27" fmla="*/ 71 w 1504"/>
                <a:gd name="T28" fmla="*/ 71 w 1504"/>
                <a:gd name="T29" fmla="*/ 71 w 1504"/>
                <a:gd name="T30" fmla="*/ 71 w 1504"/>
                <a:gd name="T31" fmla="*/ 71 w 1504"/>
                <a:gd name="T32" fmla="*/ 71 w 1504"/>
                <a:gd name="T33" fmla="*/ 71 w 1504"/>
                <a:gd name="T34" fmla="*/ 71 w 1504"/>
                <a:gd name="T35" fmla="*/ 71 w 1504"/>
                <a:gd name="T36" fmla="*/ 71 w 1504"/>
                <a:gd name="T37" fmla="*/ 71 w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8" h="1533">
                  <a:moveTo>
                    <a:pt x="0" y="0"/>
                  </a:moveTo>
                  <a:cubicBezTo>
                    <a:pt x="0" y="112"/>
                    <a:pt x="0" y="112"/>
                    <a:pt x="0" y="112"/>
                  </a:cubicBezTo>
                  <a:cubicBezTo>
                    <a:pt x="55" y="112"/>
                    <a:pt x="55" y="112"/>
                    <a:pt x="55" y="112"/>
                  </a:cubicBezTo>
                  <a:cubicBezTo>
                    <a:pt x="55" y="1358"/>
                    <a:pt x="55" y="1358"/>
                    <a:pt x="55" y="1358"/>
                  </a:cubicBezTo>
                  <a:cubicBezTo>
                    <a:pt x="55" y="1454"/>
                    <a:pt x="133" y="1533"/>
                    <a:pt x="229" y="1533"/>
                  </a:cubicBezTo>
                  <a:cubicBezTo>
                    <a:pt x="326" y="1533"/>
                    <a:pt x="404" y="1454"/>
                    <a:pt x="404" y="1358"/>
                  </a:cubicBezTo>
                  <a:cubicBezTo>
                    <a:pt x="404" y="112"/>
                    <a:pt x="404" y="112"/>
                    <a:pt x="404" y="112"/>
                  </a:cubicBezTo>
                  <a:cubicBezTo>
                    <a:pt x="458" y="112"/>
                    <a:pt x="458" y="112"/>
                    <a:pt x="458" y="112"/>
                  </a:cubicBezTo>
                  <a:cubicBezTo>
                    <a:pt x="458" y="0"/>
                    <a:pt x="458" y="0"/>
                    <a:pt x="458" y="0"/>
                  </a:cubicBezTo>
                  <a:lnTo>
                    <a:pt x="0" y="0"/>
                  </a:lnTo>
                  <a:close/>
                  <a:moveTo>
                    <a:pt x="425" y="79"/>
                  </a:moveTo>
                  <a:cubicBezTo>
                    <a:pt x="371" y="79"/>
                    <a:pt x="371" y="79"/>
                    <a:pt x="371" y="79"/>
                  </a:cubicBezTo>
                  <a:cubicBezTo>
                    <a:pt x="371" y="706"/>
                    <a:pt x="371" y="706"/>
                    <a:pt x="371" y="706"/>
                  </a:cubicBezTo>
                  <a:cubicBezTo>
                    <a:pt x="88" y="706"/>
                    <a:pt x="88" y="706"/>
                    <a:pt x="88" y="706"/>
                  </a:cubicBezTo>
                  <a:cubicBezTo>
                    <a:pt x="88" y="79"/>
                    <a:pt x="88" y="79"/>
                    <a:pt x="88" y="79"/>
                  </a:cubicBezTo>
                  <a:cubicBezTo>
                    <a:pt x="33" y="79"/>
                    <a:pt x="33" y="79"/>
                    <a:pt x="33" y="79"/>
                  </a:cubicBezTo>
                  <a:cubicBezTo>
                    <a:pt x="33" y="33"/>
                    <a:pt x="33" y="33"/>
                    <a:pt x="33" y="33"/>
                  </a:cubicBezTo>
                  <a:cubicBezTo>
                    <a:pt x="425" y="33"/>
                    <a:pt x="425" y="33"/>
                    <a:pt x="425" y="33"/>
                  </a:cubicBezTo>
                  <a:cubicBezTo>
                    <a:pt x="425" y="79"/>
                    <a:pt x="425" y="79"/>
                    <a:pt x="425" y="79"/>
                  </a:cubicBezTo>
                  <a:close/>
                </a:path>
              </a:pathLst>
            </a:custGeom>
            <a:solidFill>
              <a:srgbClr val="F182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a:extLst>
                <a:ext uri="{FF2B5EF4-FFF2-40B4-BE49-F238E27FC236}">
                  <a16:creationId xmlns:a16="http://schemas.microsoft.com/office/drawing/2014/main" id="{DE3B137C-3870-46A2-A2C4-0DE5E68A9BB0}"/>
                </a:ext>
              </a:extLst>
            </p:cNvPr>
            <p:cNvSpPr>
              <a:spLocks noEditPoints="1"/>
            </p:cNvSpPr>
            <p:nvPr/>
          </p:nvSpPr>
          <p:spPr bwMode="auto">
            <a:xfrm>
              <a:off x="6874727" y="2250190"/>
              <a:ext cx="811693" cy="2716389"/>
            </a:xfrm>
            <a:custGeom>
              <a:avLst/>
              <a:gdLst>
                <a:gd name="T0" fmla="*/ 71 w 1504"/>
                <a:gd name="T1" fmla="*/ 71 w 1504"/>
                <a:gd name="T2" fmla="*/ 71 w 1504"/>
                <a:gd name="T3" fmla="*/ 71 w 1504"/>
                <a:gd name="T4" fmla="*/ 71 w 1504"/>
                <a:gd name="T5" fmla="*/ 71 w 1504"/>
                <a:gd name="T6" fmla="*/ 71 w 1504"/>
                <a:gd name="T7" fmla="*/ 71 w 1504"/>
                <a:gd name="T8" fmla="*/ 71 w 1504"/>
                <a:gd name="T9" fmla="*/ 71 w 1504"/>
                <a:gd name="T10" fmla="*/ 71 w 1504"/>
                <a:gd name="T11" fmla="*/ 71 w 1504"/>
                <a:gd name="T12" fmla="*/ 71 w 1504"/>
                <a:gd name="T13" fmla="*/ 71 w 1504"/>
                <a:gd name="T14" fmla="*/ 71 w 1504"/>
                <a:gd name="T15" fmla="*/ 71 w 1504"/>
                <a:gd name="T16" fmla="*/ 71 w 1504"/>
                <a:gd name="T17" fmla="*/ 71 w 1504"/>
                <a:gd name="T18" fmla="*/ 71 w 1504"/>
                <a:gd name="T19" fmla="*/ 71 w 1504"/>
                <a:gd name="T20" fmla="*/ 71 w 1504"/>
                <a:gd name="T21" fmla="*/ 71 w 1504"/>
                <a:gd name="T22" fmla="*/ 71 w 1504"/>
                <a:gd name="T23" fmla="*/ 71 w 1504"/>
                <a:gd name="T24" fmla="*/ 71 w 1504"/>
                <a:gd name="T25" fmla="*/ 71 w 1504"/>
                <a:gd name="T26" fmla="*/ 71 w 1504"/>
                <a:gd name="T27" fmla="*/ 71 w 1504"/>
                <a:gd name="T28" fmla="*/ 71 w 1504"/>
                <a:gd name="T29" fmla="*/ 71 w 1504"/>
                <a:gd name="T30" fmla="*/ 71 w 1504"/>
                <a:gd name="T31" fmla="*/ 71 w 1504"/>
                <a:gd name="T32" fmla="*/ 71 w 1504"/>
                <a:gd name="T33" fmla="*/ 71 w 1504"/>
                <a:gd name="T34" fmla="*/ 71 w 1504"/>
                <a:gd name="T35" fmla="*/ 71 w 1504"/>
                <a:gd name="T36" fmla="*/ 71 w 1504"/>
                <a:gd name="T37" fmla="*/ 71 w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8" h="1533">
                  <a:moveTo>
                    <a:pt x="0" y="0"/>
                  </a:moveTo>
                  <a:cubicBezTo>
                    <a:pt x="0" y="112"/>
                    <a:pt x="0" y="112"/>
                    <a:pt x="0" y="112"/>
                  </a:cubicBezTo>
                  <a:cubicBezTo>
                    <a:pt x="55" y="112"/>
                    <a:pt x="55" y="112"/>
                    <a:pt x="55" y="112"/>
                  </a:cubicBezTo>
                  <a:cubicBezTo>
                    <a:pt x="55" y="1358"/>
                    <a:pt x="55" y="1358"/>
                    <a:pt x="55" y="1358"/>
                  </a:cubicBezTo>
                  <a:cubicBezTo>
                    <a:pt x="55" y="1454"/>
                    <a:pt x="133" y="1533"/>
                    <a:pt x="229" y="1533"/>
                  </a:cubicBezTo>
                  <a:cubicBezTo>
                    <a:pt x="326" y="1533"/>
                    <a:pt x="404" y="1454"/>
                    <a:pt x="404" y="1358"/>
                  </a:cubicBezTo>
                  <a:cubicBezTo>
                    <a:pt x="404" y="112"/>
                    <a:pt x="404" y="112"/>
                    <a:pt x="404" y="112"/>
                  </a:cubicBezTo>
                  <a:cubicBezTo>
                    <a:pt x="458" y="112"/>
                    <a:pt x="458" y="112"/>
                    <a:pt x="458" y="112"/>
                  </a:cubicBezTo>
                  <a:cubicBezTo>
                    <a:pt x="458" y="0"/>
                    <a:pt x="458" y="0"/>
                    <a:pt x="458" y="0"/>
                  </a:cubicBezTo>
                  <a:lnTo>
                    <a:pt x="0" y="0"/>
                  </a:lnTo>
                  <a:close/>
                  <a:moveTo>
                    <a:pt x="425" y="79"/>
                  </a:moveTo>
                  <a:cubicBezTo>
                    <a:pt x="371" y="79"/>
                    <a:pt x="371" y="79"/>
                    <a:pt x="371" y="79"/>
                  </a:cubicBezTo>
                  <a:cubicBezTo>
                    <a:pt x="371" y="706"/>
                    <a:pt x="371" y="706"/>
                    <a:pt x="371" y="706"/>
                  </a:cubicBezTo>
                  <a:cubicBezTo>
                    <a:pt x="88" y="706"/>
                    <a:pt x="88" y="706"/>
                    <a:pt x="88" y="706"/>
                  </a:cubicBezTo>
                  <a:cubicBezTo>
                    <a:pt x="88" y="79"/>
                    <a:pt x="88" y="79"/>
                    <a:pt x="88" y="79"/>
                  </a:cubicBezTo>
                  <a:cubicBezTo>
                    <a:pt x="33" y="79"/>
                    <a:pt x="33" y="79"/>
                    <a:pt x="33" y="79"/>
                  </a:cubicBezTo>
                  <a:cubicBezTo>
                    <a:pt x="33" y="33"/>
                    <a:pt x="33" y="33"/>
                    <a:pt x="33" y="33"/>
                  </a:cubicBezTo>
                  <a:cubicBezTo>
                    <a:pt x="425" y="33"/>
                    <a:pt x="425" y="33"/>
                    <a:pt x="425" y="33"/>
                  </a:cubicBezTo>
                  <a:cubicBezTo>
                    <a:pt x="425" y="79"/>
                    <a:pt x="425" y="79"/>
                    <a:pt x="425" y="79"/>
                  </a:cubicBez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Rectangle 19">
              <a:extLst>
                <a:ext uri="{FF2B5EF4-FFF2-40B4-BE49-F238E27FC236}">
                  <a16:creationId xmlns:a16="http://schemas.microsoft.com/office/drawing/2014/main" id="{4AA2AF38-931D-4709-81D4-475F472FB53B}"/>
                </a:ext>
              </a:extLst>
            </p:cNvPr>
            <p:cNvSpPr>
              <a:spLocks noChangeArrowheads="1"/>
            </p:cNvSpPr>
            <p:nvPr/>
          </p:nvSpPr>
          <p:spPr bwMode="auto">
            <a:xfrm>
              <a:off x="7030033" y="3768085"/>
              <a:ext cx="499616" cy="534780"/>
            </a:xfrm>
            <a:prstGeom prst="rect">
              <a:avLst/>
            </a:pr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Rectangle 20">
              <a:extLst>
                <a:ext uri="{FF2B5EF4-FFF2-40B4-BE49-F238E27FC236}">
                  <a16:creationId xmlns:a16="http://schemas.microsoft.com/office/drawing/2014/main" id="{E036235E-9FB8-4228-94D9-7588D1998E41}"/>
                </a:ext>
              </a:extLst>
            </p:cNvPr>
            <p:cNvSpPr>
              <a:spLocks noChangeArrowheads="1"/>
            </p:cNvSpPr>
            <p:nvPr/>
          </p:nvSpPr>
          <p:spPr bwMode="auto">
            <a:xfrm>
              <a:off x="7030033" y="3477986"/>
              <a:ext cx="499616" cy="2901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Rectangle 21">
              <a:extLst>
                <a:ext uri="{FF2B5EF4-FFF2-40B4-BE49-F238E27FC236}">
                  <a16:creationId xmlns:a16="http://schemas.microsoft.com/office/drawing/2014/main" id="{B042DF69-AA74-438F-BF59-9D6D4E49B0B5}"/>
                </a:ext>
              </a:extLst>
            </p:cNvPr>
            <p:cNvSpPr>
              <a:spLocks noChangeArrowheads="1"/>
            </p:cNvSpPr>
            <p:nvPr/>
          </p:nvSpPr>
          <p:spPr bwMode="auto">
            <a:xfrm>
              <a:off x="7030033" y="4302865"/>
              <a:ext cx="499616" cy="266657"/>
            </a:xfrm>
            <a:prstGeom prst="rect">
              <a:avLst/>
            </a:pr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22">
              <a:extLst>
                <a:ext uri="{FF2B5EF4-FFF2-40B4-BE49-F238E27FC236}">
                  <a16:creationId xmlns:a16="http://schemas.microsoft.com/office/drawing/2014/main" id="{EB40E1EF-49CF-465F-B611-93CC0C6AB905}"/>
                </a:ext>
              </a:extLst>
            </p:cNvPr>
            <p:cNvSpPr>
              <a:spLocks/>
            </p:cNvSpPr>
            <p:nvPr/>
          </p:nvSpPr>
          <p:spPr bwMode="auto">
            <a:xfrm>
              <a:off x="7030033" y="4569522"/>
              <a:ext cx="499616" cy="323799"/>
            </a:xfrm>
            <a:custGeom>
              <a:avLst/>
              <a:gdLst>
                <a:gd name="T0" fmla="*/ 71 w 1504"/>
                <a:gd name="T1" fmla="*/ 71 w 1504"/>
                <a:gd name="T2" fmla="*/ 71 w 1504"/>
                <a:gd name="T3" fmla="*/ 71 w 1504"/>
                <a:gd name="T4" fmla="*/ 71 w 1504"/>
                <a:gd name="T5" fmla="*/ 71 w 1504"/>
                <a:gd name="T6" fmla="*/ 71 w 1504"/>
                <a:gd name="T7" fmla="*/ 71 w 1504"/>
                <a:gd name="T8" fmla="*/ 71 w 1504"/>
                <a:gd name="T9" fmla="*/ 71 w 1504"/>
                <a:gd name="T10" fmla="*/ 71 w 1504"/>
                <a:gd name="T11" fmla="*/ 71 w 1504"/>
                <a:gd name="T12" fmla="*/ 71 w 1504"/>
                <a:gd name="T13" fmla="*/ 71 w 1504"/>
              </a:gdLst>
              <a:ahLst/>
              <a:cxnLst>
                <a:cxn ang="0">
                  <a:pos x="T0" y="T1"/>
                </a:cxn>
                <a:cxn ang="0">
                  <a:pos x="T2" y="T3"/>
                </a:cxn>
                <a:cxn ang="0">
                  <a:pos x="T4" y="T5"/>
                </a:cxn>
                <a:cxn ang="0">
                  <a:pos x="T6" y="T7"/>
                </a:cxn>
                <a:cxn ang="0">
                  <a:pos x="T8" y="T9"/>
                </a:cxn>
                <a:cxn ang="0">
                  <a:pos x="T10" y="T11"/>
                </a:cxn>
                <a:cxn ang="0">
                  <a:pos x="T12" y="T13"/>
                </a:cxn>
              </a:cxnLst>
              <a:rect l="0" t="0" r="r" b="b"/>
              <a:pathLst>
                <a:path w="282" h="183">
                  <a:moveTo>
                    <a:pt x="0" y="47"/>
                  </a:moveTo>
                  <a:cubicBezTo>
                    <a:pt x="0" y="122"/>
                    <a:pt x="61" y="183"/>
                    <a:pt x="136" y="183"/>
                  </a:cubicBezTo>
                  <a:cubicBezTo>
                    <a:pt x="146" y="183"/>
                    <a:pt x="146" y="183"/>
                    <a:pt x="146" y="183"/>
                  </a:cubicBezTo>
                  <a:cubicBezTo>
                    <a:pt x="221" y="183"/>
                    <a:pt x="282" y="122"/>
                    <a:pt x="282" y="47"/>
                  </a:cubicBezTo>
                  <a:cubicBezTo>
                    <a:pt x="282" y="0"/>
                    <a:pt x="282" y="0"/>
                    <a:pt x="282" y="0"/>
                  </a:cubicBezTo>
                  <a:cubicBezTo>
                    <a:pt x="0" y="0"/>
                    <a:pt x="0" y="0"/>
                    <a:pt x="0" y="0"/>
                  </a:cubicBezTo>
                  <a:lnTo>
                    <a:pt x="0" y="47"/>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Oval 23">
              <a:extLst>
                <a:ext uri="{FF2B5EF4-FFF2-40B4-BE49-F238E27FC236}">
                  <a16:creationId xmlns:a16="http://schemas.microsoft.com/office/drawing/2014/main" id="{94CA38C9-9CB2-4001-8555-9E7857CBBA52}"/>
                </a:ext>
              </a:extLst>
            </p:cNvPr>
            <p:cNvSpPr>
              <a:spLocks noChangeArrowheads="1"/>
            </p:cNvSpPr>
            <p:nvPr/>
          </p:nvSpPr>
          <p:spPr bwMode="auto">
            <a:xfrm>
              <a:off x="4512905" y="2421612"/>
              <a:ext cx="238819" cy="237354"/>
            </a:xfrm>
            <a:prstGeom prst="ellipse">
              <a:avLst/>
            </a:pr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Oval 24">
              <a:extLst>
                <a:ext uri="{FF2B5EF4-FFF2-40B4-BE49-F238E27FC236}">
                  <a16:creationId xmlns:a16="http://schemas.microsoft.com/office/drawing/2014/main" id="{F23F0E25-8B96-449E-8B15-D5CAE8A1FEF2}"/>
                </a:ext>
              </a:extLst>
            </p:cNvPr>
            <p:cNvSpPr>
              <a:spLocks noChangeArrowheads="1"/>
            </p:cNvSpPr>
            <p:nvPr/>
          </p:nvSpPr>
          <p:spPr bwMode="auto">
            <a:xfrm>
              <a:off x="6101128" y="2541754"/>
              <a:ext cx="237354" cy="237354"/>
            </a:xfrm>
            <a:prstGeom prst="ellipse">
              <a:avLst/>
            </a:prstGeom>
            <a:noFill/>
            <a:ln w="3016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25">
              <a:extLst>
                <a:ext uri="{FF2B5EF4-FFF2-40B4-BE49-F238E27FC236}">
                  <a16:creationId xmlns:a16="http://schemas.microsoft.com/office/drawing/2014/main" id="{7ED2C241-7E85-4233-825F-226024D7395F}"/>
                </a:ext>
              </a:extLst>
            </p:cNvPr>
            <p:cNvSpPr>
              <a:spLocks noChangeArrowheads="1"/>
            </p:cNvSpPr>
            <p:nvPr/>
          </p:nvSpPr>
          <p:spPr bwMode="auto">
            <a:xfrm>
              <a:off x="4899705" y="2081697"/>
              <a:ext cx="284239" cy="287169"/>
            </a:xfrm>
            <a:prstGeom prst="ellipse">
              <a:avLst/>
            </a:prstGeom>
            <a:noFill/>
            <a:ln w="4603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26">
              <a:extLst>
                <a:ext uri="{FF2B5EF4-FFF2-40B4-BE49-F238E27FC236}">
                  <a16:creationId xmlns:a16="http://schemas.microsoft.com/office/drawing/2014/main" id="{9263DA78-B31D-455C-ABDC-798C4804152D}"/>
                </a:ext>
              </a:extLst>
            </p:cNvPr>
            <p:cNvSpPr>
              <a:spLocks noChangeArrowheads="1"/>
            </p:cNvSpPr>
            <p:nvPr/>
          </p:nvSpPr>
          <p:spPr bwMode="auto">
            <a:xfrm>
              <a:off x="7097430" y="2464102"/>
              <a:ext cx="285704" cy="285705"/>
            </a:xfrm>
            <a:prstGeom prst="ellipse">
              <a:avLst/>
            </a:prstGeom>
            <a:noFill/>
            <a:ln w="142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27">
              <a:extLst>
                <a:ext uri="{FF2B5EF4-FFF2-40B4-BE49-F238E27FC236}">
                  <a16:creationId xmlns:a16="http://schemas.microsoft.com/office/drawing/2014/main" id="{34884933-8AFF-4E6B-9EAC-A9F0E6A0E949}"/>
                </a:ext>
              </a:extLst>
            </p:cNvPr>
            <p:cNvSpPr>
              <a:spLocks noChangeArrowheads="1"/>
            </p:cNvSpPr>
            <p:nvPr/>
          </p:nvSpPr>
          <p:spPr bwMode="auto">
            <a:xfrm>
              <a:off x="7362622" y="1863390"/>
              <a:ext cx="284239" cy="285705"/>
            </a:xfrm>
            <a:prstGeom prst="ellipse">
              <a:avLst/>
            </a:prstGeom>
            <a:noFill/>
            <a:ln w="52388"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28">
              <a:extLst>
                <a:ext uri="{FF2B5EF4-FFF2-40B4-BE49-F238E27FC236}">
                  <a16:creationId xmlns:a16="http://schemas.microsoft.com/office/drawing/2014/main" id="{47D2E0C8-1B0F-4293-9A10-4D8A20031FF5}"/>
                </a:ext>
              </a:extLst>
            </p:cNvPr>
            <p:cNvSpPr>
              <a:spLocks noChangeArrowheads="1"/>
            </p:cNvSpPr>
            <p:nvPr/>
          </p:nvSpPr>
          <p:spPr bwMode="auto">
            <a:xfrm>
              <a:off x="7312807" y="2884599"/>
              <a:ext cx="193400" cy="190470"/>
            </a:xfrm>
            <a:prstGeom prst="ellipse">
              <a:avLst/>
            </a:prstGeom>
            <a:noFill/>
            <a:ln w="3016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Oval 29">
              <a:extLst>
                <a:ext uri="{FF2B5EF4-FFF2-40B4-BE49-F238E27FC236}">
                  <a16:creationId xmlns:a16="http://schemas.microsoft.com/office/drawing/2014/main" id="{3C8F50F7-3D24-4C82-9728-5B6FE265B27A}"/>
                </a:ext>
              </a:extLst>
            </p:cNvPr>
            <p:cNvSpPr>
              <a:spLocks noChangeArrowheads="1"/>
            </p:cNvSpPr>
            <p:nvPr/>
          </p:nvSpPr>
          <p:spPr bwMode="auto">
            <a:xfrm>
              <a:off x="5841796" y="2106605"/>
              <a:ext cx="285704" cy="284239"/>
            </a:xfrm>
            <a:prstGeom prst="ellipse">
              <a:avLst/>
            </a:prstGeom>
            <a:noFill/>
            <a:ln w="4603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Oval 30">
              <a:extLst>
                <a:ext uri="{FF2B5EF4-FFF2-40B4-BE49-F238E27FC236}">
                  <a16:creationId xmlns:a16="http://schemas.microsoft.com/office/drawing/2014/main" id="{6CD4F603-7365-4FEA-974B-16A1288633D0}"/>
                </a:ext>
              </a:extLst>
            </p:cNvPr>
            <p:cNvSpPr>
              <a:spLocks noChangeArrowheads="1"/>
            </p:cNvSpPr>
            <p:nvPr/>
          </p:nvSpPr>
          <p:spPr bwMode="auto">
            <a:xfrm>
              <a:off x="4911426" y="2550545"/>
              <a:ext cx="109886" cy="109887"/>
            </a:xfrm>
            <a:prstGeom prst="ellipse">
              <a:avLst/>
            </a:prstGeom>
            <a:noFill/>
            <a:ln w="111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Oval 31">
              <a:extLst>
                <a:ext uri="{FF2B5EF4-FFF2-40B4-BE49-F238E27FC236}">
                  <a16:creationId xmlns:a16="http://schemas.microsoft.com/office/drawing/2014/main" id="{E96ED28C-E7CC-4E0B-97CA-1E712CB6A728}"/>
                </a:ext>
              </a:extLst>
            </p:cNvPr>
            <p:cNvSpPr>
              <a:spLocks noChangeArrowheads="1"/>
            </p:cNvSpPr>
            <p:nvPr/>
          </p:nvSpPr>
          <p:spPr bwMode="auto">
            <a:xfrm>
              <a:off x="6052777" y="2965183"/>
              <a:ext cx="109886" cy="109887"/>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7DCD05A0-66CD-48BC-B982-0B34FE244B30}"/>
              </a:ext>
            </a:extLst>
          </p:cNvPr>
          <p:cNvGrpSpPr/>
          <p:nvPr/>
        </p:nvGrpSpPr>
        <p:grpSpPr>
          <a:xfrm>
            <a:off x="8471837" y="4123831"/>
            <a:ext cx="721505" cy="721506"/>
            <a:chOff x="725084" y="1621912"/>
            <a:chExt cx="912105" cy="912105"/>
          </a:xfrm>
        </p:grpSpPr>
        <p:sp>
          <p:nvSpPr>
            <p:cNvPr id="42" name="Oval 41">
              <a:extLst>
                <a:ext uri="{FF2B5EF4-FFF2-40B4-BE49-F238E27FC236}">
                  <a16:creationId xmlns:a16="http://schemas.microsoft.com/office/drawing/2014/main" id="{2268AE45-EF00-4E32-90FE-4D89997B49DF}"/>
                </a:ext>
              </a:extLst>
            </p:cNvPr>
            <p:cNvSpPr/>
            <p:nvPr/>
          </p:nvSpPr>
          <p:spPr>
            <a:xfrm>
              <a:off x="822382" y="1719211"/>
              <a:ext cx="717509" cy="7175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114DB0A-3B08-4EC9-832E-D3F7421FAB1E}"/>
                </a:ext>
              </a:extLst>
            </p:cNvPr>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CF6C488B-6AC8-4AA3-BF74-F1AC5DC1291E}"/>
              </a:ext>
            </a:extLst>
          </p:cNvPr>
          <p:cNvGrpSpPr/>
          <p:nvPr/>
        </p:nvGrpSpPr>
        <p:grpSpPr>
          <a:xfrm>
            <a:off x="9363270" y="4131527"/>
            <a:ext cx="2222987" cy="724986"/>
            <a:chOff x="8706119" y="2302399"/>
            <a:chExt cx="2222987" cy="724986"/>
          </a:xfrm>
        </p:grpSpPr>
        <p:sp>
          <p:nvSpPr>
            <p:cNvPr id="45" name="TextBox 44">
              <a:extLst>
                <a:ext uri="{FF2B5EF4-FFF2-40B4-BE49-F238E27FC236}">
                  <a16:creationId xmlns:a16="http://schemas.microsoft.com/office/drawing/2014/main" id="{2F04DA9D-BC69-4C0F-B06C-C24DCAA88A35}"/>
                </a:ext>
              </a:extLst>
            </p:cNvPr>
            <p:cNvSpPr txBox="1"/>
            <p:nvPr/>
          </p:nvSpPr>
          <p:spPr>
            <a:xfrm>
              <a:off x="9506106" y="2302399"/>
              <a:ext cx="1423000" cy="318924"/>
            </a:xfrm>
            <a:prstGeom prst="rect">
              <a:avLst/>
            </a:prstGeom>
            <a:noFill/>
          </p:spPr>
          <p:txBody>
            <a:bodyPr wrap="none" lIns="72000" tIns="36000" rIns="72000" bIns="36000" rtlCol="0" anchor="b">
              <a:spAutoFit/>
            </a:bodyPr>
            <a:lstStyle/>
            <a:p>
              <a:pPr algn="l" rtl="1"/>
              <a:r>
                <a:rPr lang="ar-EG" sz="1600" b="1" dirty="0">
                  <a:solidFill>
                    <a:schemeClr val="accent4"/>
                  </a:solidFill>
                  <a:latin typeface="Tajawal Black" panose="00000500000000000000" pitchFamily="2" charset="-78"/>
                  <a:cs typeface="Tajawal Black" panose="00000500000000000000" pitchFamily="2" charset="-78"/>
                </a:rPr>
                <a:t>1# انفوجرافيك</a:t>
              </a:r>
            </a:p>
          </p:txBody>
        </p:sp>
        <p:sp>
          <p:nvSpPr>
            <p:cNvPr id="46" name="TextBox 45">
              <a:extLst>
                <a:ext uri="{FF2B5EF4-FFF2-40B4-BE49-F238E27FC236}">
                  <a16:creationId xmlns:a16="http://schemas.microsoft.com/office/drawing/2014/main" id="{7A0B0C34-D094-43C3-A4BD-984875C49B40}"/>
                </a:ext>
              </a:extLst>
            </p:cNvPr>
            <p:cNvSpPr txBox="1"/>
            <p:nvPr/>
          </p:nvSpPr>
          <p:spPr>
            <a:xfrm>
              <a:off x="8706119" y="2562651"/>
              <a:ext cx="1963300"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8" name="Group 47">
            <a:extLst>
              <a:ext uri="{FF2B5EF4-FFF2-40B4-BE49-F238E27FC236}">
                <a16:creationId xmlns:a16="http://schemas.microsoft.com/office/drawing/2014/main" id="{7DCD05A0-66CD-48BC-B982-0B34FE244B30}"/>
              </a:ext>
            </a:extLst>
          </p:cNvPr>
          <p:cNvGrpSpPr/>
          <p:nvPr/>
        </p:nvGrpSpPr>
        <p:grpSpPr>
          <a:xfrm>
            <a:off x="7657371" y="5510826"/>
            <a:ext cx="721505" cy="721506"/>
            <a:chOff x="725084" y="1621912"/>
            <a:chExt cx="912105" cy="912105"/>
          </a:xfrm>
        </p:grpSpPr>
        <p:sp>
          <p:nvSpPr>
            <p:cNvPr id="50" name="Oval 49">
              <a:extLst>
                <a:ext uri="{FF2B5EF4-FFF2-40B4-BE49-F238E27FC236}">
                  <a16:creationId xmlns:a16="http://schemas.microsoft.com/office/drawing/2014/main" id="{2268AE45-EF00-4E32-90FE-4D89997B49DF}"/>
                </a:ext>
              </a:extLst>
            </p:cNvPr>
            <p:cNvSpPr/>
            <p:nvPr/>
          </p:nvSpPr>
          <p:spPr>
            <a:xfrm>
              <a:off x="822382" y="1719211"/>
              <a:ext cx="717509" cy="7175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114DB0A-3B08-4EC9-832E-D3F7421FAB1E}"/>
                </a:ext>
              </a:extLst>
            </p:cNvPr>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CF6C488B-6AC8-4AA3-BF74-F1AC5DC1291E}"/>
              </a:ext>
            </a:extLst>
          </p:cNvPr>
          <p:cNvGrpSpPr/>
          <p:nvPr/>
        </p:nvGrpSpPr>
        <p:grpSpPr>
          <a:xfrm>
            <a:off x="8548804" y="5504454"/>
            <a:ext cx="2264717" cy="724986"/>
            <a:chOff x="8706119" y="2302399"/>
            <a:chExt cx="2264717" cy="724986"/>
          </a:xfrm>
        </p:grpSpPr>
        <p:sp>
          <p:nvSpPr>
            <p:cNvPr id="53" name="TextBox 52">
              <a:extLst>
                <a:ext uri="{FF2B5EF4-FFF2-40B4-BE49-F238E27FC236}">
                  <a16:creationId xmlns:a16="http://schemas.microsoft.com/office/drawing/2014/main" id="{2F04DA9D-BC69-4C0F-B06C-C24DCAA88A35}"/>
                </a:ext>
              </a:extLst>
            </p:cNvPr>
            <p:cNvSpPr txBox="1"/>
            <p:nvPr/>
          </p:nvSpPr>
          <p:spPr>
            <a:xfrm>
              <a:off x="9520585" y="2302399"/>
              <a:ext cx="1450251" cy="318924"/>
            </a:xfrm>
            <a:prstGeom prst="rect">
              <a:avLst/>
            </a:prstGeom>
            <a:noFill/>
          </p:spPr>
          <p:txBody>
            <a:bodyPr wrap="none" lIns="72000" tIns="36000" rIns="72000" bIns="36000" rtlCol="0" anchor="b">
              <a:spAutoFit/>
            </a:bodyPr>
            <a:lstStyle/>
            <a:p>
              <a:pPr algn="l" rtl="1"/>
              <a:r>
                <a:rPr lang="ar-EG" sz="1600" b="1" dirty="0">
                  <a:solidFill>
                    <a:schemeClr val="accent2"/>
                  </a:solidFill>
                  <a:latin typeface="Tajawal Black" panose="00000500000000000000" pitchFamily="2" charset="-78"/>
                  <a:cs typeface="Tajawal Black" panose="00000500000000000000" pitchFamily="2" charset="-78"/>
                </a:rPr>
                <a:t>2# انفوجرافيك</a:t>
              </a:r>
            </a:p>
          </p:txBody>
        </p:sp>
        <p:sp>
          <p:nvSpPr>
            <p:cNvPr id="54" name="TextBox 53">
              <a:extLst>
                <a:ext uri="{FF2B5EF4-FFF2-40B4-BE49-F238E27FC236}">
                  <a16:creationId xmlns:a16="http://schemas.microsoft.com/office/drawing/2014/main" id="{7A0B0C34-D094-43C3-A4BD-984875C49B40}"/>
                </a:ext>
              </a:extLst>
            </p:cNvPr>
            <p:cNvSpPr txBox="1"/>
            <p:nvPr/>
          </p:nvSpPr>
          <p:spPr>
            <a:xfrm>
              <a:off x="8706119" y="2562651"/>
              <a:ext cx="1963300"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39B2710D-E4EE-4D5B-B895-75A618620931}"/>
              </a:ext>
            </a:extLst>
          </p:cNvPr>
          <p:cNvGrpSpPr/>
          <p:nvPr/>
        </p:nvGrpSpPr>
        <p:grpSpPr>
          <a:xfrm>
            <a:off x="1390953" y="710697"/>
            <a:ext cx="2091025" cy="724986"/>
            <a:chOff x="1717391" y="2302399"/>
            <a:chExt cx="2091025" cy="724986"/>
          </a:xfrm>
        </p:grpSpPr>
        <p:sp>
          <p:nvSpPr>
            <p:cNvPr id="56" name="TextBox 55">
              <a:extLst>
                <a:ext uri="{FF2B5EF4-FFF2-40B4-BE49-F238E27FC236}">
                  <a16:creationId xmlns:a16="http://schemas.microsoft.com/office/drawing/2014/main" id="{DC6BACFF-4545-4402-8892-8083E0611011}"/>
                </a:ext>
              </a:extLst>
            </p:cNvPr>
            <p:cNvSpPr txBox="1"/>
            <p:nvPr/>
          </p:nvSpPr>
          <p:spPr>
            <a:xfrm>
              <a:off x="2296738" y="2302399"/>
              <a:ext cx="1511678" cy="318924"/>
            </a:xfrm>
            <a:prstGeom prst="rect">
              <a:avLst/>
            </a:prstGeom>
            <a:noFill/>
          </p:spPr>
          <p:txBody>
            <a:bodyPr wrap="square" lIns="72000" tIns="36000" rIns="72000" bIns="36000" rtlCol="0" anchor="b">
              <a:spAutoFit/>
            </a:bodyPr>
            <a:lstStyle/>
            <a:p>
              <a:pPr algn="l" rtl="1"/>
              <a:r>
                <a:rPr lang="ar-EG" sz="1600" b="1" dirty="0">
                  <a:solidFill>
                    <a:schemeClr val="accent1"/>
                  </a:solidFill>
                  <a:latin typeface="Tajawal Black" panose="00000500000000000000" pitchFamily="2" charset="-78"/>
                  <a:cs typeface="Tajawal Black" panose="00000500000000000000" pitchFamily="2" charset="-78"/>
                </a:rPr>
                <a:t>3# انفوجرافيك</a:t>
              </a:r>
            </a:p>
          </p:txBody>
        </p:sp>
        <p:sp>
          <p:nvSpPr>
            <p:cNvPr id="57" name="TextBox 56">
              <a:extLst>
                <a:ext uri="{FF2B5EF4-FFF2-40B4-BE49-F238E27FC236}">
                  <a16:creationId xmlns:a16="http://schemas.microsoft.com/office/drawing/2014/main" id="{A29D3539-9DCE-4E79-9C6B-37A88FBB08B9}"/>
                </a:ext>
              </a:extLst>
            </p:cNvPr>
            <p:cNvSpPr txBox="1"/>
            <p:nvPr/>
          </p:nvSpPr>
          <p:spPr>
            <a:xfrm>
              <a:off x="1717391"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FA03D207-6B04-427F-9670-1DEC1972D032}"/>
              </a:ext>
            </a:extLst>
          </p:cNvPr>
          <p:cNvGrpSpPr/>
          <p:nvPr/>
        </p:nvGrpSpPr>
        <p:grpSpPr>
          <a:xfrm>
            <a:off x="3604194" y="722035"/>
            <a:ext cx="721505" cy="721506"/>
            <a:chOff x="3337785" y="4001134"/>
            <a:chExt cx="721505" cy="721506"/>
          </a:xfrm>
        </p:grpSpPr>
        <p:sp>
          <p:nvSpPr>
            <p:cNvPr id="59" name="Oval 58">
              <a:extLst>
                <a:ext uri="{FF2B5EF4-FFF2-40B4-BE49-F238E27FC236}">
                  <a16:creationId xmlns:a16="http://schemas.microsoft.com/office/drawing/2014/main" id="{00BE52A4-1932-43A7-8BE2-7807F8E423E3}"/>
                </a:ext>
              </a:extLst>
            </p:cNvPr>
            <p:cNvSpPr/>
            <p:nvPr/>
          </p:nvSpPr>
          <p:spPr>
            <a:xfrm>
              <a:off x="3337785" y="4001134"/>
              <a:ext cx="721505" cy="721506"/>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3CB571C1-6472-44ED-9C89-3CD495EF4CCD}"/>
                </a:ext>
              </a:extLst>
            </p:cNvPr>
            <p:cNvSpPr/>
            <p:nvPr/>
          </p:nvSpPr>
          <p:spPr>
            <a:xfrm>
              <a:off x="3414751" y="4078101"/>
              <a:ext cx="567573" cy="567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39B2710D-E4EE-4D5B-B895-75A618620931}"/>
              </a:ext>
            </a:extLst>
          </p:cNvPr>
          <p:cNvGrpSpPr/>
          <p:nvPr/>
        </p:nvGrpSpPr>
        <p:grpSpPr>
          <a:xfrm>
            <a:off x="539810" y="1954797"/>
            <a:ext cx="2104283" cy="724986"/>
            <a:chOff x="1717391" y="2302399"/>
            <a:chExt cx="2104283" cy="724986"/>
          </a:xfrm>
        </p:grpSpPr>
        <p:sp>
          <p:nvSpPr>
            <p:cNvPr id="64" name="TextBox 63">
              <a:extLst>
                <a:ext uri="{FF2B5EF4-FFF2-40B4-BE49-F238E27FC236}">
                  <a16:creationId xmlns:a16="http://schemas.microsoft.com/office/drawing/2014/main" id="{DC6BACFF-4545-4402-8892-8083E0611011}"/>
                </a:ext>
              </a:extLst>
            </p:cNvPr>
            <p:cNvSpPr txBox="1"/>
            <p:nvPr/>
          </p:nvSpPr>
          <p:spPr>
            <a:xfrm>
              <a:off x="2309996" y="2302399"/>
              <a:ext cx="1511678" cy="318924"/>
            </a:xfrm>
            <a:prstGeom prst="rect">
              <a:avLst/>
            </a:prstGeom>
            <a:noFill/>
          </p:spPr>
          <p:txBody>
            <a:bodyPr wrap="square" lIns="72000" tIns="36000" rIns="72000" bIns="36000" rtlCol="0" anchor="b">
              <a:spAutoFit/>
            </a:bodyPr>
            <a:lstStyle/>
            <a:p>
              <a:pPr algn="l" rtl="1"/>
              <a:r>
                <a:rPr lang="ar-EG" sz="1600" b="1" dirty="0">
                  <a:solidFill>
                    <a:schemeClr val="accent5"/>
                  </a:solidFill>
                  <a:latin typeface="Tajawal Black" panose="00000500000000000000" pitchFamily="2" charset="-78"/>
                  <a:cs typeface="Tajawal Black" panose="00000500000000000000" pitchFamily="2" charset="-78"/>
                </a:rPr>
                <a:t>4# انفوجرافيك</a:t>
              </a:r>
            </a:p>
          </p:txBody>
        </p:sp>
        <p:sp>
          <p:nvSpPr>
            <p:cNvPr id="65" name="TextBox 64">
              <a:extLst>
                <a:ext uri="{FF2B5EF4-FFF2-40B4-BE49-F238E27FC236}">
                  <a16:creationId xmlns:a16="http://schemas.microsoft.com/office/drawing/2014/main" id="{A29D3539-9DCE-4E79-9C6B-37A88FBB08B9}"/>
                </a:ext>
              </a:extLst>
            </p:cNvPr>
            <p:cNvSpPr txBox="1"/>
            <p:nvPr/>
          </p:nvSpPr>
          <p:spPr>
            <a:xfrm>
              <a:off x="1717391"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6" name="Group 65">
            <a:extLst>
              <a:ext uri="{FF2B5EF4-FFF2-40B4-BE49-F238E27FC236}">
                <a16:creationId xmlns:a16="http://schemas.microsoft.com/office/drawing/2014/main" id="{FA03D207-6B04-427F-9670-1DEC1972D032}"/>
              </a:ext>
            </a:extLst>
          </p:cNvPr>
          <p:cNvGrpSpPr/>
          <p:nvPr/>
        </p:nvGrpSpPr>
        <p:grpSpPr>
          <a:xfrm>
            <a:off x="2753051" y="1966135"/>
            <a:ext cx="721505" cy="721506"/>
            <a:chOff x="3337785" y="4001134"/>
            <a:chExt cx="721505" cy="721506"/>
          </a:xfrm>
        </p:grpSpPr>
        <p:sp>
          <p:nvSpPr>
            <p:cNvPr id="67" name="Oval 66">
              <a:extLst>
                <a:ext uri="{FF2B5EF4-FFF2-40B4-BE49-F238E27FC236}">
                  <a16:creationId xmlns:a16="http://schemas.microsoft.com/office/drawing/2014/main" id="{00BE52A4-1932-43A7-8BE2-7807F8E423E3}"/>
                </a:ext>
              </a:extLst>
            </p:cNvPr>
            <p:cNvSpPr/>
            <p:nvPr/>
          </p:nvSpPr>
          <p:spPr>
            <a:xfrm>
              <a:off x="3337785" y="4001134"/>
              <a:ext cx="721505" cy="721506"/>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3CB571C1-6472-44ED-9C89-3CD495EF4CCD}"/>
                </a:ext>
              </a:extLst>
            </p:cNvPr>
            <p:cNvSpPr/>
            <p:nvPr/>
          </p:nvSpPr>
          <p:spPr>
            <a:xfrm>
              <a:off x="3414751" y="4078101"/>
              <a:ext cx="567573" cy="5675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3831616" y="954286"/>
            <a:ext cx="263187" cy="266617"/>
            <a:chOff x="7985126" y="3973513"/>
            <a:chExt cx="2314575" cy="2344738"/>
          </a:xfrm>
          <a:solidFill>
            <a:schemeClr val="bg1"/>
          </a:solidFill>
        </p:grpSpPr>
        <p:sp>
          <p:nvSpPr>
            <p:cNvPr id="72" name="Freeform 20"/>
            <p:cNvSpPr>
              <a:spLocks noEditPoints="1"/>
            </p:cNvSpPr>
            <p:nvPr/>
          </p:nvSpPr>
          <p:spPr bwMode="auto">
            <a:xfrm>
              <a:off x="7985126" y="3973513"/>
              <a:ext cx="2314575" cy="2344738"/>
            </a:xfrm>
            <a:custGeom>
              <a:avLst/>
              <a:gdLst>
                <a:gd name="T0" fmla="*/ 861 w 934"/>
                <a:gd name="T1" fmla="*/ 550 h 947"/>
                <a:gd name="T2" fmla="*/ 813 w 934"/>
                <a:gd name="T3" fmla="*/ 503 h 947"/>
                <a:gd name="T4" fmla="*/ 602 w 934"/>
                <a:gd name="T5" fmla="*/ 291 h 947"/>
                <a:gd name="T6" fmla="*/ 410 w 934"/>
                <a:gd name="T7" fmla="*/ 100 h 947"/>
                <a:gd name="T8" fmla="*/ 347 w 934"/>
                <a:gd name="T9" fmla="*/ 45 h 947"/>
                <a:gd name="T10" fmla="*/ 114 w 934"/>
                <a:gd name="T11" fmla="*/ 43 h 947"/>
                <a:gd name="T12" fmla="*/ 8 w 934"/>
                <a:gd name="T13" fmla="*/ 210 h 947"/>
                <a:gd name="T14" fmla="*/ 72 w 934"/>
                <a:gd name="T15" fmla="*/ 392 h 947"/>
                <a:gd name="T16" fmla="*/ 424 w 934"/>
                <a:gd name="T17" fmla="*/ 744 h 947"/>
                <a:gd name="T18" fmla="*/ 549 w 934"/>
                <a:gd name="T19" fmla="*/ 868 h 947"/>
                <a:gd name="T20" fmla="*/ 777 w 934"/>
                <a:gd name="T21" fmla="*/ 920 h 947"/>
                <a:gd name="T22" fmla="*/ 926 w 934"/>
                <a:gd name="T23" fmla="*/ 733 h 947"/>
                <a:gd name="T24" fmla="*/ 861 w 934"/>
                <a:gd name="T25" fmla="*/ 550 h 947"/>
                <a:gd name="T26" fmla="*/ 146 w 934"/>
                <a:gd name="T27" fmla="*/ 408 h 947"/>
                <a:gd name="T28" fmla="*/ 101 w 934"/>
                <a:gd name="T29" fmla="*/ 363 h 947"/>
                <a:gd name="T30" fmla="*/ 49 w 934"/>
                <a:gd name="T31" fmla="*/ 264 h 947"/>
                <a:gd name="T32" fmla="*/ 48 w 934"/>
                <a:gd name="T33" fmla="*/ 210 h 947"/>
                <a:gd name="T34" fmla="*/ 63 w 934"/>
                <a:gd name="T35" fmla="*/ 160 h 947"/>
                <a:gd name="T36" fmla="*/ 139 w 934"/>
                <a:gd name="T37" fmla="*/ 76 h 947"/>
                <a:gd name="T38" fmla="*/ 244 w 934"/>
                <a:gd name="T39" fmla="*/ 52 h 947"/>
                <a:gd name="T40" fmla="*/ 298 w 934"/>
                <a:gd name="T41" fmla="*/ 65 h 947"/>
                <a:gd name="T42" fmla="*/ 344 w 934"/>
                <a:gd name="T43" fmla="*/ 92 h 947"/>
                <a:gd name="T44" fmla="*/ 365 w 934"/>
                <a:gd name="T45" fmla="*/ 112 h 947"/>
                <a:gd name="T46" fmla="*/ 426 w 934"/>
                <a:gd name="T47" fmla="*/ 172 h 947"/>
                <a:gd name="T48" fmla="*/ 582 w 934"/>
                <a:gd name="T49" fmla="*/ 328 h 947"/>
                <a:gd name="T50" fmla="*/ 430 w 934"/>
                <a:gd name="T51" fmla="*/ 480 h 947"/>
                <a:gd name="T52" fmla="*/ 324 w 934"/>
                <a:gd name="T53" fmla="*/ 586 h 947"/>
                <a:gd name="T54" fmla="*/ 146 w 934"/>
                <a:gd name="T55" fmla="*/ 408 h 947"/>
                <a:gd name="T56" fmla="*/ 876 w 934"/>
                <a:gd name="T57" fmla="*/ 771 h 947"/>
                <a:gd name="T58" fmla="*/ 810 w 934"/>
                <a:gd name="T59" fmla="*/ 858 h 947"/>
                <a:gd name="T60" fmla="*/ 602 w 934"/>
                <a:gd name="T61" fmla="*/ 860 h 947"/>
                <a:gd name="T62" fmla="*/ 550 w 934"/>
                <a:gd name="T63" fmla="*/ 812 h 947"/>
                <a:gd name="T64" fmla="*/ 355 w 934"/>
                <a:gd name="T65" fmla="*/ 618 h 947"/>
                <a:gd name="T66" fmla="*/ 352 w 934"/>
                <a:gd name="T67" fmla="*/ 615 h 947"/>
                <a:gd name="T68" fmla="*/ 504 w 934"/>
                <a:gd name="T69" fmla="*/ 463 h 947"/>
                <a:gd name="T70" fmla="*/ 610 w 934"/>
                <a:gd name="T71" fmla="*/ 357 h 947"/>
                <a:gd name="T72" fmla="*/ 646 w 934"/>
                <a:gd name="T73" fmla="*/ 393 h 947"/>
                <a:gd name="T74" fmla="*/ 821 w 934"/>
                <a:gd name="T75" fmla="*/ 568 h 947"/>
                <a:gd name="T76" fmla="*/ 833 w 934"/>
                <a:gd name="T77" fmla="*/ 580 h 947"/>
                <a:gd name="T78" fmla="*/ 881 w 934"/>
                <a:gd name="T79" fmla="*/ 663 h 947"/>
                <a:gd name="T80" fmla="*/ 876 w 934"/>
                <a:gd name="T81" fmla="*/ 771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4" h="947">
                  <a:moveTo>
                    <a:pt x="861" y="550"/>
                  </a:moveTo>
                  <a:cubicBezTo>
                    <a:pt x="845" y="534"/>
                    <a:pt x="829" y="518"/>
                    <a:pt x="813" y="503"/>
                  </a:cubicBezTo>
                  <a:cubicBezTo>
                    <a:pt x="743" y="432"/>
                    <a:pt x="672" y="361"/>
                    <a:pt x="602" y="291"/>
                  </a:cubicBezTo>
                  <a:cubicBezTo>
                    <a:pt x="410" y="100"/>
                    <a:pt x="410" y="100"/>
                    <a:pt x="410" y="100"/>
                  </a:cubicBezTo>
                  <a:cubicBezTo>
                    <a:pt x="390" y="80"/>
                    <a:pt x="371" y="60"/>
                    <a:pt x="347" y="45"/>
                  </a:cubicBezTo>
                  <a:cubicBezTo>
                    <a:pt x="277" y="0"/>
                    <a:pt x="185" y="1"/>
                    <a:pt x="114" y="43"/>
                  </a:cubicBezTo>
                  <a:cubicBezTo>
                    <a:pt x="54" y="79"/>
                    <a:pt x="17" y="141"/>
                    <a:pt x="8" y="210"/>
                  </a:cubicBezTo>
                  <a:cubicBezTo>
                    <a:pt x="0" y="276"/>
                    <a:pt x="25" y="344"/>
                    <a:pt x="72" y="392"/>
                  </a:cubicBezTo>
                  <a:cubicBezTo>
                    <a:pt x="424" y="744"/>
                    <a:pt x="424" y="744"/>
                    <a:pt x="424" y="744"/>
                  </a:cubicBezTo>
                  <a:cubicBezTo>
                    <a:pt x="466" y="786"/>
                    <a:pt x="507" y="827"/>
                    <a:pt x="549" y="868"/>
                  </a:cubicBezTo>
                  <a:cubicBezTo>
                    <a:pt x="608" y="927"/>
                    <a:pt x="698" y="947"/>
                    <a:pt x="777" y="920"/>
                  </a:cubicBezTo>
                  <a:cubicBezTo>
                    <a:pt x="859" y="892"/>
                    <a:pt x="915" y="818"/>
                    <a:pt x="926" y="733"/>
                  </a:cubicBezTo>
                  <a:cubicBezTo>
                    <a:pt x="934" y="666"/>
                    <a:pt x="908" y="598"/>
                    <a:pt x="861" y="550"/>
                  </a:cubicBezTo>
                  <a:close/>
                  <a:moveTo>
                    <a:pt x="146" y="408"/>
                  </a:moveTo>
                  <a:cubicBezTo>
                    <a:pt x="131" y="393"/>
                    <a:pt x="116" y="378"/>
                    <a:pt x="101" y="363"/>
                  </a:cubicBezTo>
                  <a:cubicBezTo>
                    <a:pt x="73" y="335"/>
                    <a:pt x="56" y="302"/>
                    <a:pt x="49" y="264"/>
                  </a:cubicBezTo>
                  <a:cubicBezTo>
                    <a:pt x="47" y="249"/>
                    <a:pt x="46" y="228"/>
                    <a:pt x="48" y="210"/>
                  </a:cubicBezTo>
                  <a:cubicBezTo>
                    <a:pt x="50" y="196"/>
                    <a:pt x="56" y="174"/>
                    <a:pt x="63" y="160"/>
                  </a:cubicBezTo>
                  <a:cubicBezTo>
                    <a:pt x="79" y="124"/>
                    <a:pt x="105" y="95"/>
                    <a:pt x="139" y="76"/>
                  </a:cubicBezTo>
                  <a:cubicBezTo>
                    <a:pt x="171" y="57"/>
                    <a:pt x="207" y="50"/>
                    <a:pt x="244" y="52"/>
                  </a:cubicBezTo>
                  <a:cubicBezTo>
                    <a:pt x="261" y="53"/>
                    <a:pt x="280" y="58"/>
                    <a:pt x="298" y="65"/>
                  </a:cubicBezTo>
                  <a:cubicBezTo>
                    <a:pt x="312" y="70"/>
                    <a:pt x="331" y="81"/>
                    <a:pt x="344" y="92"/>
                  </a:cubicBezTo>
                  <a:cubicBezTo>
                    <a:pt x="352" y="98"/>
                    <a:pt x="358" y="105"/>
                    <a:pt x="365" y="112"/>
                  </a:cubicBezTo>
                  <a:cubicBezTo>
                    <a:pt x="385" y="132"/>
                    <a:pt x="406" y="152"/>
                    <a:pt x="426" y="172"/>
                  </a:cubicBezTo>
                  <a:cubicBezTo>
                    <a:pt x="478" y="224"/>
                    <a:pt x="530" y="276"/>
                    <a:pt x="582" y="328"/>
                  </a:cubicBezTo>
                  <a:cubicBezTo>
                    <a:pt x="430" y="480"/>
                    <a:pt x="430" y="480"/>
                    <a:pt x="430" y="480"/>
                  </a:cubicBezTo>
                  <a:cubicBezTo>
                    <a:pt x="395" y="515"/>
                    <a:pt x="359" y="551"/>
                    <a:pt x="324" y="586"/>
                  </a:cubicBezTo>
                  <a:cubicBezTo>
                    <a:pt x="264" y="527"/>
                    <a:pt x="205" y="467"/>
                    <a:pt x="146" y="408"/>
                  </a:cubicBezTo>
                  <a:close/>
                  <a:moveTo>
                    <a:pt x="876" y="771"/>
                  </a:moveTo>
                  <a:cubicBezTo>
                    <a:pt x="865" y="805"/>
                    <a:pt x="840" y="837"/>
                    <a:pt x="810" y="858"/>
                  </a:cubicBezTo>
                  <a:cubicBezTo>
                    <a:pt x="747" y="902"/>
                    <a:pt x="665" y="902"/>
                    <a:pt x="602" y="860"/>
                  </a:cubicBezTo>
                  <a:cubicBezTo>
                    <a:pt x="583" y="847"/>
                    <a:pt x="566" y="829"/>
                    <a:pt x="550" y="812"/>
                  </a:cubicBezTo>
                  <a:cubicBezTo>
                    <a:pt x="485" y="747"/>
                    <a:pt x="420" y="683"/>
                    <a:pt x="355" y="618"/>
                  </a:cubicBezTo>
                  <a:cubicBezTo>
                    <a:pt x="352" y="615"/>
                    <a:pt x="352" y="615"/>
                    <a:pt x="352" y="615"/>
                  </a:cubicBezTo>
                  <a:cubicBezTo>
                    <a:pt x="504" y="463"/>
                    <a:pt x="504" y="463"/>
                    <a:pt x="504" y="463"/>
                  </a:cubicBezTo>
                  <a:cubicBezTo>
                    <a:pt x="539" y="428"/>
                    <a:pt x="575" y="392"/>
                    <a:pt x="610" y="357"/>
                  </a:cubicBezTo>
                  <a:cubicBezTo>
                    <a:pt x="622" y="369"/>
                    <a:pt x="634" y="381"/>
                    <a:pt x="646" y="393"/>
                  </a:cubicBezTo>
                  <a:cubicBezTo>
                    <a:pt x="705" y="451"/>
                    <a:pt x="763" y="510"/>
                    <a:pt x="821" y="568"/>
                  </a:cubicBezTo>
                  <a:cubicBezTo>
                    <a:pt x="825" y="572"/>
                    <a:pt x="829" y="576"/>
                    <a:pt x="833" y="580"/>
                  </a:cubicBezTo>
                  <a:cubicBezTo>
                    <a:pt x="857" y="603"/>
                    <a:pt x="873" y="632"/>
                    <a:pt x="881" y="663"/>
                  </a:cubicBezTo>
                  <a:cubicBezTo>
                    <a:pt x="891" y="699"/>
                    <a:pt x="889" y="735"/>
                    <a:pt x="876" y="7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73" name="Freeform 21"/>
            <p:cNvSpPr>
              <a:spLocks/>
            </p:cNvSpPr>
            <p:nvPr/>
          </p:nvSpPr>
          <p:spPr bwMode="auto">
            <a:xfrm>
              <a:off x="8280401" y="4233863"/>
              <a:ext cx="839788" cy="490538"/>
            </a:xfrm>
            <a:custGeom>
              <a:avLst/>
              <a:gdLst>
                <a:gd name="T0" fmla="*/ 321 w 339"/>
                <a:gd name="T1" fmla="*/ 151 h 198"/>
                <a:gd name="T2" fmla="*/ 232 w 339"/>
                <a:gd name="T3" fmla="*/ 62 h 198"/>
                <a:gd name="T4" fmla="*/ 182 w 339"/>
                <a:gd name="T5" fmla="*/ 21 h 198"/>
                <a:gd name="T6" fmla="*/ 58 w 339"/>
                <a:gd name="T7" fmla="*/ 18 h 198"/>
                <a:gd name="T8" fmla="*/ 18 w 339"/>
                <a:gd name="T9" fmla="*/ 45 h 198"/>
                <a:gd name="T10" fmla="*/ 47 w 339"/>
                <a:gd name="T11" fmla="*/ 74 h 198"/>
                <a:gd name="T12" fmla="*/ 144 w 339"/>
                <a:gd name="T13" fmla="*/ 49 h 198"/>
                <a:gd name="T14" fmla="*/ 197 w 339"/>
                <a:gd name="T15" fmla="*/ 85 h 198"/>
                <a:gd name="T16" fmla="*/ 291 w 339"/>
                <a:gd name="T17" fmla="*/ 179 h 198"/>
                <a:gd name="T18" fmla="*/ 292 w 339"/>
                <a:gd name="T19" fmla="*/ 180 h 198"/>
                <a:gd name="T20" fmla="*/ 321 w 339"/>
                <a:gd name="T21" fmla="*/ 15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198">
                  <a:moveTo>
                    <a:pt x="321" y="151"/>
                  </a:moveTo>
                  <a:cubicBezTo>
                    <a:pt x="291" y="122"/>
                    <a:pt x="261" y="92"/>
                    <a:pt x="232" y="62"/>
                  </a:cubicBezTo>
                  <a:cubicBezTo>
                    <a:pt x="216" y="47"/>
                    <a:pt x="201" y="31"/>
                    <a:pt x="182" y="21"/>
                  </a:cubicBezTo>
                  <a:cubicBezTo>
                    <a:pt x="143" y="0"/>
                    <a:pt x="98" y="0"/>
                    <a:pt x="58" y="18"/>
                  </a:cubicBezTo>
                  <a:cubicBezTo>
                    <a:pt x="43" y="24"/>
                    <a:pt x="30" y="34"/>
                    <a:pt x="18" y="45"/>
                  </a:cubicBezTo>
                  <a:cubicBezTo>
                    <a:pt x="0" y="64"/>
                    <a:pt x="28" y="92"/>
                    <a:pt x="47" y="74"/>
                  </a:cubicBezTo>
                  <a:cubicBezTo>
                    <a:pt x="74" y="48"/>
                    <a:pt x="110" y="39"/>
                    <a:pt x="144" y="49"/>
                  </a:cubicBezTo>
                  <a:cubicBezTo>
                    <a:pt x="166" y="55"/>
                    <a:pt x="181" y="69"/>
                    <a:pt x="197" y="85"/>
                  </a:cubicBezTo>
                  <a:cubicBezTo>
                    <a:pt x="229" y="116"/>
                    <a:pt x="260" y="148"/>
                    <a:pt x="291" y="179"/>
                  </a:cubicBezTo>
                  <a:cubicBezTo>
                    <a:pt x="292" y="180"/>
                    <a:pt x="292" y="180"/>
                    <a:pt x="292" y="180"/>
                  </a:cubicBezTo>
                  <a:cubicBezTo>
                    <a:pt x="311" y="198"/>
                    <a:pt x="339" y="170"/>
                    <a:pt x="321"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sp>
        <p:nvSpPr>
          <p:cNvPr id="74" name="Freeform 148"/>
          <p:cNvSpPr>
            <a:spLocks noEditPoints="1"/>
          </p:cNvSpPr>
          <p:nvPr/>
        </p:nvSpPr>
        <p:spPr bwMode="auto">
          <a:xfrm>
            <a:off x="7978271" y="5714169"/>
            <a:ext cx="86393" cy="340566"/>
          </a:xfrm>
          <a:custGeom>
            <a:avLst/>
            <a:gdLst>
              <a:gd name="T0" fmla="*/ 243 w 263"/>
              <a:gd name="T1" fmla="*/ 839 h 1047"/>
              <a:gd name="T2" fmla="*/ 197 w 263"/>
              <a:gd name="T3" fmla="*/ 333 h 1047"/>
              <a:gd name="T4" fmla="*/ 190 w 263"/>
              <a:gd name="T5" fmla="*/ 270 h 1047"/>
              <a:gd name="T6" fmla="*/ 155 w 263"/>
              <a:gd name="T7" fmla="*/ 219 h 1047"/>
              <a:gd name="T8" fmla="*/ 132 w 263"/>
              <a:gd name="T9" fmla="*/ 0 h 1047"/>
              <a:gd name="T10" fmla="*/ 109 w 263"/>
              <a:gd name="T11" fmla="*/ 219 h 1047"/>
              <a:gd name="T12" fmla="*/ 73 w 263"/>
              <a:gd name="T13" fmla="*/ 270 h 1047"/>
              <a:gd name="T14" fmla="*/ 66 w 263"/>
              <a:gd name="T15" fmla="*/ 333 h 1047"/>
              <a:gd name="T16" fmla="*/ 20 w 263"/>
              <a:gd name="T17" fmla="*/ 839 h 1047"/>
              <a:gd name="T18" fmla="*/ 0 w 263"/>
              <a:gd name="T19" fmla="*/ 863 h 1047"/>
              <a:gd name="T20" fmla="*/ 109 w 263"/>
              <a:gd name="T21" fmla="*/ 886 h 1047"/>
              <a:gd name="T22" fmla="*/ 62 w 263"/>
              <a:gd name="T23" fmla="*/ 1001 h 1047"/>
              <a:gd name="T24" fmla="*/ 62 w 263"/>
              <a:gd name="T25" fmla="*/ 1047 h 1047"/>
              <a:gd name="T26" fmla="*/ 224 w 263"/>
              <a:gd name="T27" fmla="*/ 1024 h 1047"/>
              <a:gd name="T28" fmla="*/ 155 w 263"/>
              <a:gd name="T29" fmla="*/ 1001 h 1047"/>
              <a:gd name="T30" fmla="*/ 240 w 263"/>
              <a:gd name="T31" fmla="*/ 886 h 1047"/>
              <a:gd name="T32" fmla="*/ 243 w 263"/>
              <a:gd name="T33" fmla="*/ 840 h 1047"/>
              <a:gd name="T34" fmla="*/ 119 w 263"/>
              <a:gd name="T35" fmla="*/ 264 h 1047"/>
              <a:gd name="T36" fmla="*/ 144 w 263"/>
              <a:gd name="T37" fmla="*/ 270 h 1047"/>
              <a:gd name="T38" fmla="*/ 119 w 263"/>
              <a:gd name="T39" fmla="*/ 333 h 1047"/>
              <a:gd name="T40" fmla="*/ 198 w 263"/>
              <a:gd name="T41" fmla="*/ 436 h 1047"/>
              <a:gd name="T42" fmla="*/ 115 w 263"/>
              <a:gd name="T43" fmla="*/ 459 h 1047"/>
              <a:gd name="T44" fmla="*/ 198 w 263"/>
              <a:gd name="T45" fmla="*/ 482 h 1047"/>
              <a:gd name="T46" fmla="*/ 138 w 263"/>
              <a:gd name="T47" fmla="*/ 535 h 1047"/>
              <a:gd name="T48" fmla="*/ 138 w 263"/>
              <a:gd name="T49" fmla="*/ 581 h 1047"/>
              <a:gd name="T50" fmla="*/ 198 w 263"/>
              <a:gd name="T51" fmla="*/ 633 h 1047"/>
              <a:gd name="T52" fmla="*/ 115 w 263"/>
              <a:gd name="T53" fmla="*/ 656 h 1047"/>
              <a:gd name="T54" fmla="*/ 198 w 263"/>
              <a:gd name="T55" fmla="*/ 679 h 1047"/>
              <a:gd name="T56" fmla="*/ 138 w 263"/>
              <a:gd name="T57" fmla="*/ 735 h 1047"/>
              <a:gd name="T58" fmla="*/ 138 w 263"/>
              <a:gd name="T59" fmla="*/ 781 h 1047"/>
              <a:gd name="T60" fmla="*/ 198 w 263"/>
              <a:gd name="T61" fmla="*/ 839 h 1047"/>
              <a:gd name="T62" fmla="*/ 66 w 263"/>
              <a:gd name="T63" fmla="*/ 840 h 1047"/>
              <a:gd name="T64" fmla="*/ 66 w 263"/>
              <a:gd name="T65" fmla="*/ 380 h 1047"/>
              <a:gd name="T66" fmla="*/ 197 w 263"/>
              <a:gd name="T67" fmla="*/ 379 h 1047"/>
              <a:gd name="T68" fmla="*/ 198 w 263"/>
              <a:gd name="T69" fmla="*/ 43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1047">
                <a:moveTo>
                  <a:pt x="243" y="840"/>
                </a:moveTo>
                <a:cubicBezTo>
                  <a:pt x="243" y="840"/>
                  <a:pt x="243" y="840"/>
                  <a:pt x="243" y="839"/>
                </a:cubicBezTo>
                <a:cubicBezTo>
                  <a:pt x="243" y="380"/>
                  <a:pt x="243" y="380"/>
                  <a:pt x="243" y="380"/>
                </a:cubicBezTo>
                <a:cubicBezTo>
                  <a:pt x="243" y="354"/>
                  <a:pt x="223" y="333"/>
                  <a:pt x="197" y="333"/>
                </a:cubicBezTo>
                <a:cubicBezTo>
                  <a:pt x="190" y="333"/>
                  <a:pt x="190" y="333"/>
                  <a:pt x="190" y="333"/>
                </a:cubicBezTo>
                <a:cubicBezTo>
                  <a:pt x="190" y="270"/>
                  <a:pt x="190" y="270"/>
                  <a:pt x="190" y="270"/>
                </a:cubicBezTo>
                <a:cubicBezTo>
                  <a:pt x="190" y="232"/>
                  <a:pt x="173" y="219"/>
                  <a:pt x="158" y="219"/>
                </a:cubicBezTo>
                <a:cubicBezTo>
                  <a:pt x="155" y="219"/>
                  <a:pt x="155" y="219"/>
                  <a:pt x="155" y="219"/>
                </a:cubicBezTo>
                <a:cubicBezTo>
                  <a:pt x="155" y="22"/>
                  <a:pt x="155" y="22"/>
                  <a:pt x="155" y="22"/>
                </a:cubicBezTo>
                <a:cubicBezTo>
                  <a:pt x="155" y="10"/>
                  <a:pt x="144" y="0"/>
                  <a:pt x="132" y="0"/>
                </a:cubicBezTo>
                <a:cubicBezTo>
                  <a:pt x="119" y="0"/>
                  <a:pt x="109" y="10"/>
                  <a:pt x="109" y="22"/>
                </a:cubicBezTo>
                <a:cubicBezTo>
                  <a:pt x="109" y="219"/>
                  <a:pt x="109" y="219"/>
                  <a:pt x="109" y="219"/>
                </a:cubicBezTo>
                <a:cubicBezTo>
                  <a:pt x="106" y="219"/>
                  <a:pt x="106" y="219"/>
                  <a:pt x="106" y="219"/>
                </a:cubicBezTo>
                <a:cubicBezTo>
                  <a:pt x="90" y="219"/>
                  <a:pt x="73" y="232"/>
                  <a:pt x="73" y="270"/>
                </a:cubicBezTo>
                <a:cubicBezTo>
                  <a:pt x="73" y="333"/>
                  <a:pt x="73" y="333"/>
                  <a:pt x="73" y="333"/>
                </a:cubicBezTo>
                <a:cubicBezTo>
                  <a:pt x="66" y="333"/>
                  <a:pt x="66" y="333"/>
                  <a:pt x="66" y="333"/>
                </a:cubicBezTo>
                <a:cubicBezTo>
                  <a:pt x="41" y="333"/>
                  <a:pt x="20" y="354"/>
                  <a:pt x="20" y="380"/>
                </a:cubicBezTo>
                <a:cubicBezTo>
                  <a:pt x="20" y="839"/>
                  <a:pt x="20" y="839"/>
                  <a:pt x="20" y="839"/>
                </a:cubicBezTo>
                <a:cubicBezTo>
                  <a:pt x="20" y="840"/>
                  <a:pt x="20" y="840"/>
                  <a:pt x="20" y="840"/>
                </a:cubicBezTo>
                <a:cubicBezTo>
                  <a:pt x="9" y="842"/>
                  <a:pt x="0" y="851"/>
                  <a:pt x="0" y="863"/>
                </a:cubicBezTo>
                <a:cubicBezTo>
                  <a:pt x="0" y="876"/>
                  <a:pt x="10" y="886"/>
                  <a:pt x="23" y="886"/>
                </a:cubicBezTo>
                <a:cubicBezTo>
                  <a:pt x="109" y="886"/>
                  <a:pt x="109" y="886"/>
                  <a:pt x="109" y="886"/>
                </a:cubicBezTo>
                <a:cubicBezTo>
                  <a:pt x="109" y="1001"/>
                  <a:pt x="109" y="1001"/>
                  <a:pt x="109" y="1001"/>
                </a:cubicBezTo>
                <a:cubicBezTo>
                  <a:pt x="62" y="1001"/>
                  <a:pt x="62" y="1001"/>
                  <a:pt x="62" y="1001"/>
                </a:cubicBezTo>
                <a:cubicBezTo>
                  <a:pt x="50" y="1001"/>
                  <a:pt x="40" y="1011"/>
                  <a:pt x="40" y="1024"/>
                </a:cubicBezTo>
                <a:cubicBezTo>
                  <a:pt x="40" y="1037"/>
                  <a:pt x="50" y="1047"/>
                  <a:pt x="62" y="1047"/>
                </a:cubicBezTo>
                <a:cubicBezTo>
                  <a:pt x="201" y="1047"/>
                  <a:pt x="201" y="1047"/>
                  <a:pt x="201" y="1047"/>
                </a:cubicBezTo>
                <a:cubicBezTo>
                  <a:pt x="213" y="1047"/>
                  <a:pt x="224" y="1037"/>
                  <a:pt x="224" y="1024"/>
                </a:cubicBezTo>
                <a:cubicBezTo>
                  <a:pt x="224" y="1011"/>
                  <a:pt x="213" y="1001"/>
                  <a:pt x="201" y="1001"/>
                </a:cubicBezTo>
                <a:cubicBezTo>
                  <a:pt x="155" y="1001"/>
                  <a:pt x="155" y="1001"/>
                  <a:pt x="155" y="1001"/>
                </a:cubicBezTo>
                <a:cubicBezTo>
                  <a:pt x="155" y="886"/>
                  <a:pt x="155" y="886"/>
                  <a:pt x="155" y="886"/>
                </a:cubicBezTo>
                <a:cubicBezTo>
                  <a:pt x="240" y="886"/>
                  <a:pt x="240" y="886"/>
                  <a:pt x="240" y="886"/>
                </a:cubicBezTo>
                <a:cubicBezTo>
                  <a:pt x="253" y="886"/>
                  <a:pt x="263" y="876"/>
                  <a:pt x="263" y="863"/>
                </a:cubicBezTo>
                <a:cubicBezTo>
                  <a:pt x="263" y="851"/>
                  <a:pt x="255" y="842"/>
                  <a:pt x="243" y="840"/>
                </a:cubicBezTo>
                <a:close/>
                <a:moveTo>
                  <a:pt x="119" y="270"/>
                </a:moveTo>
                <a:cubicBezTo>
                  <a:pt x="119" y="268"/>
                  <a:pt x="119" y="266"/>
                  <a:pt x="119" y="264"/>
                </a:cubicBezTo>
                <a:cubicBezTo>
                  <a:pt x="144" y="264"/>
                  <a:pt x="144" y="264"/>
                  <a:pt x="144" y="264"/>
                </a:cubicBezTo>
                <a:cubicBezTo>
                  <a:pt x="144" y="266"/>
                  <a:pt x="144" y="268"/>
                  <a:pt x="144" y="270"/>
                </a:cubicBezTo>
                <a:cubicBezTo>
                  <a:pt x="144" y="333"/>
                  <a:pt x="144" y="333"/>
                  <a:pt x="144" y="333"/>
                </a:cubicBezTo>
                <a:cubicBezTo>
                  <a:pt x="119" y="333"/>
                  <a:pt x="119" y="333"/>
                  <a:pt x="119" y="333"/>
                </a:cubicBezTo>
                <a:lnTo>
                  <a:pt x="119" y="270"/>
                </a:lnTo>
                <a:close/>
                <a:moveTo>
                  <a:pt x="198" y="436"/>
                </a:moveTo>
                <a:cubicBezTo>
                  <a:pt x="138" y="436"/>
                  <a:pt x="138" y="436"/>
                  <a:pt x="138" y="436"/>
                </a:cubicBezTo>
                <a:cubicBezTo>
                  <a:pt x="125" y="436"/>
                  <a:pt x="115" y="446"/>
                  <a:pt x="115" y="459"/>
                </a:cubicBezTo>
                <a:cubicBezTo>
                  <a:pt x="115" y="472"/>
                  <a:pt x="125" y="482"/>
                  <a:pt x="138" y="482"/>
                </a:cubicBezTo>
                <a:cubicBezTo>
                  <a:pt x="198" y="482"/>
                  <a:pt x="198" y="482"/>
                  <a:pt x="198" y="482"/>
                </a:cubicBezTo>
                <a:cubicBezTo>
                  <a:pt x="198" y="535"/>
                  <a:pt x="198" y="535"/>
                  <a:pt x="198" y="535"/>
                </a:cubicBezTo>
                <a:cubicBezTo>
                  <a:pt x="138" y="535"/>
                  <a:pt x="138" y="535"/>
                  <a:pt x="138" y="535"/>
                </a:cubicBezTo>
                <a:cubicBezTo>
                  <a:pt x="125" y="535"/>
                  <a:pt x="115" y="545"/>
                  <a:pt x="115" y="558"/>
                </a:cubicBezTo>
                <a:cubicBezTo>
                  <a:pt x="115" y="570"/>
                  <a:pt x="125" y="581"/>
                  <a:pt x="138" y="581"/>
                </a:cubicBezTo>
                <a:cubicBezTo>
                  <a:pt x="198" y="581"/>
                  <a:pt x="198" y="581"/>
                  <a:pt x="198" y="581"/>
                </a:cubicBezTo>
                <a:cubicBezTo>
                  <a:pt x="198" y="633"/>
                  <a:pt x="198" y="633"/>
                  <a:pt x="198" y="633"/>
                </a:cubicBezTo>
                <a:cubicBezTo>
                  <a:pt x="138" y="633"/>
                  <a:pt x="138" y="633"/>
                  <a:pt x="138" y="633"/>
                </a:cubicBezTo>
                <a:cubicBezTo>
                  <a:pt x="125" y="633"/>
                  <a:pt x="115" y="644"/>
                  <a:pt x="115" y="656"/>
                </a:cubicBezTo>
                <a:cubicBezTo>
                  <a:pt x="115" y="669"/>
                  <a:pt x="125" y="679"/>
                  <a:pt x="138" y="679"/>
                </a:cubicBezTo>
                <a:cubicBezTo>
                  <a:pt x="198" y="679"/>
                  <a:pt x="198" y="679"/>
                  <a:pt x="198" y="679"/>
                </a:cubicBezTo>
                <a:cubicBezTo>
                  <a:pt x="198" y="735"/>
                  <a:pt x="198" y="735"/>
                  <a:pt x="198" y="735"/>
                </a:cubicBezTo>
                <a:cubicBezTo>
                  <a:pt x="138" y="735"/>
                  <a:pt x="138" y="735"/>
                  <a:pt x="138" y="735"/>
                </a:cubicBezTo>
                <a:cubicBezTo>
                  <a:pt x="125" y="735"/>
                  <a:pt x="115" y="746"/>
                  <a:pt x="115" y="758"/>
                </a:cubicBezTo>
                <a:cubicBezTo>
                  <a:pt x="115" y="771"/>
                  <a:pt x="125" y="781"/>
                  <a:pt x="138" y="781"/>
                </a:cubicBezTo>
                <a:cubicBezTo>
                  <a:pt x="198" y="781"/>
                  <a:pt x="198" y="781"/>
                  <a:pt x="198" y="781"/>
                </a:cubicBezTo>
                <a:cubicBezTo>
                  <a:pt x="198" y="839"/>
                  <a:pt x="198" y="839"/>
                  <a:pt x="198" y="839"/>
                </a:cubicBezTo>
                <a:cubicBezTo>
                  <a:pt x="198" y="840"/>
                  <a:pt x="197" y="840"/>
                  <a:pt x="197" y="840"/>
                </a:cubicBezTo>
                <a:cubicBezTo>
                  <a:pt x="66" y="840"/>
                  <a:pt x="66" y="840"/>
                  <a:pt x="66" y="840"/>
                </a:cubicBezTo>
                <a:cubicBezTo>
                  <a:pt x="66" y="840"/>
                  <a:pt x="66" y="840"/>
                  <a:pt x="66" y="839"/>
                </a:cubicBezTo>
                <a:cubicBezTo>
                  <a:pt x="66" y="380"/>
                  <a:pt x="66" y="380"/>
                  <a:pt x="66" y="380"/>
                </a:cubicBezTo>
                <a:cubicBezTo>
                  <a:pt x="66" y="379"/>
                  <a:pt x="66" y="379"/>
                  <a:pt x="66" y="379"/>
                </a:cubicBezTo>
                <a:cubicBezTo>
                  <a:pt x="197" y="379"/>
                  <a:pt x="197" y="379"/>
                  <a:pt x="197" y="379"/>
                </a:cubicBezTo>
                <a:cubicBezTo>
                  <a:pt x="197" y="379"/>
                  <a:pt x="198" y="379"/>
                  <a:pt x="198" y="380"/>
                </a:cubicBezTo>
                <a:lnTo>
                  <a:pt x="198" y="436"/>
                </a:lnTo>
                <a:close/>
              </a:path>
            </a:pathLst>
          </a:custGeom>
          <a:solidFill>
            <a:schemeClr val="bg1"/>
          </a:solidFill>
          <a:ln>
            <a:noFill/>
          </a:ln>
          <a:extLst/>
        </p:spPr>
        <p:txBody>
          <a:bodyPr vert="horz" wrap="square" lIns="60960" tIns="30480" rIns="60960" bIns="30480" numCol="1" anchor="t" anchorCtr="0" compatLnSpc="1">
            <a:prstTxWarp prst="textNoShape">
              <a:avLst/>
            </a:prstTxWarp>
          </a:bodyPr>
          <a:lstStyle/>
          <a:p>
            <a:endParaRPr lang="en-US" sz="1200"/>
          </a:p>
        </p:txBody>
      </p:sp>
      <p:grpSp>
        <p:nvGrpSpPr>
          <p:cNvPr id="75" name="Group 74"/>
          <p:cNvGrpSpPr/>
          <p:nvPr/>
        </p:nvGrpSpPr>
        <p:grpSpPr>
          <a:xfrm>
            <a:off x="8688579" y="4338790"/>
            <a:ext cx="317973" cy="293398"/>
            <a:chOff x="7808913" y="3903663"/>
            <a:chExt cx="2690813" cy="2482851"/>
          </a:xfrm>
          <a:solidFill>
            <a:schemeClr val="bg1"/>
          </a:solidFill>
        </p:grpSpPr>
        <p:sp>
          <p:nvSpPr>
            <p:cNvPr id="76" name="Freeform 73"/>
            <p:cNvSpPr>
              <a:spLocks/>
            </p:cNvSpPr>
            <p:nvPr/>
          </p:nvSpPr>
          <p:spPr bwMode="auto">
            <a:xfrm>
              <a:off x="8075613" y="5602288"/>
              <a:ext cx="260350" cy="598488"/>
            </a:xfrm>
            <a:custGeom>
              <a:avLst/>
              <a:gdLst>
                <a:gd name="T0" fmla="*/ 81 w 105"/>
                <a:gd name="T1" fmla="*/ 195 h 242"/>
                <a:gd name="T2" fmla="*/ 59 w 105"/>
                <a:gd name="T3" fmla="*/ 187 h 242"/>
                <a:gd name="T4" fmla="*/ 49 w 105"/>
                <a:gd name="T5" fmla="*/ 151 h 242"/>
                <a:gd name="T6" fmla="*/ 49 w 105"/>
                <a:gd name="T7" fmla="*/ 149 h 242"/>
                <a:gd name="T8" fmla="*/ 49 w 105"/>
                <a:gd name="T9" fmla="*/ 23 h 242"/>
                <a:gd name="T10" fmla="*/ 25 w 105"/>
                <a:gd name="T11" fmla="*/ 0 h 242"/>
                <a:gd name="T12" fmla="*/ 2 w 105"/>
                <a:gd name="T13" fmla="*/ 23 h 242"/>
                <a:gd name="T14" fmla="*/ 2 w 105"/>
                <a:gd name="T15" fmla="*/ 148 h 242"/>
                <a:gd name="T16" fmla="*/ 24 w 105"/>
                <a:gd name="T17" fmla="*/ 219 h 242"/>
                <a:gd name="T18" fmla="*/ 81 w 105"/>
                <a:gd name="T19" fmla="*/ 242 h 242"/>
                <a:gd name="T20" fmla="*/ 105 w 105"/>
                <a:gd name="T21" fmla="*/ 218 h 242"/>
                <a:gd name="T22" fmla="*/ 81 w 105"/>
                <a:gd name="T23" fmla="*/ 19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242">
                  <a:moveTo>
                    <a:pt x="81" y="195"/>
                  </a:moveTo>
                  <a:cubicBezTo>
                    <a:pt x="66" y="195"/>
                    <a:pt x="61" y="189"/>
                    <a:pt x="59" y="187"/>
                  </a:cubicBezTo>
                  <a:cubicBezTo>
                    <a:pt x="49" y="177"/>
                    <a:pt x="48" y="157"/>
                    <a:pt x="49" y="151"/>
                  </a:cubicBezTo>
                  <a:cubicBezTo>
                    <a:pt x="49" y="150"/>
                    <a:pt x="49" y="150"/>
                    <a:pt x="49" y="149"/>
                  </a:cubicBezTo>
                  <a:cubicBezTo>
                    <a:pt x="49" y="23"/>
                    <a:pt x="49" y="23"/>
                    <a:pt x="49" y="23"/>
                  </a:cubicBezTo>
                  <a:cubicBezTo>
                    <a:pt x="49" y="10"/>
                    <a:pt x="38" y="0"/>
                    <a:pt x="25" y="0"/>
                  </a:cubicBezTo>
                  <a:cubicBezTo>
                    <a:pt x="12" y="0"/>
                    <a:pt x="2" y="10"/>
                    <a:pt x="2" y="23"/>
                  </a:cubicBezTo>
                  <a:cubicBezTo>
                    <a:pt x="2" y="148"/>
                    <a:pt x="2" y="148"/>
                    <a:pt x="2" y="148"/>
                  </a:cubicBezTo>
                  <a:cubicBezTo>
                    <a:pt x="1" y="156"/>
                    <a:pt x="0" y="193"/>
                    <a:pt x="24" y="219"/>
                  </a:cubicBezTo>
                  <a:cubicBezTo>
                    <a:pt x="34" y="229"/>
                    <a:pt x="52" y="242"/>
                    <a:pt x="81" y="242"/>
                  </a:cubicBezTo>
                  <a:cubicBezTo>
                    <a:pt x="94" y="242"/>
                    <a:pt x="105" y="231"/>
                    <a:pt x="105" y="218"/>
                  </a:cubicBezTo>
                  <a:cubicBezTo>
                    <a:pt x="105" y="205"/>
                    <a:pt x="94" y="195"/>
                    <a:pt x="81"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77" name="Freeform 74"/>
            <p:cNvSpPr>
              <a:spLocks/>
            </p:cNvSpPr>
            <p:nvPr/>
          </p:nvSpPr>
          <p:spPr bwMode="auto">
            <a:xfrm>
              <a:off x="8080376" y="5376863"/>
              <a:ext cx="117475" cy="193675"/>
            </a:xfrm>
            <a:custGeom>
              <a:avLst/>
              <a:gdLst>
                <a:gd name="T0" fmla="*/ 23 w 47"/>
                <a:gd name="T1" fmla="*/ 78 h 78"/>
                <a:gd name="T2" fmla="*/ 47 w 47"/>
                <a:gd name="T3" fmla="*/ 55 h 78"/>
                <a:gd name="T4" fmla="*/ 47 w 47"/>
                <a:gd name="T5" fmla="*/ 24 h 78"/>
                <a:gd name="T6" fmla="*/ 23 w 47"/>
                <a:gd name="T7" fmla="*/ 0 h 78"/>
                <a:gd name="T8" fmla="*/ 0 w 47"/>
                <a:gd name="T9" fmla="*/ 24 h 78"/>
                <a:gd name="T10" fmla="*/ 0 w 47"/>
                <a:gd name="T11" fmla="*/ 55 h 78"/>
                <a:gd name="T12" fmla="*/ 23 w 47"/>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23" y="78"/>
                  </a:moveTo>
                  <a:cubicBezTo>
                    <a:pt x="36" y="78"/>
                    <a:pt x="47" y="68"/>
                    <a:pt x="47" y="55"/>
                  </a:cubicBezTo>
                  <a:cubicBezTo>
                    <a:pt x="47" y="24"/>
                    <a:pt x="47" y="24"/>
                    <a:pt x="47" y="24"/>
                  </a:cubicBezTo>
                  <a:cubicBezTo>
                    <a:pt x="47" y="11"/>
                    <a:pt x="36" y="0"/>
                    <a:pt x="23" y="0"/>
                  </a:cubicBezTo>
                  <a:cubicBezTo>
                    <a:pt x="10" y="0"/>
                    <a:pt x="0" y="11"/>
                    <a:pt x="0" y="24"/>
                  </a:cubicBezTo>
                  <a:cubicBezTo>
                    <a:pt x="0" y="55"/>
                    <a:pt x="0" y="55"/>
                    <a:pt x="0" y="55"/>
                  </a:cubicBezTo>
                  <a:cubicBezTo>
                    <a:pt x="0" y="68"/>
                    <a:pt x="10" y="78"/>
                    <a:pt x="23"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78" name="Freeform 75"/>
            <p:cNvSpPr>
              <a:spLocks/>
            </p:cNvSpPr>
            <p:nvPr/>
          </p:nvSpPr>
          <p:spPr bwMode="auto">
            <a:xfrm>
              <a:off x="9118601" y="5310188"/>
              <a:ext cx="171450" cy="212725"/>
            </a:xfrm>
            <a:custGeom>
              <a:avLst/>
              <a:gdLst>
                <a:gd name="T0" fmla="*/ 52 w 69"/>
                <a:gd name="T1" fmla="*/ 5 h 86"/>
                <a:gd name="T2" fmla="*/ 21 w 69"/>
                <a:gd name="T3" fmla="*/ 17 h 86"/>
                <a:gd name="T4" fmla="*/ 5 w 69"/>
                <a:gd name="T5" fmla="*/ 53 h 86"/>
                <a:gd name="T6" fmla="*/ 18 w 69"/>
                <a:gd name="T7" fmla="*/ 84 h 86"/>
                <a:gd name="T8" fmla="*/ 27 w 69"/>
                <a:gd name="T9" fmla="*/ 86 h 86"/>
                <a:gd name="T10" fmla="*/ 48 w 69"/>
                <a:gd name="T11" fmla="*/ 71 h 86"/>
                <a:gd name="T12" fmla="*/ 64 w 69"/>
                <a:gd name="T13" fmla="*/ 36 h 86"/>
                <a:gd name="T14" fmla="*/ 52 w 69"/>
                <a:gd name="T15" fmla="*/ 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6">
                  <a:moveTo>
                    <a:pt x="52" y="5"/>
                  </a:moveTo>
                  <a:cubicBezTo>
                    <a:pt x="40" y="0"/>
                    <a:pt x="26" y="5"/>
                    <a:pt x="21" y="17"/>
                  </a:cubicBezTo>
                  <a:cubicBezTo>
                    <a:pt x="5" y="53"/>
                    <a:pt x="5" y="53"/>
                    <a:pt x="5" y="53"/>
                  </a:cubicBezTo>
                  <a:cubicBezTo>
                    <a:pt x="0" y="65"/>
                    <a:pt x="6" y="79"/>
                    <a:pt x="18" y="84"/>
                  </a:cubicBezTo>
                  <a:cubicBezTo>
                    <a:pt x="21" y="85"/>
                    <a:pt x="24" y="86"/>
                    <a:pt x="27" y="86"/>
                  </a:cubicBezTo>
                  <a:cubicBezTo>
                    <a:pt x="36" y="86"/>
                    <a:pt x="45" y="80"/>
                    <a:pt x="48" y="71"/>
                  </a:cubicBezTo>
                  <a:cubicBezTo>
                    <a:pt x="64" y="36"/>
                    <a:pt x="64" y="36"/>
                    <a:pt x="64" y="36"/>
                  </a:cubicBezTo>
                  <a:cubicBezTo>
                    <a:pt x="69" y="24"/>
                    <a:pt x="63" y="10"/>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79" name="Freeform 76"/>
            <p:cNvSpPr>
              <a:spLocks noEditPoints="1"/>
            </p:cNvSpPr>
            <p:nvPr/>
          </p:nvSpPr>
          <p:spPr bwMode="auto">
            <a:xfrm>
              <a:off x="7808913" y="3903663"/>
              <a:ext cx="898525" cy="2482850"/>
            </a:xfrm>
            <a:custGeom>
              <a:avLst/>
              <a:gdLst>
                <a:gd name="T0" fmla="*/ 323 w 363"/>
                <a:gd name="T1" fmla="*/ 124 h 1004"/>
                <a:gd name="T2" fmla="*/ 350 w 363"/>
                <a:gd name="T3" fmla="*/ 110 h 1004"/>
                <a:gd name="T4" fmla="*/ 363 w 363"/>
                <a:gd name="T5" fmla="*/ 89 h 1004"/>
                <a:gd name="T6" fmla="*/ 363 w 363"/>
                <a:gd name="T7" fmla="*/ 48 h 1004"/>
                <a:gd name="T8" fmla="*/ 316 w 363"/>
                <a:gd name="T9" fmla="*/ 0 h 1004"/>
                <a:gd name="T10" fmla="*/ 47 w 363"/>
                <a:gd name="T11" fmla="*/ 0 h 1004"/>
                <a:gd name="T12" fmla="*/ 0 w 363"/>
                <a:gd name="T13" fmla="*/ 48 h 1004"/>
                <a:gd name="T14" fmla="*/ 0 w 363"/>
                <a:gd name="T15" fmla="*/ 87 h 1004"/>
                <a:gd name="T16" fmla="*/ 11 w 363"/>
                <a:gd name="T17" fmla="*/ 107 h 1004"/>
                <a:gd name="T18" fmla="*/ 39 w 363"/>
                <a:gd name="T19" fmla="*/ 123 h 1004"/>
                <a:gd name="T20" fmla="*/ 39 w 363"/>
                <a:gd name="T21" fmla="*/ 836 h 1004"/>
                <a:gd name="T22" fmla="*/ 78 w 363"/>
                <a:gd name="T23" fmla="*/ 965 h 1004"/>
                <a:gd name="T24" fmla="*/ 178 w 363"/>
                <a:gd name="T25" fmla="*/ 1004 h 1004"/>
                <a:gd name="T26" fmla="*/ 279 w 363"/>
                <a:gd name="T27" fmla="*/ 965 h 1004"/>
                <a:gd name="T28" fmla="*/ 323 w 363"/>
                <a:gd name="T29" fmla="*/ 839 h 1004"/>
                <a:gd name="T30" fmla="*/ 323 w 363"/>
                <a:gd name="T31" fmla="*/ 124 h 1004"/>
                <a:gd name="T32" fmla="*/ 245 w 363"/>
                <a:gd name="T33" fmla="*/ 932 h 1004"/>
                <a:gd name="T34" fmla="*/ 178 w 363"/>
                <a:gd name="T35" fmla="*/ 957 h 1004"/>
                <a:gd name="T36" fmla="*/ 113 w 363"/>
                <a:gd name="T37" fmla="*/ 933 h 1004"/>
                <a:gd name="T38" fmla="*/ 86 w 363"/>
                <a:gd name="T39" fmla="*/ 839 h 1004"/>
                <a:gd name="T40" fmla="*/ 86 w 363"/>
                <a:gd name="T41" fmla="*/ 837 h 1004"/>
                <a:gd name="T42" fmla="*/ 86 w 363"/>
                <a:gd name="T43" fmla="*/ 260 h 1004"/>
                <a:gd name="T44" fmla="*/ 276 w 363"/>
                <a:gd name="T45" fmla="*/ 260 h 1004"/>
                <a:gd name="T46" fmla="*/ 276 w 363"/>
                <a:gd name="T47" fmla="*/ 839 h 1004"/>
                <a:gd name="T48" fmla="*/ 276 w 363"/>
                <a:gd name="T49" fmla="*/ 840 h 1004"/>
                <a:gd name="T50" fmla="*/ 245 w 363"/>
                <a:gd name="T51" fmla="*/ 932 h 1004"/>
                <a:gd name="T52" fmla="*/ 315 w 363"/>
                <a:gd name="T53" fmla="*/ 75 h 1004"/>
                <a:gd name="T54" fmla="*/ 289 w 363"/>
                <a:gd name="T55" fmla="*/ 88 h 1004"/>
                <a:gd name="T56" fmla="*/ 276 w 363"/>
                <a:gd name="T57" fmla="*/ 109 h 1004"/>
                <a:gd name="T58" fmla="*/ 276 w 363"/>
                <a:gd name="T59" fmla="*/ 213 h 1004"/>
                <a:gd name="T60" fmla="*/ 86 w 363"/>
                <a:gd name="T61" fmla="*/ 213 h 1004"/>
                <a:gd name="T62" fmla="*/ 86 w 363"/>
                <a:gd name="T63" fmla="*/ 109 h 1004"/>
                <a:gd name="T64" fmla="*/ 74 w 363"/>
                <a:gd name="T65" fmla="*/ 89 h 1004"/>
                <a:gd name="T66" fmla="*/ 47 w 363"/>
                <a:gd name="T67" fmla="*/ 73 h 1004"/>
                <a:gd name="T68" fmla="*/ 47 w 363"/>
                <a:gd name="T69" fmla="*/ 48 h 1004"/>
                <a:gd name="T70" fmla="*/ 47 w 363"/>
                <a:gd name="T71" fmla="*/ 47 h 1004"/>
                <a:gd name="T72" fmla="*/ 315 w 363"/>
                <a:gd name="T73" fmla="*/ 47 h 1004"/>
                <a:gd name="T74" fmla="*/ 315 w 363"/>
                <a:gd name="T75" fmla="*/ 48 h 1004"/>
                <a:gd name="T76" fmla="*/ 315 w 363"/>
                <a:gd name="T77" fmla="*/ 7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3" h="1004">
                  <a:moveTo>
                    <a:pt x="323" y="124"/>
                  </a:moveTo>
                  <a:cubicBezTo>
                    <a:pt x="350" y="110"/>
                    <a:pt x="350" y="110"/>
                    <a:pt x="350" y="110"/>
                  </a:cubicBezTo>
                  <a:cubicBezTo>
                    <a:pt x="358" y="106"/>
                    <a:pt x="363" y="98"/>
                    <a:pt x="363" y="89"/>
                  </a:cubicBezTo>
                  <a:cubicBezTo>
                    <a:pt x="363" y="48"/>
                    <a:pt x="363" y="48"/>
                    <a:pt x="363" y="48"/>
                  </a:cubicBezTo>
                  <a:cubicBezTo>
                    <a:pt x="363" y="22"/>
                    <a:pt x="341" y="0"/>
                    <a:pt x="316" y="0"/>
                  </a:cubicBezTo>
                  <a:cubicBezTo>
                    <a:pt x="47" y="0"/>
                    <a:pt x="47" y="0"/>
                    <a:pt x="47" y="0"/>
                  </a:cubicBezTo>
                  <a:cubicBezTo>
                    <a:pt x="21" y="0"/>
                    <a:pt x="0" y="22"/>
                    <a:pt x="0" y="48"/>
                  </a:cubicBezTo>
                  <a:cubicBezTo>
                    <a:pt x="0" y="87"/>
                    <a:pt x="0" y="87"/>
                    <a:pt x="0" y="87"/>
                  </a:cubicBezTo>
                  <a:cubicBezTo>
                    <a:pt x="0" y="95"/>
                    <a:pt x="4" y="103"/>
                    <a:pt x="11" y="107"/>
                  </a:cubicBezTo>
                  <a:cubicBezTo>
                    <a:pt x="39" y="123"/>
                    <a:pt x="39" y="123"/>
                    <a:pt x="39" y="123"/>
                  </a:cubicBezTo>
                  <a:cubicBezTo>
                    <a:pt x="39" y="836"/>
                    <a:pt x="39" y="836"/>
                    <a:pt x="39" y="836"/>
                  </a:cubicBezTo>
                  <a:cubicBezTo>
                    <a:pt x="38" y="846"/>
                    <a:pt x="35" y="918"/>
                    <a:pt x="78" y="965"/>
                  </a:cubicBezTo>
                  <a:cubicBezTo>
                    <a:pt x="102" y="991"/>
                    <a:pt x="136" y="1004"/>
                    <a:pt x="178" y="1004"/>
                  </a:cubicBezTo>
                  <a:cubicBezTo>
                    <a:pt x="220" y="1004"/>
                    <a:pt x="254" y="991"/>
                    <a:pt x="279" y="965"/>
                  </a:cubicBezTo>
                  <a:cubicBezTo>
                    <a:pt x="324" y="918"/>
                    <a:pt x="324" y="846"/>
                    <a:pt x="323" y="839"/>
                  </a:cubicBezTo>
                  <a:lnTo>
                    <a:pt x="323" y="124"/>
                  </a:lnTo>
                  <a:close/>
                  <a:moveTo>
                    <a:pt x="245" y="932"/>
                  </a:moveTo>
                  <a:cubicBezTo>
                    <a:pt x="229" y="949"/>
                    <a:pt x="207" y="957"/>
                    <a:pt x="178" y="957"/>
                  </a:cubicBezTo>
                  <a:cubicBezTo>
                    <a:pt x="149" y="957"/>
                    <a:pt x="128" y="949"/>
                    <a:pt x="113" y="933"/>
                  </a:cubicBezTo>
                  <a:cubicBezTo>
                    <a:pt x="81" y="899"/>
                    <a:pt x="86" y="840"/>
                    <a:pt x="86" y="839"/>
                  </a:cubicBezTo>
                  <a:cubicBezTo>
                    <a:pt x="86" y="838"/>
                    <a:pt x="86" y="838"/>
                    <a:pt x="86" y="837"/>
                  </a:cubicBezTo>
                  <a:cubicBezTo>
                    <a:pt x="86" y="260"/>
                    <a:pt x="86" y="260"/>
                    <a:pt x="86" y="260"/>
                  </a:cubicBezTo>
                  <a:cubicBezTo>
                    <a:pt x="276" y="260"/>
                    <a:pt x="276" y="260"/>
                    <a:pt x="276" y="260"/>
                  </a:cubicBezTo>
                  <a:cubicBezTo>
                    <a:pt x="276" y="839"/>
                    <a:pt x="276" y="839"/>
                    <a:pt x="276" y="839"/>
                  </a:cubicBezTo>
                  <a:cubicBezTo>
                    <a:pt x="276" y="839"/>
                    <a:pt x="276" y="840"/>
                    <a:pt x="276" y="840"/>
                  </a:cubicBezTo>
                  <a:cubicBezTo>
                    <a:pt x="276" y="841"/>
                    <a:pt x="278" y="898"/>
                    <a:pt x="245" y="932"/>
                  </a:cubicBezTo>
                  <a:close/>
                  <a:moveTo>
                    <a:pt x="315" y="75"/>
                  </a:moveTo>
                  <a:cubicBezTo>
                    <a:pt x="289" y="88"/>
                    <a:pt x="289" y="88"/>
                    <a:pt x="289" y="88"/>
                  </a:cubicBezTo>
                  <a:cubicBezTo>
                    <a:pt x="281" y="92"/>
                    <a:pt x="276" y="101"/>
                    <a:pt x="276" y="109"/>
                  </a:cubicBezTo>
                  <a:cubicBezTo>
                    <a:pt x="276" y="213"/>
                    <a:pt x="276" y="213"/>
                    <a:pt x="276" y="213"/>
                  </a:cubicBezTo>
                  <a:cubicBezTo>
                    <a:pt x="86" y="213"/>
                    <a:pt x="86" y="213"/>
                    <a:pt x="86" y="213"/>
                  </a:cubicBezTo>
                  <a:cubicBezTo>
                    <a:pt x="86" y="109"/>
                    <a:pt x="86" y="109"/>
                    <a:pt x="86" y="109"/>
                  </a:cubicBezTo>
                  <a:cubicBezTo>
                    <a:pt x="86" y="101"/>
                    <a:pt x="81" y="93"/>
                    <a:pt x="74" y="89"/>
                  </a:cubicBezTo>
                  <a:cubicBezTo>
                    <a:pt x="47" y="73"/>
                    <a:pt x="47" y="73"/>
                    <a:pt x="47" y="73"/>
                  </a:cubicBezTo>
                  <a:cubicBezTo>
                    <a:pt x="47" y="48"/>
                    <a:pt x="47" y="48"/>
                    <a:pt x="47" y="48"/>
                  </a:cubicBezTo>
                  <a:cubicBezTo>
                    <a:pt x="47" y="48"/>
                    <a:pt x="47" y="47"/>
                    <a:pt x="47" y="47"/>
                  </a:cubicBezTo>
                  <a:cubicBezTo>
                    <a:pt x="315" y="47"/>
                    <a:pt x="315" y="47"/>
                    <a:pt x="315" y="47"/>
                  </a:cubicBezTo>
                  <a:cubicBezTo>
                    <a:pt x="315" y="47"/>
                    <a:pt x="315" y="48"/>
                    <a:pt x="315" y="48"/>
                  </a:cubicBezTo>
                  <a:lnTo>
                    <a:pt x="31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80" name="Freeform 77"/>
            <p:cNvSpPr>
              <a:spLocks noEditPoints="1"/>
            </p:cNvSpPr>
            <p:nvPr/>
          </p:nvSpPr>
          <p:spPr bwMode="auto">
            <a:xfrm>
              <a:off x="8621713" y="3905251"/>
              <a:ext cx="1878013" cy="2481263"/>
            </a:xfrm>
            <a:custGeom>
              <a:avLst/>
              <a:gdLst>
                <a:gd name="T0" fmla="*/ 745 w 758"/>
                <a:gd name="T1" fmla="*/ 906 h 1003"/>
                <a:gd name="T2" fmla="*/ 744 w 758"/>
                <a:gd name="T3" fmla="*/ 905 h 1003"/>
                <a:gd name="T4" fmla="*/ 512 w 758"/>
                <a:gd name="T5" fmla="*/ 345 h 1003"/>
                <a:gd name="T6" fmla="*/ 512 w 758"/>
                <a:gd name="T7" fmla="*/ 123 h 1003"/>
                <a:gd name="T8" fmla="*/ 538 w 758"/>
                <a:gd name="T9" fmla="*/ 109 h 1003"/>
                <a:gd name="T10" fmla="*/ 551 w 758"/>
                <a:gd name="T11" fmla="*/ 89 h 1003"/>
                <a:gd name="T12" fmla="*/ 551 w 758"/>
                <a:gd name="T13" fmla="*/ 48 h 1003"/>
                <a:gd name="T14" fmla="*/ 504 w 758"/>
                <a:gd name="T15" fmla="*/ 0 h 1003"/>
                <a:gd name="T16" fmla="*/ 235 w 758"/>
                <a:gd name="T17" fmla="*/ 0 h 1003"/>
                <a:gd name="T18" fmla="*/ 188 w 758"/>
                <a:gd name="T19" fmla="*/ 48 h 1003"/>
                <a:gd name="T20" fmla="*/ 188 w 758"/>
                <a:gd name="T21" fmla="*/ 86 h 1003"/>
                <a:gd name="T22" fmla="*/ 200 w 758"/>
                <a:gd name="T23" fmla="*/ 107 h 1003"/>
                <a:gd name="T24" fmla="*/ 227 w 758"/>
                <a:gd name="T25" fmla="*/ 123 h 1003"/>
                <a:gd name="T26" fmla="*/ 227 w 758"/>
                <a:gd name="T27" fmla="*/ 343 h 1003"/>
                <a:gd name="T28" fmla="*/ 14 w 758"/>
                <a:gd name="T29" fmla="*/ 905 h 1003"/>
                <a:gd name="T30" fmla="*/ 18 w 758"/>
                <a:gd name="T31" fmla="*/ 979 h 1003"/>
                <a:gd name="T32" fmla="*/ 59 w 758"/>
                <a:gd name="T33" fmla="*/ 1003 h 1003"/>
                <a:gd name="T34" fmla="*/ 699 w 758"/>
                <a:gd name="T35" fmla="*/ 1003 h 1003"/>
                <a:gd name="T36" fmla="*/ 738 w 758"/>
                <a:gd name="T37" fmla="*/ 980 h 1003"/>
                <a:gd name="T38" fmla="*/ 745 w 758"/>
                <a:gd name="T39" fmla="*/ 906 h 1003"/>
                <a:gd name="T40" fmla="*/ 235 w 758"/>
                <a:gd name="T41" fmla="*/ 48 h 1003"/>
                <a:gd name="T42" fmla="*/ 235 w 758"/>
                <a:gd name="T43" fmla="*/ 47 h 1003"/>
                <a:gd name="T44" fmla="*/ 503 w 758"/>
                <a:gd name="T45" fmla="*/ 47 h 1003"/>
                <a:gd name="T46" fmla="*/ 504 w 758"/>
                <a:gd name="T47" fmla="*/ 48 h 1003"/>
                <a:gd name="T48" fmla="*/ 504 w 758"/>
                <a:gd name="T49" fmla="*/ 74 h 1003"/>
                <a:gd name="T50" fmla="*/ 477 w 758"/>
                <a:gd name="T51" fmla="*/ 88 h 1003"/>
                <a:gd name="T52" fmla="*/ 465 w 758"/>
                <a:gd name="T53" fmla="*/ 109 h 1003"/>
                <a:gd name="T54" fmla="*/ 465 w 758"/>
                <a:gd name="T55" fmla="*/ 349 h 1003"/>
                <a:gd name="T56" fmla="*/ 467 w 758"/>
                <a:gd name="T57" fmla="*/ 358 h 1003"/>
                <a:gd name="T58" fmla="*/ 483 w 758"/>
                <a:gd name="T59" fmla="*/ 397 h 1003"/>
                <a:gd name="T60" fmla="*/ 257 w 758"/>
                <a:gd name="T61" fmla="*/ 397 h 1003"/>
                <a:gd name="T62" fmla="*/ 273 w 758"/>
                <a:gd name="T63" fmla="*/ 356 h 1003"/>
                <a:gd name="T64" fmla="*/ 274 w 758"/>
                <a:gd name="T65" fmla="*/ 347 h 1003"/>
                <a:gd name="T66" fmla="*/ 274 w 758"/>
                <a:gd name="T67" fmla="*/ 109 h 1003"/>
                <a:gd name="T68" fmla="*/ 262 w 758"/>
                <a:gd name="T69" fmla="*/ 89 h 1003"/>
                <a:gd name="T70" fmla="*/ 235 w 758"/>
                <a:gd name="T71" fmla="*/ 73 h 1003"/>
                <a:gd name="T72" fmla="*/ 235 w 758"/>
                <a:gd name="T73" fmla="*/ 48 h 1003"/>
                <a:gd name="T74" fmla="*/ 697 w 758"/>
                <a:gd name="T75" fmla="*/ 955 h 1003"/>
                <a:gd name="T76" fmla="*/ 61 w 758"/>
                <a:gd name="T77" fmla="*/ 955 h 1003"/>
                <a:gd name="T78" fmla="*/ 56 w 758"/>
                <a:gd name="T79" fmla="*/ 950 h 1003"/>
                <a:gd name="T80" fmla="*/ 58 w 758"/>
                <a:gd name="T81" fmla="*/ 922 h 1003"/>
                <a:gd name="T82" fmla="*/ 239 w 758"/>
                <a:gd name="T83" fmla="*/ 444 h 1003"/>
                <a:gd name="T84" fmla="*/ 502 w 758"/>
                <a:gd name="T85" fmla="*/ 444 h 1003"/>
                <a:gd name="T86" fmla="*/ 502 w 758"/>
                <a:gd name="T87" fmla="*/ 444 h 1003"/>
                <a:gd name="T88" fmla="*/ 700 w 758"/>
                <a:gd name="T89" fmla="*/ 922 h 1003"/>
                <a:gd name="T90" fmla="*/ 697 w 758"/>
                <a:gd name="T91" fmla="*/ 955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1003">
                  <a:moveTo>
                    <a:pt x="745" y="906"/>
                  </a:moveTo>
                  <a:cubicBezTo>
                    <a:pt x="745" y="905"/>
                    <a:pt x="744" y="905"/>
                    <a:pt x="744" y="905"/>
                  </a:cubicBezTo>
                  <a:cubicBezTo>
                    <a:pt x="512" y="345"/>
                    <a:pt x="512" y="345"/>
                    <a:pt x="512" y="345"/>
                  </a:cubicBezTo>
                  <a:cubicBezTo>
                    <a:pt x="512" y="123"/>
                    <a:pt x="512" y="123"/>
                    <a:pt x="512" y="123"/>
                  </a:cubicBezTo>
                  <a:cubicBezTo>
                    <a:pt x="538" y="109"/>
                    <a:pt x="538" y="109"/>
                    <a:pt x="538" y="109"/>
                  </a:cubicBezTo>
                  <a:cubicBezTo>
                    <a:pt x="546" y="105"/>
                    <a:pt x="551" y="97"/>
                    <a:pt x="551" y="89"/>
                  </a:cubicBezTo>
                  <a:cubicBezTo>
                    <a:pt x="551" y="48"/>
                    <a:pt x="551" y="48"/>
                    <a:pt x="551" y="48"/>
                  </a:cubicBezTo>
                  <a:cubicBezTo>
                    <a:pt x="551" y="21"/>
                    <a:pt x="530" y="0"/>
                    <a:pt x="504" y="0"/>
                  </a:cubicBezTo>
                  <a:cubicBezTo>
                    <a:pt x="235" y="0"/>
                    <a:pt x="235" y="0"/>
                    <a:pt x="235" y="0"/>
                  </a:cubicBezTo>
                  <a:cubicBezTo>
                    <a:pt x="209" y="0"/>
                    <a:pt x="188" y="21"/>
                    <a:pt x="188" y="48"/>
                  </a:cubicBezTo>
                  <a:cubicBezTo>
                    <a:pt x="188" y="86"/>
                    <a:pt x="188" y="86"/>
                    <a:pt x="188" y="86"/>
                  </a:cubicBezTo>
                  <a:cubicBezTo>
                    <a:pt x="188" y="95"/>
                    <a:pt x="192" y="103"/>
                    <a:pt x="200" y="107"/>
                  </a:cubicBezTo>
                  <a:cubicBezTo>
                    <a:pt x="227" y="123"/>
                    <a:pt x="227" y="123"/>
                    <a:pt x="227" y="123"/>
                  </a:cubicBezTo>
                  <a:cubicBezTo>
                    <a:pt x="227" y="343"/>
                    <a:pt x="227" y="343"/>
                    <a:pt x="227" y="343"/>
                  </a:cubicBezTo>
                  <a:cubicBezTo>
                    <a:pt x="14" y="905"/>
                    <a:pt x="14" y="905"/>
                    <a:pt x="14" y="905"/>
                  </a:cubicBezTo>
                  <a:cubicBezTo>
                    <a:pt x="0" y="943"/>
                    <a:pt x="10" y="967"/>
                    <a:pt x="18" y="979"/>
                  </a:cubicBezTo>
                  <a:cubicBezTo>
                    <a:pt x="28" y="993"/>
                    <a:pt x="44" y="1003"/>
                    <a:pt x="59" y="1003"/>
                  </a:cubicBezTo>
                  <a:cubicBezTo>
                    <a:pt x="699" y="1003"/>
                    <a:pt x="699" y="1003"/>
                    <a:pt x="699" y="1003"/>
                  </a:cubicBezTo>
                  <a:cubicBezTo>
                    <a:pt x="713" y="1003"/>
                    <a:pt x="728" y="994"/>
                    <a:pt x="738" y="980"/>
                  </a:cubicBezTo>
                  <a:cubicBezTo>
                    <a:pt x="746" y="968"/>
                    <a:pt x="758" y="943"/>
                    <a:pt x="745" y="906"/>
                  </a:cubicBezTo>
                  <a:close/>
                  <a:moveTo>
                    <a:pt x="235" y="48"/>
                  </a:moveTo>
                  <a:cubicBezTo>
                    <a:pt x="235" y="47"/>
                    <a:pt x="235" y="47"/>
                    <a:pt x="235" y="47"/>
                  </a:cubicBezTo>
                  <a:cubicBezTo>
                    <a:pt x="503" y="47"/>
                    <a:pt x="503" y="47"/>
                    <a:pt x="503" y="47"/>
                  </a:cubicBezTo>
                  <a:cubicBezTo>
                    <a:pt x="504" y="47"/>
                    <a:pt x="504" y="47"/>
                    <a:pt x="504" y="48"/>
                  </a:cubicBezTo>
                  <a:cubicBezTo>
                    <a:pt x="504" y="74"/>
                    <a:pt x="504" y="74"/>
                    <a:pt x="504" y="74"/>
                  </a:cubicBezTo>
                  <a:cubicBezTo>
                    <a:pt x="477" y="88"/>
                    <a:pt x="477" y="88"/>
                    <a:pt x="477" y="88"/>
                  </a:cubicBezTo>
                  <a:cubicBezTo>
                    <a:pt x="470" y="92"/>
                    <a:pt x="465" y="100"/>
                    <a:pt x="465" y="109"/>
                  </a:cubicBezTo>
                  <a:cubicBezTo>
                    <a:pt x="465" y="349"/>
                    <a:pt x="465" y="349"/>
                    <a:pt x="465" y="349"/>
                  </a:cubicBezTo>
                  <a:cubicBezTo>
                    <a:pt x="465" y="353"/>
                    <a:pt x="465" y="356"/>
                    <a:pt x="467" y="358"/>
                  </a:cubicBezTo>
                  <a:cubicBezTo>
                    <a:pt x="483" y="397"/>
                    <a:pt x="483" y="397"/>
                    <a:pt x="483" y="397"/>
                  </a:cubicBezTo>
                  <a:cubicBezTo>
                    <a:pt x="257" y="397"/>
                    <a:pt x="257" y="397"/>
                    <a:pt x="257" y="397"/>
                  </a:cubicBezTo>
                  <a:cubicBezTo>
                    <a:pt x="273" y="356"/>
                    <a:pt x="273" y="356"/>
                    <a:pt x="273" y="356"/>
                  </a:cubicBezTo>
                  <a:cubicBezTo>
                    <a:pt x="274" y="353"/>
                    <a:pt x="274" y="350"/>
                    <a:pt x="274" y="347"/>
                  </a:cubicBezTo>
                  <a:cubicBezTo>
                    <a:pt x="274" y="109"/>
                    <a:pt x="274" y="109"/>
                    <a:pt x="274" y="109"/>
                  </a:cubicBezTo>
                  <a:cubicBezTo>
                    <a:pt x="274" y="100"/>
                    <a:pt x="270" y="93"/>
                    <a:pt x="262" y="89"/>
                  </a:cubicBezTo>
                  <a:cubicBezTo>
                    <a:pt x="235" y="73"/>
                    <a:pt x="235" y="73"/>
                    <a:pt x="235" y="73"/>
                  </a:cubicBezTo>
                  <a:lnTo>
                    <a:pt x="235" y="48"/>
                  </a:lnTo>
                  <a:close/>
                  <a:moveTo>
                    <a:pt x="697" y="955"/>
                  </a:moveTo>
                  <a:cubicBezTo>
                    <a:pt x="61" y="955"/>
                    <a:pt x="61" y="955"/>
                    <a:pt x="61" y="955"/>
                  </a:cubicBezTo>
                  <a:cubicBezTo>
                    <a:pt x="60" y="955"/>
                    <a:pt x="57" y="953"/>
                    <a:pt x="56" y="950"/>
                  </a:cubicBezTo>
                  <a:cubicBezTo>
                    <a:pt x="53" y="943"/>
                    <a:pt x="53" y="934"/>
                    <a:pt x="58" y="922"/>
                  </a:cubicBezTo>
                  <a:cubicBezTo>
                    <a:pt x="239" y="444"/>
                    <a:pt x="239" y="444"/>
                    <a:pt x="239" y="444"/>
                  </a:cubicBezTo>
                  <a:cubicBezTo>
                    <a:pt x="502" y="444"/>
                    <a:pt x="502" y="444"/>
                    <a:pt x="502" y="444"/>
                  </a:cubicBezTo>
                  <a:cubicBezTo>
                    <a:pt x="502" y="444"/>
                    <a:pt x="502" y="444"/>
                    <a:pt x="502" y="444"/>
                  </a:cubicBezTo>
                  <a:cubicBezTo>
                    <a:pt x="700" y="922"/>
                    <a:pt x="700" y="922"/>
                    <a:pt x="700" y="922"/>
                  </a:cubicBezTo>
                  <a:cubicBezTo>
                    <a:pt x="708" y="943"/>
                    <a:pt x="700" y="953"/>
                    <a:pt x="697" y="9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81" name="Freeform 78"/>
            <p:cNvSpPr>
              <a:spLocks/>
            </p:cNvSpPr>
            <p:nvPr/>
          </p:nvSpPr>
          <p:spPr bwMode="auto">
            <a:xfrm>
              <a:off x="8897938" y="5567363"/>
              <a:ext cx="295275" cy="601663"/>
            </a:xfrm>
            <a:custGeom>
              <a:avLst/>
              <a:gdLst>
                <a:gd name="T0" fmla="*/ 100 w 119"/>
                <a:gd name="T1" fmla="*/ 4 h 243"/>
                <a:gd name="T2" fmla="*/ 70 w 119"/>
                <a:gd name="T3" fmla="*/ 18 h 243"/>
                <a:gd name="T4" fmla="*/ 8 w 119"/>
                <a:gd name="T5" fmla="*/ 180 h 243"/>
                <a:gd name="T6" fmla="*/ 12 w 119"/>
                <a:gd name="T7" fmla="*/ 226 h 243"/>
                <a:gd name="T8" fmla="*/ 41 w 119"/>
                <a:gd name="T9" fmla="*/ 243 h 243"/>
                <a:gd name="T10" fmla="*/ 88 w 119"/>
                <a:gd name="T11" fmla="*/ 243 h 243"/>
                <a:gd name="T12" fmla="*/ 112 w 119"/>
                <a:gd name="T13" fmla="*/ 219 h 243"/>
                <a:gd name="T14" fmla="*/ 88 w 119"/>
                <a:gd name="T15" fmla="*/ 196 h 243"/>
                <a:gd name="T16" fmla="*/ 53 w 119"/>
                <a:gd name="T17" fmla="*/ 196 h 243"/>
                <a:gd name="T18" fmla="*/ 114 w 119"/>
                <a:gd name="T19" fmla="*/ 35 h 243"/>
                <a:gd name="T20" fmla="*/ 100 w 119"/>
                <a:gd name="T21" fmla="*/ 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243">
                  <a:moveTo>
                    <a:pt x="100" y="4"/>
                  </a:moveTo>
                  <a:cubicBezTo>
                    <a:pt x="88" y="0"/>
                    <a:pt x="75" y="6"/>
                    <a:pt x="70" y="18"/>
                  </a:cubicBezTo>
                  <a:cubicBezTo>
                    <a:pt x="8" y="180"/>
                    <a:pt x="8" y="180"/>
                    <a:pt x="8" y="180"/>
                  </a:cubicBezTo>
                  <a:cubicBezTo>
                    <a:pt x="0" y="203"/>
                    <a:pt x="7" y="219"/>
                    <a:pt x="12" y="226"/>
                  </a:cubicBezTo>
                  <a:cubicBezTo>
                    <a:pt x="19" y="237"/>
                    <a:pt x="30" y="243"/>
                    <a:pt x="41" y="243"/>
                  </a:cubicBezTo>
                  <a:cubicBezTo>
                    <a:pt x="88" y="243"/>
                    <a:pt x="88" y="243"/>
                    <a:pt x="88" y="243"/>
                  </a:cubicBezTo>
                  <a:cubicBezTo>
                    <a:pt x="101" y="243"/>
                    <a:pt x="112" y="232"/>
                    <a:pt x="112" y="219"/>
                  </a:cubicBezTo>
                  <a:cubicBezTo>
                    <a:pt x="112" y="206"/>
                    <a:pt x="101" y="196"/>
                    <a:pt x="88" y="196"/>
                  </a:cubicBezTo>
                  <a:cubicBezTo>
                    <a:pt x="53" y="196"/>
                    <a:pt x="53" y="196"/>
                    <a:pt x="53" y="196"/>
                  </a:cubicBezTo>
                  <a:cubicBezTo>
                    <a:pt x="114" y="35"/>
                    <a:pt x="114" y="35"/>
                    <a:pt x="114" y="35"/>
                  </a:cubicBezTo>
                  <a:cubicBezTo>
                    <a:pt x="119" y="22"/>
                    <a:pt x="112" y="9"/>
                    <a:pt x="10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82" name="Group 81"/>
          <p:cNvGrpSpPr/>
          <p:nvPr/>
        </p:nvGrpSpPr>
        <p:grpSpPr>
          <a:xfrm>
            <a:off x="2948724" y="2157508"/>
            <a:ext cx="349477" cy="293072"/>
            <a:chOff x="7735888" y="3967163"/>
            <a:chExt cx="2813051" cy="2359025"/>
          </a:xfrm>
          <a:solidFill>
            <a:schemeClr val="bg1"/>
          </a:solidFill>
        </p:grpSpPr>
        <p:sp>
          <p:nvSpPr>
            <p:cNvPr id="83" name="Freeform 107"/>
            <p:cNvSpPr>
              <a:spLocks/>
            </p:cNvSpPr>
            <p:nvPr/>
          </p:nvSpPr>
          <p:spPr bwMode="auto">
            <a:xfrm>
              <a:off x="8004176" y="5311776"/>
              <a:ext cx="573088" cy="752475"/>
            </a:xfrm>
            <a:custGeom>
              <a:avLst/>
              <a:gdLst>
                <a:gd name="T0" fmla="*/ 187 w 232"/>
                <a:gd name="T1" fmla="*/ 10 h 304"/>
                <a:gd name="T2" fmla="*/ 53 w 232"/>
                <a:gd name="T3" fmla="*/ 143 h 304"/>
                <a:gd name="T4" fmla="*/ 0 w 232"/>
                <a:gd name="T5" fmla="*/ 239 h 304"/>
                <a:gd name="T6" fmla="*/ 24 w 232"/>
                <a:gd name="T7" fmla="*/ 297 h 304"/>
                <a:gd name="T8" fmla="*/ 41 w 232"/>
                <a:gd name="T9" fmla="*/ 304 h 304"/>
                <a:gd name="T10" fmla="*/ 59 w 232"/>
                <a:gd name="T11" fmla="*/ 297 h 304"/>
                <a:gd name="T12" fmla="*/ 59 w 232"/>
                <a:gd name="T13" fmla="*/ 262 h 304"/>
                <a:gd name="T14" fmla="*/ 50 w 232"/>
                <a:gd name="T15" fmla="*/ 241 h 304"/>
                <a:gd name="T16" fmla="*/ 87 w 232"/>
                <a:gd name="T17" fmla="*/ 180 h 304"/>
                <a:gd name="T18" fmla="*/ 88 w 232"/>
                <a:gd name="T19" fmla="*/ 179 h 304"/>
                <a:gd name="T20" fmla="*/ 222 w 232"/>
                <a:gd name="T21" fmla="*/ 45 h 304"/>
                <a:gd name="T22" fmla="*/ 222 w 232"/>
                <a:gd name="T23" fmla="*/ 10 h 304"/>
                <a:gd name="T24" fmla="*/ 187 w 232"/>
                <a:gd name="T25" fmla="*/ 1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304">
                  <a:moveTo>
                    <a:pt x="187" y="10"/>
                  </a:moveTo>
                  <a:cubicBezTo>
                    <a:pt x="53" y="143"/>
                    <a:pt x="53" y="143"/>
                    <a:pt x="53" y="143"/>
                  </a:cubicBezTo>
                  <a:cubicBezTo>
                    <a:pt x="46" y="150"/>
                    <a:pt x="2" y="191"/>
                    <a:pt x="0" y="239"/>
                  </a:cubicBezTo>
                  <a:cubicBezTo>
                    <a:pt x="0" y="261"/>
                    <a:pt x="8" y="281"/>
                    <a:pt x="24" y="297"/>
                  </a:cubicBezTo>
                  <a:cubicBezTo>
                    <a:pt x="29" y="302"/>
                    <a:pt x="35" y="304"/>
                    <a:pt x="41" y="304"/>
                  </a:cubicBezTo>
                  <a:cubicBezTo>
                    <a:pt x="48" y="304"/>
                    <a:pt x="54" y="302"/>
                    <a:pt x="59" y="297"/>
                  </a:cubicBezTo>
                  <a:cubicBezTo>
                    <a:pt x="68" y="288"/>
                    <a:pt x="68" y="272"/>
                    <a:pt x="59" y="262"/>
                  </a:cubicBezTo>
                  <a:cubicBezTo>
                    <a:pt x="52" y="256"/>
                    <a:pt x="50" y="249"/>
                    <a:pt x="50" y="241"/>
                  </a:cubicBezTo>
                  <a:cubicBezTo>
                    <a:pt x="50" y="217"/>
                    <a:pt x="77" y="188"/>
                    <a:pt x="87" y="180"/>
                  </a:cubicBezTo>
                  <a:cubicBezTo>
                    <a:pt x="87" y="179"/>
                    <a:pt x="88" y="179"/>
                    <a:pt x="88" y="179"/>
                  </a:cubicBezTo>
                  <a:cubicBezTo>
                    <a:pt x="222" y="45"/>
                    <a:pt x="222" y="45"/>
                    <a:pt x="222" y="45"/>
                  </a:cubicBezTo>
                  <a:cubicBezTo>
                    <a:pt x="232" y="35"/>
                    <a:pt x="232" y="19"/>
                    <a:pt x="222" y="10"/>
                  </a:cubicBezTo>
                  <a:cubicBezTo>
                    <a:pt x="212" y="0"/>
                    <a:pt x="197" y="0"/>
                    <a:pt x="18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84" name="Freeform 108"/>
            <p:cNvSpPr>
              <a:spLocks/>
            </p:cNvSpPr>
            <p:nvPr/>
          </p:nvSpPr>
          <p:spPr bwMode="auto">
            <a:xfrm>
              <a:off x="8597901" y="5073651"/>
              <a:ext cx="215900" cy="211138"/>
            </a:xfrm>
            <a:custGeom>
              <a:avLst/>
              <a:gdLst>
                <a:gd name="T0" fmla="*/ 43 w 87"/>
                <a:gd name="T1" fmla="*/ 10 h 85"/>
                <a:gd name="T2" fmla="*/ 10 w 87"/>
                <a:gd name="T3" fmla="*/ 43 h 85"/>
                <a:gd name="T4" fmla="*/ 10 w 87"/>
                <a:gd name="T5" fmla="*/ 78 h 85"/>
                <a:gd name="T6" fmla="*/ 27 w 87"/>
                <a:gd name="T7" fmla="*/ 85 h 85"/>
                <a:gd name="T8" fmla="*/ 45 w 87"/>
                <a:gd name="T9" fmla="*/ 78 h 85"/>
                <a:gd name="T10" fmla="*/ 78 w 87"/>
                <a:gd name="T11" fmla="*/ 45 h 85"/>
                <a:gd name="T12" fmla="*/ 78 w 87"/>
                <a:gd name="T13" fmla="*/ 10 h 85"/>
                <a:gd name="T14" fmla="*/ 43 w 87"/>
                <a:gd name="T15" fmla="*/ 1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5">
                  <a:moveTo>
                    <a:pt x="43" y="10"/>
                  </a:moveTo>
                  <a:cubicBezTo>
                    <a:pt x="10" y="43"/>
                    <a:pt x="10" y="43"/>
                    <a:pt x="10" y="43"/>
                  </a:cubicBezTo>
                  <a:cubicBezTo>
                    <a:pt x="0" y="52"/>
                    <a:pt x="0" y="68"/>
                    <a:pt x="10" y="78"/>
                  </a:cubicBezTo>
                  <a:cubicBezTo>
                    <a:pt x="15" y="82"/>
                    <a:pt x="21" y="85"/>
                    <a:pt x="27" y="85"/>
                  </a:cubicBezTo>
                  <a:cubicBezTo>
                    <a:pt x="34" y="85"/>
                    <a:pt x="40" y="82"/>
                    <a:pt x="45" y="78"/>
                  </a:cubicBezTo>
                  <a:cubicBezTo>
                    <a:pt x="78" y="45"/>
                    <a:pt x="78" y="45"/>
                    <a:pt x="78" y="45"/>
                  </a:cubicBezTo>
                  <a:cubicBezTo>
                    <a:pt x="87" y="35"/>
                    <a:pt x="87" y="19"/>
                    <a:pt x="78" y="10"/>
                  </a:cubicBezTo>
                  <a:cubicBezTo>
                    <a:pt x="68" y="0"/>
                    <a:pt x="52" y="0"/>
                    <a:pt x="4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85" name="Freeform 109"/>
            <p:cNvSpPr>
              <a:spLocks noEditPoints="1"/>
            </p:cNvSpPr>
            <p:nvPr/>
          </p:nvSpPr>
          <p:spPr bwMode="auto">
            <a:xfrm>
              <a:off x="9791701" y="4891088"/>
              <a:ext cx="757238" cy="1063625"/>
            </a:xfrm>
            <a:custGeom>
              <a:avLst/>
              <a:gdLst>
                <a:gd name="T0" fmla="*/ 239 w 306"/>
                <a:gd name="T1" fmla="*/ 112 h 430"/>
                <a:gd name="T2" fmla="*/ 173 w 306"/>
                <a:gd name="T3" fmla="*/ 11 h 430"/>
                <a:gd name="T4" fmla="*/ 153 w 306"/>
                <a:gd name="T5" fmla="*/ 0 h 430"/>
                <a:gd name="T6" fmla="*/ 133 w 306"/>
                <a:gd name="T7" fmla="*/ 11 h 430"/>
                <a:gd name="T8" fmla="*/ 68 w 306"/>
                <a:gd name="T9" fmla="*/ 112 h 430"/>
                <a:gd name="T10" fmla="*/ 0 w 306"/>
                <a:gd name="T11" fmla="*/ 277 h 430"/>
                <a:gd name="T12" fmla="*/ 153 w 306"/>
                <a:gd name="T13" fmla="*/ 430 h 430"/>
                <a:gd name="T14" fmla="*/ 306 w 306"/>
                <a:gd name="T15" fmla="*/ 277 h 430"/>
                <a:gd name="T16" fmla="*/ 239 w 306"/>
                <a:gd name="T17" fmla="*/ 112 h 430"/>
                <a:gd name="T18" fmla="*/ 153 w 306"/>
                <a:gd name="T19" fmla="*/ 381 h 430"/>
                <a:gd name="T20" fmla="*/ 50 w 306"/>
                <a:gd name="T21" fmla="*/ 277 h 430"/>
                <a:gd name="T22" fmla="*/ 153 w 306"/>
                <a:gd name="T23" fmla="*/ 69 h 430"/>
                <a:gd name="T24" fmla="*/ 257 w 306"/>
                <a:gd name="T25" fmla="*/ 277 h 430"/>
                <a:gd name="T26" fmla="*/ 153 w 306"/>
                <a:gd name="T27" fmla="*/ 381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430">
                  <a:moveTo>
                    <a:pt x="239" y="112"/>
                  </a:moveTo>
                  <a:cubicBezTo>
                    <a:pt x="206" y="57"/>
                    <a:pt x="175" y="12"/>
                    <a:pt x="173" y="11"/>
                  </a:cubicBezTo>
                  <a:cubicBezTo>
                    <a:pt x="169" y="4"/>
                    <a:pt x="161" y="0"/>
                    <a:pt x="153" y="0"/>
                  </a:cubicBezTo>
                  <a:cubicBezTo>
                    <a:pt x="145" y="0"/>
                    <a:pt x="138" y="4"/>
                    <a:pt x="133" y="11"/>
                  </a:cubicBezTo>
                  <a:cubicBezTo>
                    <a:pt x="132" y="12"/>
                    <a:pt x="100" y="57"/>
                    <a:pt x="68" y="112"/>
                  </a:cubicBezTo>
                  <a:cubicBezTo>
                    <a:pt x="22" y="189"/>
                    <a:pt x="0" y="243"/>
                    <a:pt x="0" y="277"/>
                  </a:cubicBezTo>
                  <a:cubicBezTo>
                    <a:pt x="0" y="361"/>
                    <a:pt x="69" y="430"/>
                    <a:pt x="153" y="430"/>
                  </a:cubicBezTo>
                  <a:cubicBezTo>
                    <a:pt x="237" y="430"/>
                    <a:pt x="306" y="361"/>
                    <a:pt x="306" y="277"/>
                  </a:cubicBezTo>
                  <a:cubicBezTo>
                    <a:pt x="306" y="243"/>
                    <a:pt x="284" y="189"/>
                    <a:pt x="239" y="112"/>
                  </a:cubicBezTo>
                  <a:close/>
                  <a:moveTo>
                    <a:pt x="153" y="381"/>
                  </a:moveTo>
                  <a:cubicBezTo>
                    <a:pt x="96" y="381"/>
                    <a:pt x="50" y="334"/>
                    <a:pt x="50" y="277"/>
                  </a:cubicBezTo>
                  <a:cubicBezTo>
                    <a:pt x="50" y="237"/>
                    <a:pt x="107" y="138"/>
                    <a:pt x="153" y="69"/>
                  </a:cubicBezTo>
                  <a:cubicBezTo>
                    <a:pt x="199" y="138"/>
                    <a:pt x="257" y="237"/>
                    <a:pt x="257" y="277"/>
                  </a:cubicBezTo>
                  <a:cubicBezTo>
                    <a:pt x="257" y="334"/>
                    <a:pt x="210" y="381"/>
                    <a:pt x="153" y="3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86" name="Freeform 110"/>
            <p:cNvSpPr>
              <a:spLocks/>
            </p:cNvSpPr>
            <p:nvPr/>
          </p:nvSpPr>
          <p:spPr bwMode="auto">
            <a:xfrm>
              <a:off x="9963151" y="5383213"/>
              <a:ext cx="177800" cy="239713"/>
            </a:xfrm>
            <a:custGeom>
              <a:avLst/>
              <a:gdLst>
                <a:gd name="T0" fmla="*/ 53 w 72"/>
                <a:gd name="T1" fmla="*/ 5 h 97"/>
                <a:gd name="T2" fmla="*/ 21 w 72"/>
                <a:gd name="T3" fmla="*/ 20 h 97"/>
                <a:gd name="T4" fmla="*/ 5 w 72"/>
                <a:gd name="T5" fmla="*/ 63 h 97"/>
                <a:gd name="T6" fmla="*/ 19 w 72"/>
                <a:gd name="T7" fmla="*/ 95 h 97"/>
                <a:gd name="T8" fmla="*/ 28 w 72"/>
                <a:gd name="T9" fmla="*/ 97 h 97"/>
                <a:gd name="T10" fmla="*/ 51 w 72"/>
                <a:gd name="T11" fmla="*/ 81 h 97"/>
                <a:gd name="T12" fmla="*/ 67 w 72"/>
                <a:gd name="T13" fmla="*/ 37 h 97"/>
                <a:gd name="T14" fmla="*/ 53 w 72"/>
                <a:gd name="T15" fmla="*/ 5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7">
                  <a:moveTo>
                    <a:pt x="53" y="5"/>
                  </a:moveTo>
                  <a:cubicBezTo>
                    <a:pt x="41" y="0"/>
                    <a:pt x="26" y="7"/>
                    <a:pt x="21" y="20"/>
                  </a:cubicBezTo>
                  <a:cubicBezTo>
                    <a:pt x="5" y="63"/>
                    <a:pt x="5" y="63"/>
                    <a:pt x="5" y="63"/>
                  </a:cubicBezTo>
                  <a:cubicBezTo>
                    <a:pt x="0" y="76"/>
                    <a:pt x="6" y="90"/>
                    <a:pt x="19" y="95"/>
                  </a:cubicBezTo>
                  <a:cubicBezTo>
                    <a:pt x="22" y="96"/>
                    <a:pt x="25" y="97"/>
                    <a:pt x="28" y="97"/>
                  </a:cubicBezTo>
                  <a:cubicBezTo>
                    <a:pt x="38" y="97"/>
                    <a:pt x="47" y="91"/>
                    <a:pt x="51" y="81"/>
                  </a:cubicBezTo>
                  <a:cubicBezTo>
                    <a:pt x="67" y="37"/>
                    <a:pt x="67" y="37"/>
                    <a:pt x="67" y="37"/>
                  </a:cubicBezTo>
                  <a:cubicBezTo>
                    <a:pt x="72" y="25"/>
                    <a:pt x="66" y="10"/>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87" name="Freeform 111"/>
            <p:cNvSpPr>
              <a:spLocks noEditPoints="1"/>
            </p:cNvSpPr>
            <p:nvPr/>
          </p:nvSpPr>
          <p:spPr bwMode="auto">
            <a:xfrm>
              <a:off x="7735888" y="3967163"/>
              <a:ext cx="2395538" cy="2359025"/>
            </a:xfrm>
            <a:custGeom>
              <a:avLst/>
              <a:gdLst>
                <a:gd name="T0" fmla="*/ 874 w 967"/>
                <a:gd name="T1" fmla="*/ 360 h 954"/>
                <a:gd name="T2" fmla="*/ 896 w 967"/>
                <a:gd name="T3" fmla="*/ 353 h 954"/>
                <a:gd name="T4" fmla="*/ 939 w 967"/>
                <a:gd name="T5" fmla="*/ 309 h 954"/>
                <a:gd name="T6" fmla="*/ 946 w 967"/>
                <a:gd name="T7" fmla="*/ 230 h 954"/>
                <a:gd name="T8" fmla="*/ 730 w 967"/>
                <a:gd name="T9" fmla="*/ 14 h 954"/>
                <a:gd name="T10" fmla="*/ 697 w 967"/>
                <a:gd name="T11" fmla="*/ 0 h 954"/>
                <a:gd name="T12" fmla="*/ 651 w 967"/>
                <a:gd name="T13" fmla="*/ 21 h 954"/>
                <a:gd name="T14" fmla="*/ 609 w 967"/>
                <a:gd name="T15" fmla="*/ 62 h 954"/>
                <a:gd name="T16" fmla="*/ 602 w 967"/>
                <a:gd name="T17" fmla="*/ 83 h 954"/>
                <a:gd name="T18" fmla="*/ 608 w 967"/>
                <a:gd name="T19" fmla="*/ 126 h 954"/>
                <a:gd name="T20" fmla="*/ 103 w 967"/>
                <a:gd name="T21" fmla="*/ 631 h 954"/>
                <a:gd name="T22" fmla="*/ 1 w 967"/>
                <a:gd name="T23" fmla="*/ 812 h 954"/>
                <a:gd name="T24" fmla="*/ 42 w 967"/>
                <a:gd name="T25" fmla="*/ 912 h 954"/>
                <a:gd name="T26" fmla="*/ 141 w 967"/>
                <a:gd name="T27" fmla="*/ 954 h 954"/>
                <a:gd name="T28" fmla="*/ 327 w 967"/>
                <a:gd name="T29" fmla="*/ 859 h 954"/>
                <a:gd name="T30" fmla="*/ 834 w 967"/>
                <a:gd name="T31" fmla="*/ 352 h 954"/>
                <a:gd name="T32" fmla="*/ 874 w 967"/>
                <a:gd name="T33" fmla="*/ 360 h 954"/>
                <a:gd name="T34" fmla="*/ 291 w 967"/>
                <a:gd name="T35" fmla="*/ 825 h 954"/>
                <a:gd name="T36" fmla="*/ 291 w 967"/>
                <a:gd name="T37" fmla="*/ 825 h 954"/>
                <a:gd name="T38" fmla="*/ 141 w 967"/>
                <a:gd name="T39" fmla="*/ 905 h 954"/>
                <a:gd name="T40" fmla="*/ 77 w 967"/>
                <a:gd name="T41" fmla="*/ 877 h 954"/>
                <a:gd name="T42" fmla="*/ 51 w 967"/>
                <a:gd name="T43" fmla="*/ 814 h 954"/>
                <a:gd name="T44" fmla="*/ 137 w 967"/>
                <a:gd name="T45" fmla="*/ 668 h 954"/>
                <a:gd name="T46" fmla="*/ 138 w 967"/>
                <a:gd name="T47" fmla="*/ 667 h 954"/>
                <a:gd name="T48" fmla="*/ 426 w 967"/>
                <a:gd name="T49" fmla="*/ 378 h 954"/>
                <a:gd name="T50" fmla="*/ 738 w 967"/>
                <a:gd name="T51" fmla="*/ 378 h 954"/>
                <a:gd name="T52" fmla="*/ 291 w 967"/>
                <a:gd name="T53" fmla="*/ 825 h 954"/>
                <a:gd name="T54" fmla="*/ 808 w 967"/>
                <a:gd name="T55" fmla="*/ 308 h 954"/>
                <a:gd name="T56" fmla="*/ 787 w 967"/>
                <a:gd name="T57" fmla="*/ 329 h 954"/>
                <a:gd name="T58" fmla="*/ 476 w 967"/>
                <a:gd name="T59" fmla="*/ 329 h 954"/>
                <a:gd name="T60" fmla="*/ 652 w 967"/>
                <a:gd name="T61" fmla="*/ 152 h 954"/>
                <a:gd name="T62" fmla="*/ 659 w 967"/>
                <a:gd name="T63" fmla="*/ 131 h 954"/>
                <a:gd name="T64" fmla="*/ 653 w 967"/>
                <a:gd name="T65" fmla="*/ 88 h 954"/>
                <a:gd name="T66" fmla="*/ 686 w 967"/>
                <a:gd name="T67" fmla="*/ 56 h 954"/>
                <a:gd name="T68" fmla="*/ 697 w 967"/>
                <a:gd name="T69" fmla="*/ 50 h 954"/>
                <a:gd name="T70" fmla="*/ 910 w 967"/>
                <a:gd name="T71" fmla="*/ 263 h 954"/>
                <a:gd name="T72" fmla="*/ 904 w 967"/>
                <a:gd name="T73" fmla="*/ 274 h 954"/>
                <a:gd name="T74" fmla="*/ 870 w 967"/>
                <a:gd name="T75" fmla="*/ 309 h 954"/>
                <a:gd name="T76" fmla="*/ 830 w 967"/>
                <a:gd name="T77" fmla="*/ 301 h 954"/>
                <a:gd name="T78" fmla="*/ 808 w 967"/>
                <a:gd name="T79" fmla="*/ 30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7" h="954">
                  <a:moveTo>
                    <a:pt x="874" y="360"/>
                  </a:moveTo>
                  <a:cubicBezTo>
                    <a:pt x="882" y="361"/>
                    <a:pt x="890" y="359"/>
                    <a:pt x="896" y="353"/>
                  </a:cubicBezTo>
                  <a:cubicBezTo>
                    <a:pt x="939" y="309"/>
                    <a:pt x="939" y="309"/>
                    <a:pt x="939" y="309"/>
                  </a:cubicBezTo>
                  <a:cubicBezTo>
                    <a:pt x="964" y="285"/>
                    <a:pt x="967" y="250"/>
                    <a:pt x="946" y="230"/>
                  </a:cubicBezTo>
                  <a:cubicBezTo>
                    <a:pt x="730" y="14"/>
                    <a:pt x="730" y="14"/>
                    <a:pt x="730" y="14"/>
                  </a:cubicBezTo>
                  <a:cubicBezTo>
                    <a:pt x="722" y="5"/>
                    <a:pt x="710" y="0"/>
                    <a:pt x="697" y="0"/>
                  </a:cubicBezTo>
                  <a:cubicBezTo>
                    <a:pt x="680" y="0"/>
                    <a:pt x="664" y="8"/>
                    <a:pt x="651" y="21"/>
                  </a:cubicBezTo>
                  <a:cubicBezTo>
                    <a:pt x="609" y="62"/>
                    <a:pt x="609" y="62"/>
                    <a:pt x="609" y="62"/>
                  </a:cubicBezTo>
                  <a:cubicBezTo>
                    <a:pt x="604" y="68"/>
                    <a:pt x="601" y="75"/>
                    <a:pt x="602" y="83"/>
                  </a:cubicBezTo>
                  <a:cubicBezTo>
                    <a:pt x="608" y="126"/>
                    <a:pt x="608" y="126"/>
                    <a:pt x="608" y="126"/>
                  </a:cubicBezTo>
                  <a:cubicBezTo>
                    <a:pt x="103" y="631"/>
                    <a:pt x="103" y="631"/>
                    <a:pt x="103" y="631"/>
                  </a:cubicBezTo>
                  <a:cubicBezTo>
                    <a:pt x="94" y="639"/>
                    <a:pt x="4" y="722"/>
                    <a:pt x="1" y="812"/>
                  </a:cubicBezTo>
                  <a:cubicBezTo>
                    <a:pt x="0" y="850"/>
                    <a:pt x="14" y="884"/>
                    <a:pt x="42" y="912"/>
                  </a:cubicBezTo>
                  <a:cubicBezTo>
                    <a:pt x="70" y="940"/>
                    <a:pt x="104" y="954"/>
                    <a:pt x="141" y="954"/>
                  </a:cubicBezTo>
                  <a:cubicBezTo>
                    <a:pt x="234" y="954"/>
                    <a:pt x="320" y="866"/>
                    <a:pt x="327" y="859"/>
                  </a:cubicBezTo>
                  <a:cubicBezTo>
                    <a:pt x="834" y="352"/>
                    <a:pt x="834" y="352"/>
                    <a:pt x="834" y="352"/>
                  </a:cubicBezTo>
                  <a:lnTo>
                    <a:pt x="874" y="360"/>
                  </a:lnTo>
                  <a:close/>
                  <a:moveTo>
                    <a:pt x="291" y="825"/>
                  </a:moveTo>
                  <a:cubicBezTo>
                    <a:pt x="291" y="825"/>
                    <a:pt x="291" y="825"/>
                    <a:pt x="291" y="825"/>
                  </a:cubicBezTo>
                  <a:cubicBezTo>
                    <a:pt x="290" y="826"/>
                    <a:pt x="214" y="905"/>
                    <a:pt x="141" y="905"/>
                  </a:cubicBezTo>
                  <a:cubicBezTo>
                    <a:pt x="117" y="905"/>
                    <a:pt x="96" y="896"/>
                    <a:pt x="77" y="877"/>
                  </a:cubicBezTo>
                  <a:cubicBezTo>
                    <a:pt x="59" y="859"/>
                    <a:pt x="50" y="838"/>
                    <a:pt x="51" y="814"/>
                  </a:cubicBezTo>
                  <a:cubicBezTo>
                    <a:pt x="53" y="742"/>
                    <a:pt x="136" y="668"/>
                    <a:pt x="137" y="668"/>
                  </a:cubicBezTo>
                  <a:cubicBezTo>
                    <a:pt x="137" y="667"/>
                    <a:pt x="137" y="667"/>
                    <a:pt x="138" y="667"/>
                  </a:cubicBezTo>
                  <a:cubicBezTo>
                    <a:pt x="426" y="378"/>
                    <a:pt x="426" y="378"/>
                    <a:pt x="426" y="378"/>
                  </a:cubicBezTo>
                  <a:cubicBezTo>
                    <a:pt x="738" y="378"/>
                    <a:pt x="738" y="378"/>
                    <a:pt x="738" y="378"/>
                  </a:cubicBezTo>
                  <a:lnTo>
                    <a:pt x="291" y="825"/>
                  </a:lnTo>
                  <a:close/>
                  <a:moveTo>
                    <a:pt x="808" y="308"/>
                  </a:moveTo>
                  <a:cubicBezTo>
                    <a:pt x="787" y="329"/>
                    <a:pt x="787" y="329"/>
                    <a:pt x="787" y="329"/>
                  </a:cubicBezTo>
                  <a:cubicBezTo>
                    <a:pt x="476" y="329"/>
                    <a:pt x="476" y="329"/>
                    <a:pt x="476" y="329"/>
                  </a:cubicBezTo>
                  <a:cubicBezTo>
                    <a:pt x="652" y="152"/>
                    <a:pt x="652" y="152"/>
                    <a:pt x="652" y="152"/>
                  </a:cubicBezTo>
                  <a:cubicBezTo>
                    <a:pt x="657" y="147"/>
                    <a:pt x="660" y="139"/>
                    <a:pt x="659" y="131"/>
                  </a:cubicBezTo>
                  <a:cubicBezTo>
                    <a:pt x="653" y="88"/>
                    <a:pt x="653" y="88"/>
                    <a:pt x="653" y="88"/>
                  </a:cubicBezTo>
                  <a:cubicBezTo>
                    <a:pt x="686" y="56"/>
                    <a:pt x="686" y="56"/>
                    <a:pt x="686" y="56"/>
                  </a:cubicBezTo>
                  <a:cubicBezTo>
                    <a:pt x="690" y="52"/>
                    <a:pt x="694" y="50"/>
                    <a:pt x="697" y="50"/>
                  </a:cubicBezTo>
                  <a:cubicBezTo>
                    <a:pt x="910" y="263"/>
                    <a:pt x="910" y="263"/>
                    <a:pt x="910" y="263"/>
                  </a:cubicBezTo>
                  <a:cubicBezTo>
                    <a:pt x="910" y="265"/>
                    <a:pt x="909" y="270"/>
                    <a:pt x="904" y="274"/>
                  </a:cubicBezTo>
                  <a:cubicBezTo>
                    <a:pt x="870" y="309"/>
                    <a:pt x="870" y="309"/>
                    <a:pt x="870" y="309"/>
                  </a:cubicBezTo>
                  <a:cubicBezTo>
                    <a:pt x="830" y="301"/>
                    <a:pt x="830" y="301"/>
                    <a:pt x="830" y="301"/>
                  </a:cubicBezTo>
                  <a:cubicBezTo>
                    <a:pt x="822" y="300"/>
                    <a:pt x="813" y="302"/>
                    <a:pt x="808"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spTree>
    <p:extLst>
      <p:ext uri="{BB962C8B-B14F-4D97-AF65-F5344CB8AC3E}">
        <p14:creationId xmlns:p14="http://schemas.microsoft.com/office/powerpoint/2010/main" val="2755291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ject Color 4"/>
          <p:cNvSpPr/>
          <p:nvPr/>
        </p:nvSpPr>
        <p:spPr>
          <a:xfrm rot="1835789">
            <a:off x="6941251" y="3158782"/>
            <a:ext cx="2228888" cy="1294987"/>
          </a:xfrm>
          <a:custGeom>
            <a:avLst/>
            <a:gdLst>
              <a:gd name="connsiteX0" fmla="*/ 975739 w 975739"/>
              <a:gd name="connsiteY0" fmla="*/ 0 h 332575"/>
              <a:gd name="connsiteX1" fmla="*/ 975739 w 975739"/>
              <a:gd name="connsiteY1" fmla="*/ 332575 h 332575"/>
              <a:gd name="connsiteX2" fmla="*/ 780810 w 975739"/>
              <a:gd name="connsiteY2" fmla="*/ 332575 h 332575"/>
              <a:gd name="connsiteX3" fmla="*/ 779714 w 975739"/>
              <a:gd name="connsiteY3" fmla="*/ 332575 h 332575"/>
              <a:gd name="connsiteX4" fmla="*/ 585882 w 975739"/>
              <a:gd name="connsiteY4" fmla="*/ 332575 h 332575"/>
              <a:gd name="connsiteX5" fmla="*/ 584785 w 975739"/>
              <a:gd name="connsiteY5" fmla="*/ 332575 h 332575"/>
              <a:gd name="connsiteX6" fmla="*/ 390954 w 975739"/>
              <a:gd name="connsiteY6" fmla="*/ 332575 h 332575"/>
              <a:gd name="connsiteX7" fmla="*/ 389857 w 975739"/>
              <a:gd name="connsiteY7" fmla="*/ 332575 h 332575"/>
              <a:gd name="connsiteX8" fmla="*/ 196025 w 975739"/>
              <a:gd name="connsiteY8" fmla="*/ 332575 h 332575"/>
              <a:gd name="connsiteX9" fmla="*/ 194929 w 975739"/>
              <a:gd name="connsiteY9" fmla="*/ 332575 h 332575"/>
              <a:gd name="connsiteX10" fmla="*/ 0 w 975739"/>
              <a:gd name="connsiteY10" fmla="*/ 332575 h 332575"/>
              <a:gd name="connsiteX11" fmla="*/ 0 w 975739"/>
              <a:gd name="connsiteY11" fmla="*/ 0 h 332575"/>
              <a:gd name="connsiteX12" fmla="*/ 194929 w 975739"/>
              <a:gd name="connsiteY12" fmla="*/ 0 h 332575"/>
              <a:gd name="connsiteX13" fmla="*/ 196025 w 975739"/>
              <a:gd name="connsiteY13" fmla="*/ 0 h 332575"/>
              <a:gd name="connsiteX14" fmla="*/ 389857 w 975739"/>
              <a:gd name="connsiteY14" fmla="*/ 0 h 332575"/>
              <a:gd name="connsiteX15" fmla="*/ 390954 w 975739"/>
              <a:gd name="connsiteY15" fmla="*/ 0 h 332575"/>
              <a:gd name="connsiteX16" fmla="*/ 584785 w 975739"/>
              <a:gd name="connsiteY16" fmla="*/ 0 h 332575"/>
              <a:gd name="connsiteX17" fmla="*/ 585882 w 975739"/>
              <a:gd name="connsiteY17" fmla="*/ 0 h 332575"/>
              <a:gd name="connsiteX18" fmla="*/ 779714 w 975739"/>
              <a:gd name="connsiteY18" fmla="*/ 0 h 332575"/>
              <a:gd name="connsiteX19" fmla="*/ 780810 w 975739"/>
              <a:gd name="connsiteY19" fmla="*/ 0 h 3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5739" h="332575">
                <a:moveTo>
                  <a:pt x="975739" y="0"/>
                </a:moveTo>
                <a:lnTo>
                  <a:pt x="975739" y="332575"/>
                </a:lnTo>
                <a:lnTo>
                  <a:pt x="780810" y="332575"/>
                </a:lnTo>
                <a:lnTo>
                  <a:pt x="779714" y="332575"/>
                </a:lnTo>
                <a:lnTo>
                  <a:pt x="585882" y="332575"/>
                </a:lnTo>
                <a:lnTo>
                  <a:pt x="584785" y="332575"/>
                </a:lnTo>
                <a:lnTo>
                  <a:pt x="390954" y="332575"/>
                </a:lnTo>
                <a:lnTo>
                  <a:pt x="389857" y="332575"/>
                </a:lnTo>
                <a:lnTo>
                  <a:pt x="196025" y="332575"/>
                </a:lnTo>
                <a:lnTo>
                  <a:pt x="194929" y="332575"/>
                </a:lnTo>
                <a:lnTo>
                  <a:pt x="0" y="332575"/>
                </a:lnTo>
                <a:lnTo>
                  <a:pt x="0" y="0"/>
                </a:lnTo>
                <a:lnTo>
                  <a:pt x="194929" y="0"/>
                </a:lnTo>
                <a:lnTo>
                  <a:pt x="196025" y="0"/>
                </a:lnTo>
                <a:lnTo>
                  <a:pt x="389857" y="0"/>
                </a:lnTo>
                <a:lnTo>
                  <a:pt x="390954" y="0"/>
                </a:lnTo>
                <a:lnTo>
                  <a:pt x="584785" y="0"/>
                </a:lnTo>
                <a:lnTo>
                  <a:pt x="585882" y="0"/>
                </a:lnTo>
                <a:lnTo>
                  <a:pt x="779714" y="0"/>
                </a:lnTo>
                <a:lnTo>
                  <a:pt x="780810" y="0"/>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1">
              <a:latin typeface="Tajawal" panose="00000500000000000000" pitchFamily="2" charset="-78"/>
              <a:cs typeface="Tajawal" panose="00000500000000000000" pitchFamily="2" charset="-78"/>
            </a:endParaRPr>
          </a:p>
        </p:txBody>
      </p:sp>
      <p:grpSp>
        <p:nvGrpSpPr>
          <p:cNvPr id="13" name="Body 4"/>
          <p:cNvGrpSpPr/>
          <p:nvPr/>
        </p:nvGrpSpPr>
        <p:grpSpPr>
          <a:xfrm rot="7235789">
            <a:off x="6427019" y="404570"/>
            <a:ext cx="2879261" cy="6579763"/>
            <a:chOff x="6622781" y="2770107"/>
            <a:chExt cx="739444" cy="1689797"/>
          </a:xfrm>
        </p:grpSpPr>
        <p:grpSp>
          <p:nvGrpSpPr>
            <p:cNvPr id="14" name="Group 13"/>
            <p:cNvGrpSpPr/>
            <p:nvPr/>
          </p:nvGrpSpPr>
          <p:grpSpPr>
            <a:xfrm rot="16200000">
              <a:off x="6782653" y="4236124"/>
              <a:ext cx="419700" cy="27860"/>
              <a:chOff x="623524" y="3019320"/>
              <a:chExt cx="1638163" cy="58856"/>
            </a:xfrm>
          </p:grpSpPr>
          <p:sp>
            <p:nvSpPr>
              <p:cNvPr id="25" name="Freeform 5"/>
              <p:cNvSpPr>
                <a:spLocks/>
              </p:cNvSpPr>
              <p:nvPr/>
            </p:nvSpPr>
            <p:spPr bwMode="auto">
              <a:xfrm>
                <a:off x="623524" y="3019320"/>
                <a:ext cx="1638163" cy="58856"/>
              </a:xfrm>
              <a:custGeom>
                <a:avLst/>
                <a:gdLst>
                  <a:gd name="T0" fmla="*/ 1336 w 1336"/>
                  <a:gd name="T1" fmla="*/ 48 h 48"/>
                  <a:gd name="T2" fmla="*/ 0 w 1336"/>
                  <a:gd name="T3" fmla="*/ 48 h 48"/>
                  <a:gd name="T4" fmla="*/ 126 w 1336"/>
                  <a:gd name="T5" fmla="*/ 0 h 48"/>
                  <a:gd name="T6" fmla="*/ 1336 w 1336"/>
                  <a:gd name="T7" fmla="*/ 0 h 48"/>
                  <a:gd name="T8" fmla="*/ 1336 w 1336"/>
                  <a:gd name="T9" fmla="*/ 48 h 48"/>
                </a:gdLst>
                <a:ahLst/>
                <a:cxnLst>
                  <a:cxn ang="0">
                    <a:pos x="T0" y="T1"/>
                  </a:cxn>
                  <a:cxn ang="0">
                    <a:pos x="T2" y="T3"/>
                  </a:cxn>
                  <a:cxn ang="0">
                    <a:pos x="T4" y="T5"/>
                  </a:cxn>
                  <a:cxn ang="0">
                    <a:pos x="T6" y="T7"/>
                  </a:cxn>
                  <a:cxn ang="0">
                    <a:pos x="T8" y="T9"/>
                  </a:cxn>
                </a:cxnLst>
                <a:rect l="0" t="0" r="r" b="b"/>
                <a:pathLst>
                  <a:path w="1336" h="48">
                    <a:moveTo>
                      <a:pt x="1336" y="48"/>
                    </a:moveTo>
                    <a:lnTo>
                      <a:pt x="0" y="48"/>
                    </a:lnTo>
                    <a:lnTo>
                      <a:pt x="126" y="0"/>
                    </a:lnTo>
                    <a:lnTo>
                      <a:pt x="1336" y="0"/>
                    </a:lnTo>
                    <a:lnTo>
                      <a:pt x="1336" y="48"/>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26" name="Freeform 6"/>
              <p:cNvSpPr>
                <a:spLocks/>
              </p:cNvSpPr>
              <p:nvPr/>
            </p:nvSpPr>
            <p:spPr bwMode="auto">
              <a:xfrm>
                <a:off x="623524" y="3048748"/>
                <a:ext cx="1638163" cy="29428"/>
              </a:xfrm>
              <a:custGeom>
                <a:avLst/>
                <a:gdLst>
                  <a:gd name="T0" fmla="*/ 0 w 1336"/>
                  <a:gd name="T1" fmla="*/ 24 h 24"/>
                  <a:gd name="T2" fmla="*/ 1336 w 1336"/>
                  <a:gd name="T3" fmla="*/ 24 h 24"/>
                  <a:gd name="T4" fmla="*/ 1336 w 1336"/>
                  <a:gd name="T5" fmla="*/ 0 h 24"/>
                  <a:gd name="T6" fmla="*/ 62 w 1336"/>
                  <a:gd name="T7" fmla="*/ 0 h 24"/>
                  <a:gd name="T8" fmla="*/ 0 w 1336"/>
                  <a:gd name="T9" fmla="*/ 24 h 24"/>
                </a:gdLst>
                <a:ahLst/>
                <a:cxnLst>
                  <a:cxn ang="0">
                    <a:pos x="T0" y="T1"/>
                  </a:cxn>
                  <a:cxn ang="0">
                    <a:pos x="T2" y="T3"/>
                  </a:cxn>
                  <a:cxn ang="0">
                    <a:pos x="T4" y="T5"/>
                  </a:cxn>
                  <a:cxn ang="0">
                    <a:pos x="T6" y="T7"/>
                  </a:cxn>
                  <a:cxn ang="0">
                    <a:pos x="T8" y="T9"/>
                  </a:cxn>
                </a:cxnLst>
                <a:rect l="0" t="0" r="r" b="b"/>
                <a:pathLst>
                  <a:path w="1336" h="24">
                    <a:moveTo>
                      <a:pt x="0" y="24"/>
                    </a:moveTo>
                    <a:lnTo>
                      <a:pt x="1336" y="24"/>
                    </a:lnTo>
                    <a:lnTo>
                      <a:pt x="1336" y="0"/>
                    </a:lnTo>
                    <a:lnTo>
                      <a:pt x="62" y="0"/>
                    </a:lnTo>
                    <a:lnTo>
                      <a:pt x="0" y="24"/>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grpSp>
        <p:sp>
          <p:nvSpPr>
            <p:cNvPr id="15" name="Freeform 7"/>
            <p:cNvSpPr>
              <a:spLocks/>
            </p:cNvSpPr>
            <p:nvPr/>
          </p:nvSpPr>
          <p:spPr bwMode="auto">
            <a:xfrm rot="16200000">
              <a:off x="6895588" y="3853831"/>
              <a:ext cx="193829" cy="184571"/>
            </a:xfrm>
            <a:custGeom>
              <a:avLst/>
              <a:gdLst>
                <a:gd name="T0" fmla="*/ 261 w 261"/>
                <a:gd name="T1" fmla="*/ 19 h 134"/>
                <a:gd name="T2" fmla="*/ 216 w 261"/>
                <a:gd name="T3" fmla="*/ 19 h 134"/>
                <a:gd name="T4" fmla="*/ 216 w 261"/>
                <a:gd name="T5" fmla="*/ 8 h 134"/>
                <a:gd name="T6" fmla="*/ 206 w 261"/>
                <a:gd name="T7" fmla="*/ 0 h 134"/>
                <a:gd name="T8" fmla="*/ 199 w 261"/>
                <a:gd name="T9" fmla="*/ 0 h 134"/>
                <a:gd name="T10" fmla="*/ 190 w 261"/>
                <a:gd name="T11" fmla="*/ 8 h 134"/>
                <a:gd name="T12" fmla="*/ 190 w 261"/>
                <a:gd name="T13" fmla="*/ 13 h 134"/>
                <a:gd name="T14" fmla="*/ 175 w 261"/>
                <a:gd name="T15" fmla="*/ 13 h 134"/>
                <a:gd name="T16" fmla="*/ 38 w 261"/>
                <a:gd name="T17" fmla="*/ 41 h 134"/>
                <a:gd name="T18" fmla="*/ 2 w 261"/>
                <a:gd name="T19" fmla="*/ 41 h 134"/>
                <a:gd name="T20" fmla="*/ 0 w 261"/>
                <a:gd name="T21" fmla="*/ 67 h 134"/>
                <a:gd name="T22" fmla="*/ 2 w 261"/>
                <a:gd name="T23" fmla="*/ 93 h 134"/>
                <a:gd name="T24" fmla="*/ 38 w 261"/>
                <a:gd name="T25" fmla="*/ 93 h 134"/>
                <a:gd name="T26" fmla="*/ 175 w 261"/>
                <a:gd name="T27" fmla="*/ 122 h 134"/>
                <a:gd name="T28" fmla="*/ 190 w 261"/>
                <a:gd name="T29" fmla="*/ 122 h 134"/>
                <a:gd name="T30" fmla="*/ 190 w 261"/>
                <a:gd name="T31" fmla="*/ 126 h 134"/>
                <a:gd name="T32" fmla="*/ 199 w 261"/>
                <a:gd name="T33" fmla="*/ 134 h 134"/>
                <a:gd name="T34" fmla="*/ 206 w 261"/>
                <a:gd name="T35" fmla="*/ 134 h 134"/>
                <a:gd name="T36" fmla="*/ 216 w 261"/>
                <a:gd name="T37" fmla="*/ 126 h 134"/>
                <a:gd name="T38" fmla="*/ 216 w 261"/>
                <a:gd name="T39" fmla="*/ 115 h 134"/>
                <a:gd name="T40" fmla="*/ 261 w 261"/>
                <a:gd name="T41" fmla="*/ 115 h 134"/>
                <a:gd name="T42" fmla="*/ 261 w 261"/>
                <a:gd name="T43" fmla="*/ 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134">
                  <a:moveTo>
                    <a:pt x="261" y="19"/>
                  </a:moveTo>
                  <a:cubicBezTo>
                    <a:pt x="216" y="19"/>
                    <a:pt x="216" y="19"/>
                    <a:pt x="216" y="19"/>
                  </a:cubicBezTo>
                  <a:cubicBezTo>
                    <a:pt x="216" y="8"/>
                    <a:pt x="216" y="8"/>
                    <a:pt x="216" y="8"/>
                  </a:cubicBezTo>
                  <a:cubicBezTo>
                    <a:pt x="216" y="4"/>
                    <a:pt x="211" y="0"/>
                    <a:pt x="206" y="0"/>
                  </a:cubicBezTo>
                  <a:cubicBezTo>
                    <a:pt x="199" y="0"/>
                    <a:pt x="199" y="0"/>
                    <a:pt x="199" y="0"/>
                  </a:cubicBezTo>
                  <a:cubicBezTo>
                    <a:pt x="194" y="0"/>
                    <a:pt x="190" y="4"/>
                    <a:pt x="190" y="8"/>
                  </a:cubicBezTo>
                  <a:cubicBezTo>
                    <a:pt x="190" y="13"/>
                    <a:pt x="190" y="13"/>
                    <a:pt x="190" y="13"/>
                  </a:cubicBezTo>
                  <a:cubicBezTo>
                    <a:pt x="186" y="13"/>
                    <a:pt x="181" y="13"/>
                    <a:pt x="175" y="13"/>
                  </a:cubicBezTo>
                  <a:cubicBezTo>
                    <a:pt x="151" y="13"/>
                    <a:pt x="58" y="41"/>
                    <a:pt x="38" y="41"/>
                  </a:cubicBezTo>
                  <a:cubicBezTo>
                    <a:pt x="18" y="41"/>
                    <a:pt x="2" y="41"/>
                    <a:pt x="2" y="41"/>
                  </a:cubicBezTo>
                  <a:cubicBezTo>
                    <a:pt x="2" y="41"/>
                    <a:pt x="0" y="54"/>
                    <a:pt x="0" y="67"/>
                  </a:cubicBezTo>
                  <a:cubicBezTo>
                    <a:pt x="0" y="80"/>
                    <a:pt x="2" y="93"/>
                    <a:pt x="2" y="93"/>
                  </a:cubicBezTo>
                  <a:cubicBezTo>
                    <a:pt x="2" y="93"/>
                    <a:pt x="18" y="93"/>
                    <a:pt x="38" y="93"/>
                  </a:cubicBezTo>
                  <a:cubicBezTo>
                    <a:pt x="58" y="93"/>
                    <a:pt x="151" y="122"/>
                    <a:pt x="175" y="122"/>
                  </a:cubicBezTo>
                  <a:cubicBezTo>
                    <a:pt x="181" y="122"/>
                    <a:pt x="186" y="122"/>
                    <a:pt x="190" y="122"/>
                  </a:cubicBezTo>
                  <a:cubicBezTo>
                    <a:pt x="190" y="126"/>
                    <a:pt x="190" y="126"/>
                    <a:pt x="190" y="126"/>
                  </a:cubicBezTo>
                  <a:cubicBezTo>
                    <a:pt x="190" y="131"/>
                    <a:pt x="194" y="134"/>
                    <a:pt x="199" y="134"/>
                  </a:cubicBezTo>
                  <a:cubicBezTo>
                    <a:pt x="206" y="134"/>
                    <a:pt x="206" y="134"/>
                    <a:pt x="206" y="134"/>
                  </a:cubicBezTo>
                  <a:cubicBezTo>
                    <a:pt x="211" y="134"/>
                    <a:pt x="216" y="131"/>
                    <a:pt x="216" y="126"/>
                  </a:cubicBezTo>
                  <a:cubicBezTo>
                    <a:pt x="216" y="115"/>
                    <a:pt x="216" y="115"/>
                    <a:pt x="216" y="115"/>
                  </a:cubicBezTo>
                  <a:cubicBezTo>
                    <a:pt x="261" y="115"/>
                    <a:pt x="261" y="115"/>
                    <a:pt x="261" y="115"/>
                  </a:cubicBezTo>
                  <a:lnTo>
                    <a:pt x="261" y="19"/>
                  </a:lnTo>
                  <a:close/>
                </a:path>
              </a:pathLst>
            </a:custGeom>
            <a:gradFill>
              <a:gsLst>
                <a:gs pos="20000">
                  <a:schemeClr val="bg1">
                    <a:lumMod val="50000"/>
                  </a:schemeClr>
                </a:gs>
                <a:gs pos="72000">
                  <a:schemeClr val="bg1">
                    <a:lumMod val="85000"/>
                  </a:schemeClr>
                </a:gs>
                <a:gs pos="100000">
                  <a:schemeClr val="bg1">
                    <a:lumMod val="75000"/>
                  </a:schemeClr>
                </a:gs>
              </a:gsLst>
              <a:lin ang="16200000" scaled="1"/>
            </a:gradFill>
            <a:ln>
              <a:noFill/>
            </a:ln>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16" name="Freeform 8"/>
            <p:cNvSpPr>
              <a:spLocks noEditPoints="1"/>
            </p:cNvSpPr>
            <p:nvPr/>
          </p:nvSpPr>
          <p:spPr bwMode="auto">
            <a:xfrm rot="16200000">
              <a:off x="6895589" y="3854412"/>
              <a:ext cx="193829" cy="183410"/>
            </a:xfrm>
            <a:custGeom>
              <a:avLst/>
              <a:gdLst>
                <a:gd name="T0" fmla="*/ 261 w 261"/>
                <a:gd name="T1" fmla="*/ 71 h 133"/>
                <a:gd name="T2" fmla="*/ 261 w 261"/>
                <a:gd name="T3" fmla="*/ 114 h 133"/>
                <a:gd name="T4" fmla="*/ 216 w 261"/>
                <a:gd name="T5" fmla="*/ 114 h 133"/>
                <a:gd name="T6" fmla="*/ 216 w 261"/>
                <a:gd name="T7" fmla="*/ 125 h 133"/>
                <a:gd name="T8" fmla="*/ 206 w 261"/>
                <a:gd name="T9" fmla="*/ 133 h 133"/>
                <a:gd name="T10" fmla="*/ 199 w 261"/>
                <a:gd name="T11" fmla="*/ 133 h 133"/>
                <a:gd name="T12" fmla="*/ 190 w 261"/>
                <a:gd name="T13" fmla="*/ 128 h 133"/>
                <a:gd name="T14" fmla="*/ 194 w 261"/>
                <a:gd name="T15" fmla="*/ 128 h 133"/>
                <a:gd name="T16" fmla="*/ 201 w 261"/>
                <a:gd name="T17" fmla="*/ 128 h 133"/>
                <a:gd name="T18" fmla="*/ 211 w 261"/>
                <a:gd name="T19" fmla="*/ 120 h 133"/>
                <a:gd name="T20" fmla="*/ 211 w 261"/>
                <a:gd name="T21" fmla="*/ 2 h 133"/>
                <a:gd name="T22" fmla="*/ 210 w 261"/>
                <a:gd name="T23" fmla="*/ 0 h 133"/>
                <a:gd name="T24" fmla="*/ 216 w 261"/>
                <a:gd name="T25" fmla="*/ 7 h 133"/>
                <a:gd name="T26" fmla="*/ 216 w 261"/>
                <a:gd name="T27" fmla="*/ 71 h 133"/>
                <a:gd name="T28" fmla="*/ 261 w 261"/>
                <a:gd name="T29" fmla="*/ 71 h 133"/>
                <a:gd name="T30" fmla="*/ 38 w 261"/>
                <a:gd name="T31" fmla="*/ 48 h 133"/>
                <a:gd name="T32" fmla="*/ 1 w 261"/>
                <a:gd name="T33" fmla="*/ 48 h 133"/>
                <a:gd name="T34" fmla="*/ 1 w 261"/>
                <a:gd name="T35" fmla="*/ 51 h 133"/>
                <a:gd name="T36" fmla="*/ 38 w 261"/>
                <a:gd name="T37" fmla="*/ 51 h 133"/>
                <a:gd name="T38" fmla="*/ 175 w 261"/>
                <a:gd name="T39" fmla="*/ 36 h 133"/>
                <a:gd name="T40" fmla="*/ 189 w 261"/>
                <a:gd name="T41" fmla="*/ 36 h 133"/>
                <a:gd name="T42" fmla="*/ 187 w 261"/>
                <a:gd name="T43" fmla="*/ 50 h 133"/>
                <a:gd name="T44" fmla="*/ 175 w 261"/>
                <a:gd name="T45" fmla="*/ 50 h 133"/>
                <a:gd name="T46" fmla="*/ 40 w 261"/>
                <a:gd name="T47" fmla="*/ 58 h 133"/>
                <a:gd name="T48" fmla="*/ 0 w 261"/>
                <a:gd name="T49" fmla="*/ 58 h 133"/>
                <a:gd name="T50" fmla="*/ 0 w 261"/>
                <a:gd name="T51" fmla="*/ 61 h 133"/>
                <a:gd name="T52" fmla="*/ 40 w 261"/>
                <a:gd name="T53" fmla="*/ 61 h 133"/>
                <a:gd name="T54" fmla="*/ 175 w 261"/>
                <a:gd name="T55" fmla="*/ 60 h 133"/>
                <a:gd name="T56" fmla="*/ 186 w 261"/>
                <a:gd name="T57" fmla="*/ 60 h 133"/>
                <a:gd name="T58" fmla="*/ 185 w 261"/>
                <a:gd name="T59" fmla="*/ 71 h 133"/>
                <a:gd name="T60" fmla="*/ 175 w 261"/>
                <a:gd name="T61" fmla="*/ 71 h 133"/>
                <a:gd name="T62" fmla="*/ 40 w 261"/>
                <a:gd name="T63" fmla="*/ 69 h 133"/>
                <a:gd name="T64" fmla="*/ 0 w 261"/>
                <a:gd name="T65" fmla="*/ 69 h 133"/>
                <a:gd name="T66" fmla="*/ 0 w 261"/>
                <a:gd name="T67" fmla="*/ 76 h 133"/>
                <a:gd name="T68" fmla="*/ 40 w 261"/>
                <a:gd name="T69" fmla="*/ 76 h 133"/>
                <a:gd name="T70" fmla="*/ 175 w 261"/>
                <a:gd name="T71" fmla="*/ 84 h 133"/>
                <a:gd name="T72" fmla="*/ 182 w 261"/>
                <a:gd name="T73" fmla="*/ 84 h 133"/>
                <a:gd name="T74" fmla="*/ 178 w 261"/>
                <a:gd name="T75" fmla="*/ 98 h 133"/>
                <a:gd name="T76" fmla="*/ 175 w 261"/>
                <a:gd name="T77" fmla="*/ 98 h 133"/>
                <a:gd name="T78" fmla="*/ 38 w 261"/>
                <a:gd name="T79" fmla="*/ 83 h 133"/>
                <a:gd name="T80" fmla="*/ 1 w 261"/>
                <a:gd name="T81" fmla="*/ 83 h 133"/>
                <a:gd name="T82" fmla="*/ 2 w 261"/>
                <a:gd name="T83" fmla="*/ 90 h 133"/>
                <a:gd name="T84" fmla="*/ 38 w 261"/>
                <a:gd name="T85" fmla="*/ 90 h 133"/>
                <a:gd name="T86" fmla="*/ 175 w 261"/>
                <a:gd name="T87" fmla="*/ 116 h 133"/>
                <a:gd name="T88" fmla="*/ 190 w 261"/>
                <a:gd name="T89" fmla="*/ 116 h 133"/>
                <a:gd name="T90" fmla="*/ 190 w 261"/>
                <a:gd name="T91" fmla="*/ 106 h 133"/>
                <a:gd name="T92" fmla="*/ 190 w 261"/>
                <a:gd name="T93" fmla="*/ 98 h 133"/>
                <a:gd name="T94" fmla="*/ 190 w 261"/>
                <a:gd name="T95" fmla="*/ 84 h 133"/>
                <a:gd name="T96" fmla="*/ 190 w 261"/>
                <a:gd name="T97" fmla="*/ 71 h 133"/>
                <a:gd name="T98" fmla="*/ 190 w 261"/>
                <a:gd name="T99" fmla="*/ 60 h 133"/>
                <a:gd name="T100" fmla="*/ 190 w 261"/>
                <a:gd name="T101" fmla="*/ 50 h 133"/>
                <a:gd name="T102" fmla="*/ 190 w 261"/>
                <a:gd name="T103" fmla="*/ 36 h 133"/>
                <a:gd name="T104" fmla="*/ 190 w 261"/>
                <a:gd name="T105" fmla="*/ 25 h 133"/>
                <a:gd name="T106" fmla="*/ 175 w 261"/>
                <a:gd name="T107" fmla="*/ 25 h 133"/>
                <a:gd name="T108" fmla="*/ 38 w 261"/>
                <a:gd name="T109" fmla="*/ 4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133">
                  <a:moveTo>
                    <a:pt x="261" y="71"/>
                  </a:moveTo>
                  <a:cubicBezTo>
                    <a:pt x="261" y="114"/>
                    <a:pt x="261" y="114"/>
                    <a:pt x="261" y="114"/>
                  </a:cubicBezTo>
                  <a:cubicBezTo>
                    <a:pt x="216" y="114"/>
                    <a:pt x="216" y="114"/>
                    <a:pt x="216" y="114"/>
                  </a:cubicBezTo>
                  <a:cubicBezTo>
                    <a:pt x="216" y="125"/>
                    <a:pt x="216" y="125"/>
                    <a:pt x="216" y="125"/>
                  </a:cubicBezTo>
                  <a:cubicBezTo>
                    <a:pt x="216" y="130"/>
                    <a:pt x="211" y="133"/>
                    <a:pt x="206" y="133"/>
                  </a:cubicBezTo>
                  <a:cubicBezTo>
                    <a:pt x="199" y="133"/>
                    <a:pt x="199" y="133"/>
                    <a:pt x="199" y="133"/>
                  </a:cubicBezTo>
                  <a:cubicBezTo>
                    <a:pt x="195" y="133"/>
                    <a:pt x="192" y="131"/>
                    <a:pt x="190" y="128"/>
                  </a:cubicBezTo>
                  <a:cubicBezTo>
                    <a:pt x="192" y="128"/>
                    <a:pt x="193" y="128"/>
                    <a:pt x="194" y="128"/>
                  </a:cubicBezTo>
                  <a:cubicBezTo>
                    <a:pt x="201" y="128"/>
                    <a:pt x="201" y="128"/>
                    <a:pt x="201" y="128"/>
                  </a:cubicBezTo>
                  <a:cubicBezTo>
                    <a:pt x="206" y="128"/>
                    <a:pt x="211" y="125"/>
                    <a:pt x="211" y="120"/>
                  </a:cubicBezTo>
                  <a:cubicBezTo>
                    <a:pt x="211" y="2"/>
                    <a:pt x="211" y="2"/>
                    <a:pt x="211" y="2"/>
                  </a:cubicBezTo>
                  <a:cubicBezTo>
                    <a:pt x="211" y="1"/>
                    <a:pt x="210" y="0"/>
                    <a:pt x="210" y="0"/>
                  </a:cubicBezTo>
                  <a:cubicBezTo>
                    <a:pt x="213" y="1"/>
                    <a:pt x="216" y="4"/>
                    <a:pt x="216" y="7"/>
                  </a:cubicBezTo>
                  <a:cubicBezTo>
                    <a:pt x="216" y="71"/>
                    <a:pt x="216" y="71"/>
                    <a:pt x="216" y="71"/>
                  </a:cubicBezTo>
                  <a:lnTo>
                    <a:pt x="261" y="71"/>
                  </a:lnTo>
                  <a:close/>
                  <a:moveTo>
                    <a:pt x="38" y="48"/>
                  </a:moveTo>
                  <a:cubicBezTo>
                    <a:pt x="28" y="48"/>
                    <a:pt x="14" y="48"/>
                    <a:pt x="1" y="48"/>
                  </a:cubicBezTo>
                  <a:cubicBezTo>
                    <a:pt x="1" y="49"/>
                    <a:pt x="1" y="50"/>
                    <a:pt x="1" y="51"/>
                  </a:cubicBezTo>
                  <a:cubicBezTo>
                    <a:pt x="14" y="51"/>
                    <a:pt x="28" y="51"/>
                    <a:pt x="38" y="51"/>
                  </a:cubicBezTo>
                  <a:cubicBezTo>
                    <a:pt x="58" y="51"/>
                    <a:pt x="151" y="36"/>
                    <a:pt x="175" y="36"/>
                  </a:cubicBezTo>
                  <a:cubicBezTo>
                    <a:pt x="180" y="36"/>
                    <a:pt x="185" y="36"/>
                    <a:pt x="189" y="36"/>
                  </a:cubicBezTo>
                  <a:cubicBezTo>
                    <a:pt x="189" y="40"/>
                    <a:pt x="188" y="45"/>
                    <a:pt x="187" y="50"/>
                  </a:cubicBezTo>
                  <a:cubicBezTo>
                    <a:pt x="184" y="50"/>
                    <a:pt x="180" y="50"/>
                    <a:pt x="175" y="50"/>
                  </a:cubicBezTo>
                  <a:cubicBezTo>
                    <a:pt x="151" y="50"/>
                    <a:pt x="60" y="58"/>
                    <a:pt x="40" y="58"/>
                  </a:cubicBezTo>
                  <a:cubicBezTo>
                    <a:pt x="30" y="58"/>
                    <a:pt x="14" y="58"/>
                    <a:pt x="0" y="58"/>
                  </a:cubicBezTo>
                  <a:cubicBezTo>
                    <a:pt x="0" y="59"/>
                    <a:pt x="0" y="60"/>
                    <a:pt x="0" y="61"/>
                  </a:cubicBezTo>
                  <a:cubicBezTo>
                    <a:pt x="13" y="61"/>
                    <a:pt x="30" y="61"/>
                    <a:pt x="40" y="61"/>
                  </a:cubicBezTo>
                  <a:cubicBezTo>
                    <a:pt x="60" y="61"/>
                    <a:pt x="151" y="60"/>
                    <a:pt x="175" y="60"/>
                  </a:cubicBezTo>
                  <a:cubicBezTo>
                    <a:pt x="179" y="60"/>
                    <a:pt x="183" y="60"/>
                    <a:pt x="186" y="60"/>
                  </a:cubicBezTo>
                  <a:cubicBezTo>
                    <a:pt x="186" y="64"/>
                    <a:pt x="185" y="67"/>
                    <a:pt x="185" y="71"/>
                  </a:cubicBezTo>
                  <a:cubicBezTo>
                    <a:pt x="182" y="71"/>
                    <a:pt x="178" y="71"/>
                    <a:pt x="175" y="71"/>
                  </a:cubicBezTo>
                  <a:cubicBezTo>
                    <a:pt x="151" y="71"/>
                    <a:pt x="60" y="69"/>
                    <a:pt x="40" y="69"/>
                  </a:cubicBezTo>
                  <a:cubicBezTo>
                    <a:pt x="30" y="69"/>
                    <a:pt x="13" y="69"/>
                    <a:pt x="0" y="69"/>
                  </a:cubicBezTo>
                  <a:cubicBezTo>
                    <a:pt x="0" y="72"/>
                    <a:pt x="0" y="74"/>
                    <a:pt x="0" y="76"/>
                  </a:cubicBezTo>
                  <a:cubicBezTo>
                    <a:pt x="14" y="76"/>
                    <a:pt x="30" y="76"/>
                    <a:pt x="40" y="76"/>
                  </a:cubicBezTo>
                  <a:cubicBezTo>
                    <a:pt x="60" y="76"/>
                    <a:pt x="151" y="84"/>
                    <a:pt x="175" y="84"/>
                  </a:cubicBezTo>
                  <a:cubicBezTo>
                    <a:pt x="177" y="84"/>
                    <a:pt x="179" y="84"/>
                    <a:pt x="182" y="84"/>
                  </a:cubicBezTo>
                  <a:cubicBezTo>
                    <a:pt x="180" y="90"/>
                    <a:pt x="179" y="94"/>
                    <a:pt x="178" y="98"/>
                  </a:cubicBezTo>
                  <a:cubicBezTo>
                    <a:pt x="177" y="98"/>
                    <a:pt x="176" y="98"/>
                    <a:pt x="175" y="98"/>
                  </a:cubicBezTo>
                  <a:cubicBezTo>
                    <a:pt x="151" y="98"/>
                    <a:pt x="58" y="83"/>
                    <a:pt x="38" y="83"/>
                  </a:cubicBezTo>
                  <a:cubicBezTo>
                    <a:pt x="28" y="83"/>
                    <a:pt x="14" y="83"/>
                    <a:pt x="1" y="83"/>
                  </a:cubicBezTo>
                  <a:cubicBezTo>
                    <a:pt x="1" y="86"/>
                    <a:pt x="2" y="88"/>
                    <a:pt x="2" y="90"/>
                  </a:cubicBezTo>
                  <a:cubicBezTo>
                    <a:pt x="14" y="90"/>
                    <a:pt x="29" y="90"/>
                    <a:pt x="38" y="90"/>
                  </a:cubicBezTo>
                  <a:cubicBezTo>
                    <a:pt x="58" y="90"/>
                    <a:pt x="151" y="116"/>
                    <a:pt x="175" y="116"/>
                  </a:cubicBezTo>
                  <a:cubicBezTo>
                    <a:pt x="181" y="116"/>
                    <a:pt x="186" y="116"/>
                    <a:pt x="190" y="116"/>
                  </a:cubicBezTo>
                  <a:cubicBezTo>
                    <a:pt x="190" y="106"/>
                    <a:pt x="190" y="106"/>
                    <a:pt x="190" y="106"/>
                  </a:cubicBezTo>
                  <a:cubicBezTo>
                    <a:pt x="190" y="98"/>
                    <a:pt x="190" y="98"/>
                    <a:pt x="190" y="98"/>
                  </a:cubicBezTo>
                  <a:cubicBezTo>
                    <a:pt x="190" y="84"/>
                    <a:pt x="190" y="84"/>
                    <a:pt x="190" y="84"/>
                  </a:cubicBezTo>
                  <a:cubicBezTo>
                    <a:pt x="190" y="71"/>
                    <a:pt x="190" y="71"/>
                    <a:pt x="190" y="71"/>
                  </a:cubicBezTo>
                  <a:cubicBezTo>
                    <a:pt x="190" y="60"/>
                    <a:pt x="190" y="60"/>
                    <a:pt x="190" y="60"/>
                  </a:cubicBezTo>
                  <a:cubicBezTo>
                    <a:pt x="190" y="50"/>
                    <a:pt x="190" y="50"/>
                    <a:pt x="190" y="50"/>
                  </a:cubicBezTo>
                  <a:cubicBezTo>
                    <a:pt x="190" y="36"/>
                    <a:pt x="190" y="36"/>
                    <a:pt x="190" y="36"/>
                  </a:cubicBezTo>
                  <a:cubicBezTo>
                    <a:pt x="190" y="25"/>
                    <a:pt x="190" y="25"/>
                    <a:pt x="190" y="25"/>
                  </a:cubicBezTo>
                  <a:cubicBezTo>
                    <a:pt x="186" y="25"/>
                    <a:pt x="181" y="25"/>
                    <a:pt x="175" y="25"/>
                  </a:cubicBezTo>
                  <a:cubicBezTo>
                    <a:pt x="151" y="25"/>
                    <a:pt x="58" y="48"/>
                    <a:pt x="38" y="48"/>
                  </a:cubicBezTo>
                  <a:close/>
                </a:path>
              </a:pathLst>
            </a:custGeom>
            <a:gradFill>
              <a:gsLst>
                <a:gs pos="20000">
                  <a:schemeClr val="bg1">
                    <a:lumMod val="50000"/>
                  </a:schemeClr>
                </a:gs>
                <a:gs pos="80000">
                  <a:schemeClr val="bg1">
                    <a:lumMod val="50000"/>
                    <a:alpha val="0"/>
                  </a:schemeClr>
                </a:gs>
              </a:gsLst>
              <a:lin ang="16200000" scaled="1"/>
            </a:gradFill>
            <a:ln>
              <a:noFill/>
            </a:ln>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grpSp>
          <p:nvGrpSpPr>
            <p:cNvPr id="17" name="Group 16"/>
            <p:cNvGrpSpPr/>
            <p:nvPr/>
          </p:nvGrpSpPr>
          <p:grpSpPr>
            <a:xfrm>
              <a:off x="6622781" y="2770107"/>
              <a:ext cx="739444" cy="1080666"/>
              <a:chOff x="1654776" y="2999678"/>
              <a:chExt cx="739444" cy="1080665"/>
            </a:xfrm>
          </p:grpSpPr>
          <p:sp>
            <p:nvSpPr>
              <p:cNvPr id="18" name="Freeform 9"/>
              <p:cNvSpPr>
                <a:spLocks noEditPoints="1"/>
              </p:cNvSpPr>
              <p:nvPr/>
            </p:nvSpPr>
            <p:spPr bwMode="auto">
              <a:xfrm rot="16200000">
                <a:off x="1489349" y="3361784"/>
                <a:ext cx="1070299" cy="366820"/>
              </a:xfrm>
              <a:custGeom>
                <a:avLst/>
                <a:gdLst>
                  <a:gd name="T0" fmla="*/ 0 w 3407"/>
                  <a:gd name="T1" fmla="*/ 0 h 632"/>
                  <a:gd name="T2" fmla="*/ 0 w 3407"/>
                  <a:gd name="T3" fmla="*/ 632 h 632"/>
                  <a:gd name="T4" fmla="*/ 3407 w 3407"/>
                  <a:gd name="T5" fmla="*/ 632 h 632"/>
                  <a:gd name="T6" fmla="*/ 3407 w 3407"/>
                  <a:gd name="T7" fmla="*/ 0 h 632"/>
                  <a:gd name="T8" fmla="*/ 0 w 3407"/>
                  <a:gd name="T9" fmla="*/ 0 h 632"/>
                  <a:gd name="T10" fmla="*/ 3379 w 3407"/>
                  <a:gd name="T11" fmla="*/ 603 h 632"/>
                  <a:gd name="T12" fmla="*/ 21 w 3407"/>
                  <a:gd name="T13" fmla="*/ 603 h 632"/>
                  <a:gd name="T14" fmla="*/ 21 w 3407"/>
                  <a:gd name="T15" fmla="*/ 28 h 632"/>
                  <a:gd name="T16" fmla="*/ 3379 w 3407"/>
                  <a:gd name="T17" fmla="*/ 28 h 632"/>
                  <a:gd name="T18" fmla="*/ 3379 w 3407"/>
                  <a:gd name="T19" fmla="*/ 60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7" h="632">
                    <a:moveTo>
                      <a:pt x="0" y="0"/>
                    </a:moveTo>
                    <a:lnTo>
                      <a:pt x="0" y="632"/>
                    </a:lnTo>
                    <a:lnTo>
                      <a:pt x="3407" y="632"/>
                    </a:lnTo>
                    <a:lnTo>
                      <a:pt x="3407" y="0"/>
                    </a:lnTo>
                    <a:lnTo>
                      <a:pt x="0" y="0"/>
                    </a:lnTo>
                    <a:close/>
                    <a:moveTo>
                      <a:pt x="3379" y="603"/>
                    </a:moveTo>
                    <a:lnTo>
                      <a:pt x="21" y="603"/>
                    </a:lnTo>
                    <a:lnTo>
                      <a:pt x="21" y="28"/>
                    </a:lnTo>
                    <a:lnTo>
                      <a:pt x="3379" y="28"/>
                    </a:lnTo>
                    <a:lnTo>
                      <a:pt x="3379" y="603"/>
                    </a:ln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19" name="Freeform 142"/>
              <p:cNvSpPr>
                <a:spLocks/>
              </p:cNvSpPr>
              <p:nvPr/>
            </p:nvSpPr>
            <p:spPr bwMode="auto">
              <a:xfrm rot="16200000">
                <a:off x="1385023" y="3500438"/>
                <a:ext cx="1047366" cy="99250"/>
              </a:xfrm>
              <a:custGeom>
                <a:avLst/>
                <a:gdLst>
                  <a:gd name="connsiteX0" fmla="*/ 0 w 4088051"/>
                  <a:gd name="connsiteY0" fmla="*/ 177795 h 209675"/>
                  <a:gd name="connsiteX1" fmla="*/ 4088051 w 4088051"/>
                  <a:gd name="connsiteY1" fmla="*/ 177795 h 209675"/>
                  <a:gd name="connsiteX2" fmla="*/ 4088051 w 4088051"/>
                  <a:gd name="connsiteY2" fmla="*/ 209675 h 209675"/>
                  <a:gd name="connsiteX3" fmla="*/ 0 w 4088051"/>
                  <a:gd name="connsiteY3" fmla="*/ 209675 h 209675"/>
                  <a:gd name="connsiteX4" fmla="*/ 2899 w 4088051"/>
                  <a:gd name="connsiteY4" fmla="*/ 0 h 209675"/>
                  <a:gd name="connsiteX5" fmla="*/ 4088051 w 4088051"/>
                  <a:gd name="connsiteY5" fmla="*/ 0 h 209675"/>
                  <a:gd name="connsiteX6" fmla="*/ 4088051 w 4088051"/>
                  <a:gd name="connsiteY6" fmla="*/ 154497 h 209675"/>
                  <a:gd name="connsiteX7" fmla="*/ 0 w 4088051"/>
                  <a:gd name="connsiteY7" fmla="*/ 154497 h 209675"/>
                  <a:gd name="connsiteX8" fmla="*/ 0 w 4088051"/>
                  <a:gd name="connsiteY8" fmla="*/ 11660 h 209675"/>
                  <a:gd name="connsiteX9" fmla="*/ 2899 w 4088051"/>
                  <a:gd name="connsiteY9" fmla="*/ 0 h 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8051" h="209675">
                    <a:moveTo>
                      <a:pt x="0" y="177795"/>
                    </a:moveTo>
                    <a:lnTo>
                      <a:pt x="4088051" y="177795"/>
                    </a:lnTo>
                    <a:lnTo>
                      <a:pt x="4088051" y="209675"/>
                    </a:lnTo>
                    <a:lnTo>
                      <a:pt x="0" y="209675"/>
                    </a:lnTo>
                    <a:close/>
                    <a:moveTo>
                      <a:pt x="2899" y="0"/>
                    </a:moveTo>
                    <a:cubicBezTo>
                      <a:pt x="2899" y="0"/>
                      <a:pt x="2899" y="0"/>
                      <a:pt x="4088051" y="0"/>
                    </a:cubicBezTo>
                    <a:cubicBezTo>
                      <a:pt x="4088051" y="0"/>
                      <a:pt x="4088051" y="0"/>
                      <a:pt x="4088051" y="154497"/>
                    </a:cubicBezTo>
                    <a:lnTo>
                      <a:pt x="0" y="154497"/>
                    </a:lnTo>
                    <a:cubicBezTo>
                      <a:pt x="0" y="154497"/>
                      <a:pt x="0" y="154497"/>
                      <a:pt x="0" y="11660"/>
                    </a:cubicBezTo>
                    <a:cubicBezTo>
                      <a:pt x="0" y="8745"/>
                      <a:pt x="0" y="2915"/>
                      <a:pt x="2899" y="0"/>
                    </a:cubicBezTo>
                    <a:close/>
                  </a:path>
                </a:pathLst>
              </a:custGeom>
              <a:gradFill flip="none" rotWithShape="1">
                <a:gsLst>
                  <a:gs pos="0">
                    <a:schemeClr val="bg1">
                      <a:alpha val="0"/>
                    </a:schemeClr>
                  </a:gs>
                  <a:gs pos="100000">
                    <a:schemeClr val="bg1">
                      <a:alpha val="50000"/>
                    </a:schemeClr>
                  </a:gs>
                </a:gsLst>
                <a:lin ang="0" scaled="1"/>
                <a:tileRect/>
              </a:gradFill>
              <a:ln>
                <a:noFill/>
              </a:ln>
            </p:spPr>
            <p:txBody>
              <a:bodyPr vert="horz" wrap="square" lIns="91440" tIns="45721" rIns="91440" bIns="45721" numCol="1" anchor="t" anchorCtr="0" compatLnSpc="1">
                <a:prstTxWarp prst="textNoShape">
                  <a:avLst/>
                </a:prstTxWarp>
                <a:noAutofit/>
              </a:bodyPr>
              <a:lstStyle/>
              <a:p>
                <a:endParaRPr lang="en-US" sz="1801">
                  <a:latin typeface="Tajawal" panose="00000500000000000000" pitchFamily="2" charset="-78"/>
                  <a:cs typeface="Tajawal" panose="00000500000000000000" pitchFamily="2" charset="-78"/>
                </a:endParaRPr>
              </a:p>
            </p:txBody>
          </p:sp>
          <p:sp>
            <p:nvSpPr>
              <p:cNvPr id="20" name="Freeform 21"/>
              <p:cNvSpPr>
                <a:spLocks/>
              </p:cNvSpPr>
              <p:nvPr/>
            </p:nvSpPr>
            <p:spPr bwMode="auto">
              <a:xfrm rot="16200000">
                <a:off x="1629666" y="3513497"/>
                <a:ext cx="1047366" cy="73132"/>
              </a:xfrm>
              <a:custGeom>
                <a:avLst/>
                <a:gdLst>
                  <a:gd name="T0" fmla="*/ 1410 w 1410"/>
                  <a:gd name="T1" fmla="*/ 0 h 53"/>
                  <a:gd name="T2" fmla="*/ 0 w 1410"/>
                  <a:gd name="T3" fmla="*/ 0 h 53"/>
                  <a:gd name="T4" fmla="*/ 0 w 1410"/>
                  <a:gd name="T5" fmla="*/ 49 h 53"/>
                  <a:gd name="T6" fmla="*/ 1 w 1410"/>
                  <a:gd name="T7" fmla="*/ 53 h 53"/>
                  <a:gd name="T8" fmla="*/ 1410 w 1410"/>
                  <a:gd name="T9" fmla="*/ 53 h 53"/>
                  <a:gd name="T10" fmla="*/ 1410 w 1410"/>
                  <a:gd name="T11" fmla="*/ 0 h 53"/>
                </a:gdLst>
                <a:ahLst/>
                <a:cxnLst>
                  <a:cxn ang="0">
                    <a:pos x="T0" y="T1"/>
                  </a:cxn>
                  <a:cxn ang="0">
                    <a:pos x="T2" y="T3"/>
                  </a:cxn>
                  <a:cxn ang="0">
                    <a:pos x="T4" y="T5"/>
                  </a:cxn>
                  <a:cxn ang="0">
                    <a:pos x="T6" y="T7"/>
                  </a:cxn>
                  <a:cxn ang="0">
                    <a:pos x="T8" y="T9"/>
                  </a:cxn>
                  <a:cxn ang="0">
                    <a:pos x="T10" y="T11"/>
                  </a:cxn>
                </a:cxnLst>
                <a:rect l="0" t="0" r="r" b="b"/>
                <a:pathLst>
                  <a:path w="1410" h="53">
                    <a:moveTo>
                      <a:pt x="1410" y="0"/>
                    </a:moveTo>
                    <a:cubicBezTo>
                      <a:pt x="0" y="0"/>
                      <a:pt x="0" y="0"/>
                      <a:pt x="0" y="0"/>
                    </a:cubicBezTo>
                    <a:cubicBezTo>
                      <a:pt x="0" y="49"/>
                      <a:pt x="0" y="49"/>
                      <a:pt x="0" y="49"/>
                    </a:cubicBezTo>
                    <a:cubicBezTo>
                      <a:pt x="0" y="51"/>
                      <a:pt x="0" y="52"/>
                      <a:pt x="1" y="53"/>
                    </a:cubicBezTo>
                    <a:cubicBezTo>
                      <a:pt x="1410" y="53"/>
                      <a:pt x="1410" y="53"/>
                      <a:pt x="1410" y="53"/>
                    </a:cubicBezTo>
                    <a:lnTo>
                      <a:pt x="1410" y="0"/>
                    </a:lnTo>
                    <a:close/>
                  </a:path>
                </a:pathLst>
              </a:custGeom>
              <a:gradFill flip="none" rotWithShape="1">
                <a:gsLst>
                  <a:gs pos="0">
                    <a:schemeClr val="bg1">
                      <a:alpha val="0"/>
                    </a:schemeClr>
                  </a:gs>
                  <a:gs pos="100000">
                    <a:schemeClr val="bg1">
                      <a:alpha val="50000"/>
                    </a:schemeClr>
                  </a:gs>
                </a:gsLst>
                <a:lin ang="8100000" scaled="1"/>
                <a:tileRect/>
              </a:gradFill>
              <a:ln>
                <a:noFill/>
              </a:ln>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grpSp>
            <p:nvGrpSpPr>
              <p:cNvPr id="21" name="Group 20"/>
              <p:cNvGrpSpPr/>
              <p:nvPr/>
            </p:nvGrpSpPr>
            <p:grpSpPr>
              <a:xfrm rot="16200000">
                <a:off x="2011147" y="2643307"/>
                <a:ext cx="26702" cy="739444"/>
                <a:chOff x="7114868" y="2265225"/>
                <a:chExt cx="104224" cy="1562141"/>
              </a:xfrm>
            </p:grpSpPr>
            <p:sp>
              <p:nvSpPr>
                <p:cNvPr id="23" name="Freeform 64"/>
                <p:cNvSpPr>
                  <a:spLocks/>
                </p:cNvSpPr>
                <p:nvPr/>
              </p:nvSpPr>
              <p:spPr bwMode="auto">
                <a:xfrm>
                  <a:off x="7114868" y="2265225"/>
                  <a:ext cx="104224" cy="1562141"/>
                </a:xfrm>
                <a:custGeom>
                  <a:avLst/>
                  <a:gdLst>
                    <a:gd name="T0" fmla="*/ 36 w 36"/>
                    <a:gd name="T1" fmla="*/ 525 h 536"/>
                    <a:gd name="T2" fmla="*/ 24 w 36"/>
                    <a:gd name="T3" fmla="*/ 536 h 536"/>
                    <a:gd name="T4" fmla="*/ 11 w 36"/>
                    <a:gd name="T5" fmla="*/ 536 h 536"/>
                    <a:gd name="T6" fmla="*/ 0 w 36"/>
                    <a:gd name="T7" fmla="*/ 525 h 536"/>
                    <a:gd name="T8" fmla="*/ 0 w 36"/>
                    <a:gd name="T9" fmla="*/ 11 h 536"/>
                    <a:gd name="T10" fmla="*/ 11 w 36"/>
                    <a:gd name="T11" fmla="*/ 0 h 536"/>
                    <a:gd name="T12" fmla="*/ 24 w 36"/>
                    <a:gd name="T13" fmla="*/ 0 h 536"/>
                    <a:gd name="T14" fmla="*/ 36 w 36"/>
                    <a:gd name="T15" fmla="*/ 11 h 536"/>
                    <a:gd name="T16" fmla="*/ 36 w 36"/>
                    <a:gd name="T17" fmla="*/ 52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536">
                      <a:moveTo>
                        <a:pt x="36" y="525"/>
                      </a:moveTo>
                      <a:cubicBezTo>
                        <a:pt x="36" y="531"/>
                        <a:pt x="31" y="536"/>
                        <a:pt x="24" y="536"/>
                      </a:cubicBezTo>
                      <a:cubicBezTo>
                        <a:pt x="11" y="536"/>
                        <a:pt x="11" y="536"/>
                        <a:pt x="11" y="536"/>
                      </a:cubicBezTo>
                      <a:cubicBezTo>
                        <a:pt x="5" y="536"/>
                        <a:pt x="0" y="531"/>
                        <a:pt x="0" y="525"/>
                      </a:cubicBezTo>
                      <a:cubicBezTo>
                        <a:pt x="0" y="11"/>
                        <a:pt x="0" y="11"/>
                        <a:pt x="0" y="11"/>
                      </a:cubicBezTo>
                      <a:cubicBezTo>
                        <a:pt x="0" y="5"/>
                        <a:pt x="5" y="0"/>
                        <a:pt x="11" y="0"/>
                      </a:cubicBezTo>
                      <a:cubicBezTo>
                        <a:pt x="24" y="0"/>
                        <a:pt x="24" y="0"/>
                        <a:pt x="24" y="0"/>
                      </a:cubicBezTo>
                      <a:cubicBezTo>
                        <a:pt x="31" y="0"/>
                        <a:pt x="36" y="5"/>
                        <a:pt x="36" y="11"/>
                      </a:cubicBezTo>
                      <a:lnTo>
                        <a:pt x="36" y="525"/>
                      </a:ln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24" name="Freeform 65"/>
                <p:cNvSpPr>
                  <a:spLocks/>
                </p:cNvSpPr>
                <p:nvPr/>
              </p:nvSpPr>
              <p:spPr bwMode="auto">
                <a:xfrm>
                  <a:off x="7114868" y="2265225"/>
                  <a:ext cx="104224" cy="1562141"/>
                </a:xfrm>
                <a:custGeom>
                  <a:avLst/>
                  <a:gdLst>
                    <a:gd name="T0" fmla="*/ 24 w 36"/>
                    <a:gd name="T1" fmla="*/ 0 h 536"/>
                    <a:gd name="T2" fmla="*/ 24 w 36"/>
                    <a:gd name="T3" fmla="*/ 0 h 536"/>
                    <a:gd name="T4" fmla="*/ 24 w 36"/>
                    <a:gd name="T5" fmla="*/ 513 h 536"/>
                    <a:gd name="T6" fmla="*/ 12 w 36"/>
                    <a:gd name="T7" fmla="*/ 524 h 536"/>
                    <a:gd name="T8" fmla="*/ 0 w 36"/>
                    <a:gd name="T9" fmla="*/ 524 h 536"/>
                    <a:gd name="T10" fmla="*/ 0 w 36"/>
                    <a:gd name="T11" fmla="*/ 525 h 536"/>
                    <a:gd name="T12" fmla="*/ 11 w 36"/>
                    <a:gd name="T13" fmla="*/ 536 h 536"/>
                    <a:gd name="T14" fmla="*/ 24 w 36"/>
                    <a:gd name="T15" fmla="*/ 536 h 536"/>
                    <a:gd name="T16" fmla="*/ 36 w 36"/>
                    <a:gd name="T17" fmla="*/ 525 h 536"/>
                    <a:gd name="T18" fmla="*/ 36 w 36"/>
                    <a:gd name="T19" fmla="*/ 11 h 536"/>
                    <a:gd name="T20" fmla="*/ 24 w 36"/>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36">
                      <a:moveTo>
                        <a:pt x="24" y="0"/>
                      </a:moveTo>
                      <a:cubicBezTo>
                        <a:pt x="24" y="0"/>
                        <a:pt x="24" y="0"/>
                        <a:pt x="24" y="0"/>
                      </a:cubicBezTo>
                      <a:cubicBezTo>
                        <a:pt x="24" y="513"/>
                        <a:pt x="24" y="513"/>
                        <a:pt x="24" y="513"/>
                      </a:cubicBezTo>
                      <a:cubicBezTo>
                        <a:pt x="24" y="519"/>
                        <a:pt x="18" y="524"/>
                        <a:pt x="12" y="524"/>
                      </a:cubicBezTo>
                      <a:cubicBezTo>
                        <a:pt x="0" y="524"/>
                        <a:pt x="0" y="524"/>
                        <a:pt x="0" y="524"/>
                      </a:cubicBezTo>
                      <a:cubicBezTo>
                        <a:pt x="0" y="525"/>
                        <a:pt x="0" y="525"/>
                        <a:pt x="0" y="525"/>
                      </a:cubicBezTo>
                      <a:cubicBezTo>
                        <a:pt x="0" y="531"/>
                        <a:pt x="5" y="536"/>
                        <a:pt x="11" y="536"/>
                      </a:cubicBezTo>
                      <a:cubicBezTo>
                        <a:pt x="24" y="536"/>
                        <a:pt x="24" y="536"/>
                        <a:pt x="24" y="536"/>
                      </a:cubicBezTo>
                      <a:cubicBezTo>
                        <a:pt x="31" y="536"/>
                        <a:pt x="36" y="531"/>
                        <a:pt x="36" y="525"/>
                      </a:cubicBezTo>
                      <a:cubicBezTo>
                        <a:pt x="36" y="11"/>
                        <a:pt x="36" y="11"/>
                        <a:pt x="36" y="11"/>
                      </a:cubicBezTo>
                      <a:cubicBezTo>
                        <a:pt x="36" y="5"/>
                        <a:pt x="31" y="0"/>
                        <a:pt x="24" y="0"/>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grpSp>
          <p:sp>
            <p:nvSpPr>
              <p:cNvPr id="22" name="Freeform 145"/>
              <p:cNvSpPr/>
              <p:nvPr/>
            </p:nvSpPr>
            <p:spPr>
              <a:xfrm rot="16200000">
                <a:off x="1499012" y="3374235"/>
                <a:ext cx="1050342" cy="354632"/>
              </a:xfrm>
              <a:custGeom>
                <a:avLst/>
                <a:gdLst>
                  <a:gd name="connsiteX0" fmla="*/ 0 w 4099667"/>
                  <a:gd name="connsiteY0" fmla="*/ 0 h 749191"/>
                  <a:gd name="connsiteX1" fmla="*/ 819012 w 4099667"/>
                  <a:gd name="connsiteY1" fmla="*/ 0 h 749191"/>
                  <a:gd name="connsiteX2" fmla="*/ 823621 w 4099667"/>
                  <a:gd name="connsiteY2" fmla="*/ 0 h 749191"/>
                  <a:gd name="connsiteX3" fmla="*/ 1638023 w 4099667"/>
                  <a:gd name="connsiteY3" fmla="*/ 0 h 749191"/>
                  <a:gd name="connsiteX4" fmla="*/ 1642633 w 4099667"/>
                  <a:gd name="connsiteY4" fmla="*/ 0 h 749191"/>
                  <a:gd name="connsiteX5" fmla="*/ 2457035 w 4099667"/>
                  <a:gd name="connsiteY5" fmla="*/ 0 h 749191"/>
                  <a:gd name="connsiteX6" fmla="*/ 2461644 w 4099667"/>
                  <a:gd name="connsiteY6" fmla="*/ 0 h 749191"/>
                  <a:gd name="connsiteX7" fmla="*/ 3276046 w 4099667"/>
                  <a:gd name="connsiteY7" fmla="*/ 0 h 749191"/>
                  <a:gd name="connsiteX8" fmla="*/ 3280656 w 4099667"/>
                  <a:gd name="connsiteY8" fmla="*/ 0 h 749191"/>
                  <a:gd name="connsiteX9" fmla="*/ 4099667 w 4099667"/>
                  <a:gd name="connsiteY9" fmla="*/ 0 h 749191"/>
                  <a:gd name="connsiteX10" fmla="*/ 4099667 w 4099667"/>
                  <a:gd name="connsiteY10" fmla="*/ 749191 h 749191"/>
                  <a:gd name="connsiteX11" fmla="*/ 3280656 w 4099667"/>
                  <a:gd name="connsiteY11" fmla="*/ 749191 h 749191"/>
                  <a:gd name="connsiteX12" fmla="*/ 3276046 w 4099667"/>
                  <a:gd name="connsiteY12" fmla="*/ 749191 h 749191"/>
                  <a:gd name="connsiteX13" fmla="*/ 2461644 w 4099667"/>
                  <a:gd name="connsiteY13" fmla="*/ 749191 h 749191"/>
                  <a:gd name="connsiteX14" fmla="*/ 2457035 w 4099667"/>
                  <a:gd name="connsiteY14" fmla="*/ 749191 h 749191"/>
                  <a:gd name="connsiteX15" fmla="*/ 1642633 w 4099667"/>
                  <a:gd name="connsiteY15" fmla="*/ 749191 h 749191"/>
                  <a:gd name="connsiteX16" fmla="*/ 1638023 w 4099667"/>
                  <a:gd name="connsiteY16" fmla="*/ 749191 h 749191"/>
                  <a:gd name="connsiteX17" fmla="*/ 823621 w 4099667"/>
                  <a:gd name="connsiteY17" fmla="*/ 749191 h 749191"/>
                  <a:gd name="connsiteX18" fmla="*/ 819012 w 4099667"/>
                  <a:gd name="connsiteY18" fmla="*/ 749191 h 749191"/>
                  <a:gd name="connsiteX19" fmla="*/ 0 w 4099667"/>
                  <a:gd name="connsiteY19" fmla="*/ 749191 h 74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9667" h="749191">
                    <a:moveTo>
                      <a:pt x="0" y="0"/>
                    </a:moveTo>
                    <a:lnTo>
                      <a:pt x="819012" y="0"/>
                    </a:lnTo>
                    <a:lnTo>
                      <a:pt x="823621" y="0"/>
                    </a:lnTo>
                    <a:lnTo>
                      <a:pt x="1638023" y="0"/>
                    </a:lnTo>
                    <a:lnTo>
                      <a:pt x="1642633" y="0"/>
                    </a:lnTo>
                    <a:lnTo>
                      <a:pt x="2457035" y="0"/>
                    </a:lnTo>
                    <a:lnTo>
                      <a:pt x="2461644" y="0"/>
                    </a:lnTo>
                    <a:lnTo>
                      <a:pt x="3276046" y="0"/>
                    </a:lnTo>
                    <a:lnTo>
                      <a:pt x="3280656" y="0"/>
                    </a:lnTo>
                    <a:lnTo>
                      <a:pt x="4099667" y="0"/>
                    </a:lnTo>
                    <a:lnTo>
                      <a:pt x="4099667" y="749191"/>
                    </a:lnTo>
                    <a:lnTo>
                      <a:pt x="3280656" y="749191"/>
                    </a:lnTo>
                    <a:lnTo>
                      <a:pt x="3276046" y="749191"/>
                    </a:lnTo>
                    <a:lnTo>
                      <a:pt x="2461644" y="749191"/>
                    </a:lnTo>
                    <a:lnTo>
                      <a:pt x="2457035" y="749191"/>
                    </a:lnTo>
                    <a:lnTo>
                      <a:pt x="1642633" y="749191"/>
                    </a:lnTo>
                    <a:lnTo>
                      <a:pt x="1638023" y="749191"/>
                    </a:lnTo>
                    <a:lnTo>
                      <a:pt x="823621" y="749191"/>
                    </a:lnTo>
                    <a:lnTo>
                      <a:pt x="819012" y="749191"/>
                    </a:lnTo>
                    <a:lnTo>
                      <a:pt x="0" y="749191"/>
                    </a:lnTo>
                    <a:close/>
                  </a:path>
                </a:pathLst>
              </a:custGeom>
              <a:gradFill>
                <a:gsLst>
                  <a:gs pos="20000">
                    <a:schemeClr val="tx1">
                      <a:alpha val="30000"/>
                    </a:schemeClr>
                  </a:gs>
                  <a:gs pos="100000">
                    <a:schemeClr val="tx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Tajawal" panose="00000500000000000000" pitchFamily="2" charset="-78"/>
                  <a:cs typeface="Tajawal" panose="00000500000000000000" pitchFamily="2" charset="-78"/>
                </a:endParaRPr>
              </a:p>
            </p:txBody>
          </p:sp>
        </p:grpSp>
      </p:grpSp>
      <p:grpSp>
        <p:nvGrpSpPr>
          <p:cNvPr id="3" name="Top 4"/>
          <p:cNvGrpSpPr/>
          <p:nvPr/>
        </p:nvGrpSpPr>
        <p:grpSpPr>
          <a:xfrm rot="1835789">
            <a:off x="8658531" y="4478693"/>
            <a:ext cx="4485598" cy="2020456"/>
            <a:chOff x="6827944" y="2498197"/>
            <a:chExt cx="4496365" cy="1096196"/>
          </a:xfrm>
        </p:grpSpPr>
        <p:sp>
          <p:nvSpPr>
            <p:cNvPr id="4" name="Freeform 10"/>
            <p:cNvSpPr>
              <a:spLocks/>
            </p:cNvSpPr>
            <p:nvPr/>
          </p:nvSpPr>
          <p:spPr bwMode="auto">
            <a:xfrm>
              <a:off x="6827944" y="2693158"/>
              <a:ext cx="272210" cy="705048"/>
            </a:xfrm>
            <a:custGeom>
              <a:avLst/>
              <a:gdLst>
                <a:gd name="T0" fmla="*/ 94 w 94"/>
                <a:gd name="T1" fmla="*/ 0 h 242"/>
                <a:gd name="T2" fmla="*/ 7 w 94"/>
                <a:gd name="T3" fmla="*/ 0 h 242"/>
                <a:gd name="T4" fmla="*/ 0 w 94"/>
                <a:gd name="T5" fmla="*/ 121 h 242"/>
                <a:gd name="T6" fmla="*/ 7 w 94"/>
                <a:gd name="T7" fmla="*/ 242 h 242"/>
                <a:gd name="T8" fmla="*/ 94 w 94"/>
                <a:gd name="T9" fmla="*/ 242 h 242"/>
                <a:gd name="T10" fmla="*/ 94 w 94"/>
                <a:gd name="T11" fmla="*/ 0 h 242"/>
              </a:gdLst>
              <a:ahLst/>
              <a:cxnLst>
                <a:cxn ang="0">
                  <a:pos x="T0" y="T1"/>
                </a:cxn>
                <a:cxn ang="0">
                  <a:pos x="T2" y="T3"/>
                </a:cxn>
                <a:cxn ang="0">
                  <a:pos x="T4" y="T5"/>
                </a:cxn>
                <a:cxn ang="0">
                  <a:pos x="T6" y="T7"/>
                </a:cxn>
                <a:cxn ang="0">
                  <a:pos x="T8" y="T9"/>
                </a:cxn>
                <a:cxn ang="0">
                  <a:pos x="T10" y="T11"/>
                </a:cxn>
              </a:cxnLst>
              <a:rect l="0" t="0" r="r" b="b"/>
              <a:pathLst>
                <a:path w="94" h="242">
                  <a:moveTo>
                    <a:pt x="94" y="0"/>
                  </a:moveTo>
                  <a:cubicBezTo>
                    <a:pt x="7" y="0"/>
                    <a:pt x="7" y="0"/>
                    <a:pt x="7" y="0"/>
                  </a:cubicBezTo>
                  <a:cubicBezTo>
                    <a:pt x="5" y="16"/>
                    <a:pt x="0" y="56"/>
                    <a:pt x="0" y="121"/>
                  </a:cubicBezTo>
                  <a:cubicBezTo>
                    <a:pt x="0" y="186"/>
                    <a:pt x="5" y="226"/>
                    <a:pt x="7" y="242"/>
                  </a:cubicBezTo>
                  <a:cubicBezTo>
                    <a:pt x="94" y="242"/>
                    <a:pt x="94" y="242"/>
                    <a:pt x="94" y="242"/>
                  </a:cubicBezTo>
                  <a:lnTo>
                    <a:pt x="94"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5" name="Freeform 11"/>
            <p:cNvSpPr>
              <a:spLocks/>
            </p:cNvSpPr>
            <p:nvPr/>
          </p:nvSpPr>
          <p:spPr bwMode="auto">
            <a:xfrm>
              <a:off x="6862277" y="2693158"/>
              <a:ext cx="218258" cy="705048"/>
            </a:xfrm>
            <a:custGeom>
              <a:avLst/>
              <a:gdLst>
                <a:gd name="T0" fmla="*/ 88 w 178"/>
                <a:gd name="T1" fmla="*/ 0 h 575"/>
                <a:gd name="T2" fmla="*/ 0 w 178"/>
                <a:gd name="T3" fmla="*/ 0 h 575"/>
                <a:gd name="T4" fmla="*/ 0 w 178"/>
                <a:gd name="T5" fmla="*/ 575 h 575"/>
                <a:gd name="T6" fmla="*/ 88 w 178"/>
                <a:gd name="T7" fmla="*/ 575 h 575"/>
                <a:gd name="T8" fmla="*/ 178 w 178"/>
                <a:gd name="T9" fmla="*/ 575 h 575"/>
                <a:gd name="T10" fmla="*/ 178 w 178"/>
                <a:gd name="T11" fmla="*/ 0 h 575"/>
                <a:gd name="T12" fmla="*/ 88 w 178"/>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178" h="575">
                  <a:moveTo>
                    <a:pt x="88" y="0"/>
                  </a:moveTo>
                  <a:lnTo>
                    <a:pt x="0" y="0"/>
                  </a:lnTo>
                  <a:lnTo>
                    <a:pt x="0" y="575"/>
                  </a:lnTo>
                  <a:lnTo>
                    <a:pt x="88" y="575"/>
                  </a:lnTo>
                  <a:lnTo>
                    <a:pt x="178" y="575"/>
                  </a:lnTo>
                  <a:lnTo>
                    <a:pt x="178" y="0"/>
                  </a:lnTo>
                  <a:lnTo>
                    <a:pt x="88" y="0"/>
                  </a:lnTo>
                  <a:close/>
                </a:path>
              </a:pathLst>
            </a:custGeom>
            <a:gradFill>
              <a:gsLst>
                <a:gs pos="0">
                  <a:schemeClr val="tx1"/>
                </a:gs>
                <a:gs pos="100000">
                  <a:schemeClr val="tx1"/>
                </a:gs>
                <a:gs pos="50000">
                  <a:schemeClr val="bg1">
                    <a:lumMod val="5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6" name="Freeform 12"/>
            <p:cNvSpPr>
              <a:spLocks noEditPoints="1"/>
            </p:cNvSpPr>
            <p:nvPr/>
          </p:nvSpPr>
          <p:spPr bwMode="auto">
            <a:xfrm>
              <a:off x="6879444" y="2693158"/>
              <a:ext cx="182699" cy="705048"/>
            </a:xfrm>
            <a:custGeom>
              <a:avLst/>
              <a:gdLst>
                <a:gd name="T0" fmla="*/ 0 w 149"/>
                <a:gd name="T1" fmla="*/ 0 h 575"/>
                <a:gd name="T2" fmla="*/ 62 w 149"/>
                <a:gd name="T3" fmla="*/ 0 h 575"/>
                <a:gd name="T4" fmla="*/ 62 w 149"/>
                <a:gd name="T5" fmla="*/ 575 h 575"/>
                <a:gd name="T6" fmla="*/ 0 w 149"/>
                <a:gd name="T7" fmla="*/ 575 h 575"/>
                <a:gd name="T8" fmla="*/ 0 w 149"/>
                <a:gd name="T9" fmla="*/ 0 h 575"/>
                <a:gd name="T10" fmla="*/ 88 w 149"/>
                <a:gd name="T11" fmla="*/ 0 h 575"/>
                <a:gd name="T12" fmla="*/ 88 w 149"/>
                <a:gd name="T13" fmla="*/ 575 h 575"/>
                <a:gd name="T14" fmla="*/ 149 w 149"/>
                <a:gd name="T15" fmla="*/ 575 h 575"/>
                <a:gd name="T16" fmla="*/ 149 w 149"/>
                <a:gd name="T17" fmla="*/ 0 h 575"/>
                <a:gd name="T18" fmla="*/ 88 w 149"/>
                <a:gd name="T1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575">
                  <a:moveTo>
                    <a:pt x="0" y="0"/>
                  </a:moveTo>
                  <a:lnTo>
                    <a:pt x="62" y="0"/>
                  </a:lnTo>
                  <a:lnTo>
                    <a:pt x="62" y="575"/>
                  </a:lnTo>
                  <a:lnTo>
                    <a:pt x="0" y="575"/>
                  </a:lnTo>
                  <a:lnTo>
                    <a:pt x="0" y="0"/>
                  </a:lnTo>
                  <a:close/>
                  <a:moveTo>
                    <a:pt x="88" y="0"/>
                  </a:moveTo>
                  <a:lnTo>
                    <a:pt x="88" y="575"/>
                  </a:lnTo>
                  <a:lnTo>
                    <a:pt x="149" y="575"/>
                  </a:lnTo>
                  <a:lnTo>
                    <a:pt x="149" y="0"/>
                  </a:lnTo>
                  <a:lnTo>
                    <a:pt x="88" y="0"/>
                  </a:lnTo>
                  <a:close/>
                </a:path>
              </a:pathLst>
            </a:custGeom>
            <a:gradFill flip="none" rotWithShape="1">
              <a:gsLst>
                <a:gs pos="0">
                  <a:schemeClr val="tx1"/>
                </a:gs>
                <a:gs pos="100000">
                  <a:schemeClr val="tx1">
                    <a:lumMod val="75000"/>
                    <a:lumOff val="25000"/>
                  </a:schemeClr>
                </a:gs>
                <a:gs pos="60000">
                  <a:schemeClr val="bg1">
                    <a:lumMod val="50000"/>
                  </a:scheme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7" name="Freeform 14"/>
            <p:cNvSpPr>
              <a:spLocks/>
            </p:cNvSpPr>
            <p:nvPr/>
          </p:nvSpPr>
          <p:spPr bwMode="auto">
            <a:xfrm>
              <a:off x="7100154" y="2699289"/>
              <a:ext cx="4119931" cy="705048"/>
            </a:xfrm>
            <a:custGeom>
              <a:avLst/>
              <a:gdLst>
                <a:gd name="T0" fmla="*/ 3360 w 3360"/>
                <a:gd name="T1" fmla="*/ 95 h 575"/>
                <a:gd name="T2" fmla="*/ 3360 w 3360"/>
                <a:gd name="T3" fmla="*/ 480 h 575"/>
                <a:gd name="T4" fmla="*/ 0 w 3360"/>
                <a:gd name="T5" fmla="*/ 575 h 575"/>
                <a:gd name="T6" fmla="*/ 0 w 3360"/>
                <a:gd name="T7" fmla="*/ 0 h 575"/>
                <a:gd name="T8" fmla="*/ 3360 w 3360"/>
                <a:gd name="T9" fmla="*/ 95 h 575"/>
              </a:gdLst>
              <a:ahLst/>
              <a:cxnLst>
                <a:cxn ang="0">
                  <a:pos x="T0" y="T1"/>
                </a:cxn>
                <a:cxn ang="0">
                  <a:pos x="T2" y="T3"/>
                </a:cxn>
                <a:cxn ang="0">
                  <a:pos x="T4" y="T5"/>
                </a:cxn>
                <a:cxn ang="0">
                  <a:pos x="T6" y="T7"/>
                </a:cxn>
                <a:cxn ang="0">
                  <a:pos x="T8" y="T9"/>
                </a:cxn>
              </a:cxnLst>
              <a:rect l="0" t="0" r="r" b="b"/>
              <a:pathLst>
                <a:path w="3360" h="575">
                  <a:moveTo>
                    <a:pt x="3360" y="95"/>
                  </a:moveTo>
                  <a:lnTo>
                    <a:pt x="3360" y="480"/>
                  </a:lnTo>
                  <a:lnTo>
                    <a:pt x="0" y="575"/>
                  </a:lnTo>
                  <a:lnTo>
                    <a:pt x="0" y="0"/>
                  </a:lnTo>
                  <a:lnTo>
                    <a:pt x="3360" y="95"/>
                  </a:ln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8" name="Freeform 15"/>
            <p:cNvSpPr>
              <a:spLocks/>
            </p:cNvSpPr>
            <p:nvPr/>
          </p:nvSpPr>
          <p:spPr bwMode="auto">
            <a:xfrm>
              <a:off x="7100154" y="3116187"/>
              <a:ext cx="4119931" cy="288150"/>
            </a:xfrm>
            <a:custGeom>
              <a:avLst/>
              <a:gdLst>
                <a:gd name="T0" fmla="*/ 0 w 3360"/>
                <a:gd name="T1" fmla="*/ 235 h 235"/>
                <a:gd name="T2" fmla="*/ 3360 w 3360"/>
                <a:gd name="T3" fmla="*/ 140 h 235"/>
                <a:gd name="T4" fmla="*/ 3360 w 3360"/>
                <a:gd name="T5" fmla="*/ 0 h 235"/>
                <a:gd name="T6" fmla="*/ 0 w 3360"/>
                <a:gd name="T7" fmla="*/ 0 h 235"/>
                <a:gd name="T8" fmla="*/ 0 w 3360"/>
                <a:gd name="T9" fmla="*/ 235 h 235"/>
              </a:gdLst>
              <a:ahLst/>
              <a:cxnLst>
                <a:cxn ang="0">
                  <a:pos x="T0" y="T1"/>
                </a:cxn>
                <a:cxn ang="0">
                  <a:pos x="T2" y="T3"/>
                </a:cxn>
                <a:cxn ang="0">
                  <a:pos x="T4" y="T5"/>
                </a:cxn>
                <a:cxn ang="0">
                  <a:pos x="T6" y="T7"/>
                </a:cxn>
                <a:cxn ang="0">
                  <a:pos x="T8" y="T9"/>
                </a:cxn>
              </a:cxnLst>
              <a:rect l="0" t="0" r="r" b="b"/>
              <a:pathLst>
                <a:path w="3360" h="235">
                  <a:moveTo>
                    <a:pt x="0" y="235"/>
                  </a:moveTo>
                  <a:lnTo>
                    <a:pt x="3360" y="140"/>
                  </a:lnTo>
                  <a:lnTo>
                    <a:pt x="3360" y="0"/>
                  </a:lnTo>
                  <a:lnTo>
                    <a:pt x="0" y="0"/>
                  </a:lnTo>
                  <a:lnTo>
                    <a:pt x="0" y="235"/>
                  </a:lnTo>
                  <a:close/>
                </a:path>
              </a:pathLst>
            </a:custGeom>
            <a:gradFill flip="none" rotWithShape="1">
              <a:gsLst>
                <a:gs pos="0">
                  <a:schemeClr val="bg1">
                    <a:lumMod val="50000"/>
                    <a:alpha val="50000"/>
                  </a:schemeClr>
                </a:gs>
                <a:gs pos="50000">
                  <a:schemeClr val="bg1">
                    <a:lumMod val="50000"/>
                    <a:alpha val="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9" name="Freeform 16"/>
            <p:cNvSpPr>
              <a:spLocks/>
            </p:cNvSpPr>
            <p:nvPr/>
          </p:nvSpPr>
          <p:spPr bwMode="auto">
            <a:xfrm>
              <a:off x="7100154" y="2699289"/>
              <a:ext cx="4119931" cy="291828"/>
            </a:xfrm>
            <a:custGeom>
              <a:avLst/>
              <a:gdLst>
                <a:gd name="T0" fmla="*/ 0 w 3360"/>
                <a:gd name="T1" fmla="*/ 0 h 238"/>
                <a:gd name="T2" fmla="*/ 0 w 3360"/>
                <a:gd name="T3" fmla="*/ 238 h 238"/>
                <a:gd name="T4" fmla="*/ 3360 w 3360"/>
                <a:gd name="T5" fmla="*/ 238 h 238"/>
                <a:gd name="T6" fmla="*/ 3360 w 3360"/>
                <a:gd name="T7" fmla="*/ 95 h 238"/>
                <a:gd name="T8" fmla="*/ 0 w 3360"/>
                <a:gd name="T9" fmla="*/ 0 h 238"/>
              </a:gdLst>
              <a:ahLst/>
              <a:cxnLst>
                <a:cxn ang="0">
                  <a:pos x="T0" y="T1"/>
                </a:cxn>
                <a:cxn ang="0">
                  <a:pos x="T2" y="T3"/>
                </a:cxn>
                <a:cxn ang="0">
                  <a:pos x="T4" y="T5"/>
                </a:cxn>
                <a:cxn ang="0">
                  <a:pos x="T6" y="T7"/>
                </a:cxn>
                <a:cxn ang="0">
                  <a:pos x="T8" y="T9"/>
                </a:cxn>
              </a:cxnLst>
              <a:rect l="0" t="0" r="r" b="b"/>
              <a:pathLst>
                <a:path w="3360" h="238">
                  <a:moveTo>
                    <a:pt x="0" y="0"/>
                  </a:moveTo>
                  <a:lnTo>
                    <a:pt x="0" y="238"/>
                  </a:lnTo>
                  <a:lnTo>
                    <a:pt x="3360" y="238"/>
                  </a:lnTo>
                  <a:lnTo>
                    <a:pt x="3360" y="95"/>
                  </a:lnTo>
                  <a:lnTo>
                    <a:pt x="0" y="0"/>
                  </a:lnTo>
                  <a:close/>
                </a:path>
              </a:pathLst>
            </a:custGeom>
            <a:gradFill flip="none" rotWithShape="1">
              <a:gsLst>
                <a:gs pos="0">
                  <a:schemeClr val="bg1">
                    <a:lumMod val="50000"/>
                    <a:alpha val="50000"/>
                  </a:schemeClr>
                </a:gs>
                <a:gs pos="50000">
                  <a:schemeClr val="bg1">
                    <a:lumMod val="50000"/>
                    <a:alpha val="0"/>
                  </a:scheme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10" name="Rectangle 17"/>
            <p:cNvSpPr>
              <a:spLocks noChangeArrowheads="1"/>
            </p:cNvSpPr>
            <p:nvPr/>
          </p:nvSpPr>
          <p:spPr bwMode="auto">
            <a:xfrm>
              <a:off x="7100154" y="2991118"/>
              <a:ext cx="4119931" cy="12506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11" name="Freeform 18"/>
            <p:cNvSpPr>
              <a:spLocks/>
            </p:cNvSpPr>
            <p:nvPr/>
          </p:nvSpPr>
          <p:spPr bwMode="auto">
            <a:xfrm>
              <a:off x="11220085" y="2498197"/>
              <a:ext cx="104224" cy="1096196"/>
            </a:xfrm>
            <a:custGeom>
              <a:avLst/>
              <a:gdLst>
                <a:gd name="T0" fmla="*/ 36 w 36"/>
                <a:gd name="T1" fmla="*/ 365 h 376"/>
                <a:gd name="T2" fmla="*/ 24 w 36"/>
                <a:gd name="T3" fmla="*/ 376 h 376"/>
                <a:gd name="T4" fmla="*/ 11 w 36"/>
                <a:gd name="T5" fmla="*/ 376 h 376"/>
                <a:gd name="T6" fmla="*/ 0 w 36"/>
                <a:gd name="T7" fmla="*/ 365 h 376"/>
                <a:gd name="T8" fmla="*/ 0 w 36"/>
                <a:gd name="T9" fmla="*/ 11 h 376"/>
                <a:gd name="T10" fmla="*/ 11 w 36"/>
                <a:gd name="T11" fmla="*/ 0 h 376"/>
                <a:gd name="T12" fmla="*/ 24 w 36"/>
                <a:gd name="T13" fmla="*/ 0 h 376"/>
                <a:gd name="T14" fmla="*/ 36 w 36"/>
                <a:gd name="T15" fmla="*/ 11 h 376"/>
                <a:gd name="T16" fmla="*/ 36 w 36"/>
                <a:gd name="T17" fmla="*/ 36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76">
                  <a:moveTo>
                    <a:pt x="36" y="365"/>
                  </a:moveTo>
                  <a:cubicBezTo>
                    <a:pt x="36" y="371"/>
                    <a:pt x="30" y="376"/>
                    <a:pt x="24" y="376"/>
                  </a:cubicBezTo>
                  <a:cubicBezTo>
                    <a:pt x="11" y="376"/>
                    <a:pt x="11" y="376"/>
                    <a:pt x="11" y="376"/>
                  </a:cubicBezTo>
                  <a:cubicBezTo>
                    <a:pt x="5" y="376"/>
                    <a:pt x="0" y="371"/>
                    <a:pt x="0" y="365"/>
                  </a:cubicBezTo>
                  <a:cubicBezTo>
                    <a:pt x="0" y="11"/>
                    <a:pt x="0" y="11"/>
                    <a:pt x="0" y="11"/>
                  </a:cubicBezTo>
                  <a:cubicBezTo>
                    <a:pt x="0" y="5"/>
                    <a:pt x="5" y="0"/>
                    <a:pt x="11" y="0"/>
                  </a:cubicBezTo>
                  <a:cubicBezTo>
                    <a:pt x="24" y="0"/>
                    <a:pt x="24" y="0"/>
                    <a:pt x="24" y="0"/>
                  </a:cubicBezTo>
                  <a:cubicBezTo>
                    <a:pt x="30" y="0"/>
                    <a:pt x="36" y="5"/>
                    <a:pt x="36" y="11"/>
                  </a:cubicBezTo>
                  <a:lnTo>
                    <a:pt x="36" y="36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12" name="Freeform 19"/>
            <p:cNvSpPr>
              <a:spLocks/>
            </p:cNvSpPr>
            <p:nvPr/>
          </p:nvSpPr>
          <p:spPr bwMode="auto">
            <a:xfrm>
              <a:off x="11220085" y="2498197"/>
              <a:ext cx="104224" cy="1096196"/>
            </a:xfrm>
            <a:custGeom>
              <a:avLst/>
              <a:gdLst>
                <a:gd name="T0" fmla="*/ 24 w 36"/>
                <a:gd name="T1" fmla="*/ 0 h 376"/>
                <a:gd name="T2" fmla="*/ 23 w 36"/>
                <a:gd name="T3" fmla="*/ 0 h 376"/>
                <a:gd name="T4" fmla="*/ 23 w 36"/>
                <a:gd name="T5" fmla="*/ 353 h 376"/>
                <a:gd name="T6" fmla="*/ 12 w 36"/>
                <a:gd name="T7" fmla="*/ 364 h 376"/>
                <a:gd name="T8" fmla="*/ 0 w 36"/>
                <a:gd name="T9" fmla="*/ 364 h 376"/>
                <a:gd name="T10" fmla="*/ 0 w 36"/>
                <a:gd name="T11" fmla="*/ 365 h 376"/>
                <a:gd name="T12" fmla="*/ 11 w 36"/>
                <a:gd name="T13" fmla="*/ 376 h 376"/>
                <a:gd name="T14" fmla="*/ 24 w 36"/>
                <a:gd name="T15" fmla="*/ 376 h 376"/>
                <a:gd name="T16" fmla="*/ 36 w 36"/>
                <a:gd name="T17" fmla="*/ 365 h 376"/>
                <a:gd name="T18" fmla="*/ 36 w 36"/>
                <a:gd name="T19" fmla="*/ 11 h 376"/>
                <a:gd name="T20" fmla="*/ 24 w 36"/>
                <a:gd name="T21"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76">
                  <a:moveTo>
                    <a:pt x="24" y="0"/>
                  </a:moveTo>
                  <a:cubicBezTo>
                    <a:pt x="23" y="0"/>
                    <a:pt x="23" y="0"/>
                    <a:pt x="23" y="0"/>
                  </a:cubicBezTo>
                  <a:cubicBezTo>
                    <a:pt x="23" y="353"/>
                    <a:pt x="23" y="353"/>
                    <a:pt x="23" y="353"/>
                  </a:cubicBezTo>
                  <a:cubicBezTo>
                    <a:pt x="23" y="359"/>
                    <a:pt x="18" y="364"/>
                    <a:pt x="12" y="364"/>
                  </a:cubicBezTo>
                  <a:cubicBezTo>
                    <a:pt x="0" y="364"/>
                    <a:pt x="0" y="364"/>
                    <a:pt x="0" y="364"/>
                  </a:cubicBezTo>
                  <a:cubicBezTo>
                    <a:pt x="0" y="365"/>
                    <a:pt x="0" y="365"/>
                    <a:pt x="0" y="365"/>
                  </a:cubicBezTo>
                  <a:cubicBezTo>
                    <a:pt x="0" y="371"/>
                    <a:pt x="5" y="376"/>
                    <a:pt x="11" y="376"/>
                  </a:cubicBezTo>
                  <a:cubicBezTo>
                    <a:pt x="24" y="376"/>
                    <a:pt x="24" y="376"/>
                    <a:pt x="24" y="376"/>
                  </a:cubicBezTo>
                  <a:cubicBezTo>
                    <a:pt x="30" y="376"/>
                    <a:pt x="36" y="371"/>
                    <a:pt x="36" y="365"/>
                  </a:cubicBezTo>
                  <a:cubicBezTo>
                    <a:pt x="36" y="11"/>
                    <a:pt x="36" y="11"/>
                    <a:pt x="36" y="11"/>
                  </a:cubicBezTo>
                  <a:cubicBezTo>
                    <a:pt x="36" y="5"/>
                    <a:pt x="30" y="0"/>
                    <a:pt x="24"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grpSp>
      <p:sp>
        <p:nvSpPr>
          <p:cNvPr id="27" name="Icon Base 4"/>
          <p:cNvSpPr>
            <a:spLocks/>
          </p:cNvSpPr>
          <p:nvPr/>
        </p:nvSpPr>
        <p:spPr bwMode="auto">
          <a:xfrm>
            <a:off x="4498577" y="2366090"/>
            <a:ext cx="1244727" cy="1421005"/>
          </a:xfrm>
          <a:custGeom>
            <a:avLst/>
            <a:gdLst>
              <a:gd name="T0" fmla="*/ 52 w 290"/>
              <a:gd name="T1" fmla="*/ 279 h 331"/>
              <a:gd name="T2" fmla="*/ 238 w 290"/>
              <a:gd name="T3" fmla="*/ 279 h 331"/>
              <a:gd name="T4" fmla="*/ 238 w 290"/>
              <a:gd name="T5" fmla="*/ 93 h 331"/>
              <a:gd name="T6" fmla="*/ 145 w 290"/>
              <a:gd name="T7" fmla="*/ 0 h 331"/>
              <a:gd name="T8" fmla="*/ 52 w 290"/>
              <a:gd name="T9" fmla="*/ 93 h 331"/>
              <a:gd name="T10" fmla="*/ 52 w 290"/>
              <a:gd name="T11" fmla="*/ 279 h 331"/>
            </a:gdLst>
            <a:ahLst/>
            <a:cxnLst>
              <a:cxn ang="0">
                <a:pos x="T0" y="T1"/>
              </a:cxn>
              <a:cxn ang="0">
                <a:pos x="T2" y="T3"/>
              </a:cxn>
              <a:cxn ang="0">
                <a:pos x="T4" y="T5"/>
              </a:cxn>
              <a:cxn ang="0">
                <a:pos x="T6" y="T7"/>
              </a:cxn>
              <a:cxn ang="0">
                <a:pos x="T8" y="T9"/>
              </a:cxn>
              <a:cxn ang="0">
                <a:pos x="T10" y="T11"/>
              </a:cxn>
            </a:cxnLst>
            <a:rect l="0" t="0" r="r" b="b"/>
            <a:pathLst>
              <a:path w="290" h="331">
                <a:moveTo>
                  <a:pt x="52" y="279"/>
                </a:moveTo>
                <a:cubicBezTo>
                  <a:pt x="103" y="331"/>
                  <a:pt x="187" y="331"/>
                  <a:pt x="238" y="279"/>
                </a:cubicBezTo>
                <a:cubicBezTo>
                  <a:pt x="290" y="228"/>
                  <a:pt x="290" y="145"/>
                  <a:pt x="238" y="93"/>
                </a:cubicBezTo>
                <a:cubicBezTo>
                  <a:pt x="145" y="0"/>
                  <a:pt x="145" y="0"/>
                  <a:pt x="145" y="0"/>
                </a:cubicBezTo>
                <a:cubicBezTo>
                  <a:pt x="52" y="93"/>
                  <a:pt x="52" y="93"/>
                  <a:pt x="52" y="93"/>
                </a:cubicBezTo>
                <a:cubicBezTo>
                  <a:pt x="0" y="145"/>
                  <a:pt x="0" y="228"/>
                  <a:pt x="52" y="279"/>
                </a:cubicBez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sp>
        <p:nvSpPr>
          <p:cNvPr id="28" name="Freeform 4"/>
          <p:cNvSpPr>
            <a:spLocks noEditPoints="1"/>
          </p:cNvSpPr>
          <p:nvPr/>
        </p:nvSpPr>
        <p:spPr bwMode="auto">
          <a:xfrm>
            <a:off x="4846275" y="2817942"/>
            <a:ext cx="549301" cy="606589"/>
          </a:xfrm>
          <a:custGeom>
            <a:avLst/>
            <a:gdLst>
              <a:gd name="T0" fmla="*/ 5 w 69"/>
              <a:gd name="T1" fmla="*/ 64 h 76"/>
              <a:gd name="T2" fmla="*/ 6 w 69"/>
              <a:gd name="T3" fmla="*/ 63 h 76"/>
              <a:gd name="T4" fmla="*/ 7 w 69"/>
              <a:gd name="T5" fmla="*/ 63 h 76"/>
              <a:gd name="T6" fmla="*/ 14 w 69"/>
              <a:gd name="T7" fmla="*/ 69 h 76"/>
              <a:gd name="T8" fmla="*/ 15 w 69"/>
              <a:gd name="T9" fmla="*/ 70 h 76"/>
              <a:gd name="T10" fmla="*/ 14 w 69"/>
              <a:gd name="T11" fmla="*/ 71 h 76"/>
              <a:gd name="T12" fmla="*/ 5 w 69"/>
              <a:gd name="T13" fmla="*/ 64 h 76"/>
              <a:gd name="T14" fmla="*/ 60 w 69"/>
              <a:gd name="T15" fmla="*/ 70 h 76"/>
              <a:gd name="T16" fmla="*/ 45 w 69"/>
              <a:gd name="T17" fmla="*/ 76 h 76"/>
              <a:gd name="T18" fmla="*/ 30 w 69"/>
              <a:gd name="T19" fmla="*/ 70 h 76"/>
              <a:gd name="T20" fmla="*/ 28 w 69"/>
              <a:gd name="T21" fmla="*/ 68 h 76"/>
              <a:gd name="T22" fmla="*/ 15 w 69"/>
              <a:gd name="T23" fmla="*/ 76 h 76"/>
              <a:gd name="T24" fmla="*/ 14 w 69"/>
              <a:gd name="T25" fmla="*/ 76 h 76"/>
              <a:gd name="T26" fmla="*/ 0 w 69"/>
              <a:gd name="T27" fmla="*/ 62 h 76"/>
              <a:gd name="T28" fmla="*/ 0 w 69"/>
              <a:gd name="T29" fmla="*/ 38 h 76"/>
              <a:gd name="T30" fmla="*/ 0 w 69"/>
              <a:gd name="T31" fmla="*/ 15 h 76"/>
              <a:gd name="T32" fmla="*/ 14 w 69"/>
              <a:gd name="T33" fmla="*/ 0 h 76"/>
              <a:gd name="T34" fmla="*/ 15 w 69"/>
              <a:gd name="T35" fmla="*/ 0 h 76"/>
              <a:gd name="T36" fmla="*/ 30 w 69"/>
              <a:gd name="T37" fmla="*/ 15 h 76"/>
              <a:gd name="T38" fmla="*/ 30 w 69"/>
              <a:gd name="T39" fmla="*/ 38 h 76"/>
              <a:gd name="T40" fmla="*/ 30 w 69"/>
              <a:gd name="T41" fmla="*/ 40 h 76"/>
              <a:gd name="T42" fmla="*/ 30 w 69"/>
              <a:gd name="T43" fmla="*/ 40 h 76"/>
              <a:gd name="T44" fmla="*/ 45 w 69"/>
              <a:gd name="T45" fmla="*/ 34 h 76"/>
              <a:gd name="T46" fmla="*/ 60 w 69"/>
              <a:gd name="T47" fmla="*/ 40 h 76"/>
              <a:gd name="T48" fmla="*/ 60 w 69"/>
              <a:gd name="T49" fmla="*/ 70 h 76"/>
              <a:gd name="T50" fmla="*/ 57 w 69"/>
              <a:gd name="T51" fmla="*/ 41 h 76"/>
              <a:gd name="T52" fmla="*/ 45 w 69"/>
              <a:gd name="T53" fmla="*/ 37 h 76"/>
              <a:gd name="T54" fmla="*/ 32 w 69"/>
              <a:gd name="T55" fmla="*/ 42 h 76"/>
              <a:gd name="T56" fmla="*/ 29 w 69"/>
              <a:gd name="T57" fmla="*/ 47 h 76"/>
              <a:gd name="T58" fmla="*/ 29 w 69"/>
              <a:gd name="T59" fmla="*/ 62 h 76"/>
              <a:gd name="T60" fmla="*/ 29 w 69"/>
              <a:gd name="T61" fmla="*/ 62 h 76"/>
              <a:gd name="T62" fmla="*/ 32 w 69"/>
              <a:gd name="T63" fmla="*/ 67 h 76"/>
              <a:gd name="T64" fmla="*/ 57 w 69"/>
              <a:gd name="T65" fmla="*/ 41 h 76"/>
              <a:gd name="T66" fmla="*/ 27 w 69"/>
              <a:gd name="T67" fmla="*/ 15 h 76"/>
              <a:gd name="T68" fmla="*/ 15 w 69"/>
              <a:gd name="T69" fmla="*/ 4 h 76"/>
              <a:gd name="T70" fmla="*/ 14 w 69"/>
              <a:gd name="T71" fmla="*/ 4 h 76"/>
              <a:gd name="T72" fmla="*/ 3 w 69"/>
              <a:gd name="T73" fmla="*/ 15 h 76"/>
              <a:gd name="T74" fmla="*/ 3 w 69"/>
              <a:gd name="T75" fmla="*/ 37 h 76"/>
              <a:gd name="T76" fmla="*/ 5 w 69"/>
              <a:gd name="T77" fmla="*/ 37 h 76"/>
              <a:gd name="T78" fmla="*/ 5 w 69"/>
              <a:gd name="T79" fmla="*/ 15 h 76"/>
              <a:gd name="T80" fmla="*/ 6 w 69"/>
              <a:gd name="T81" fmla="*/ 14 h 76"/>
              <a:gd name="T82" fmla="*/ 7 w 69"/>
              <a:gd name="T83" fmla="*/ 15 h 76"/>
              <a:gd name="T84" fmla="*/ 7 w 69"/>
              <a:gd name="T85" fmla="*/ 37 h 76"/>
              <a:gd name="T86" fmla="*/ 27 w 69"/>
              <a:gd name="T87" fmla="*/ 37 h 76"/>
              <a:gd name="T88" fmla="*/ 27 w 69"/>
              <a:gd name="T89" fmla="*/ 15 h 76"/>
              <a:gd name="T90" fmla="*/ 3 w 69"/>
              <a:gd name="T91" fmla="*/ 62 h 76"/>
              <a:gd name="T92" fmla="*/ 14 w 69"/>
              <a:gd name="T93" fmla="*/ 73 h 76"/>
              <a:gd name="T94" fmla="*/ 15 w 69"/>
              <a:gd name="T95" fmla="*/ 73 h 76"/>
              <a:gd name="T96" fmla="*/ 27 w 69"/>
              <a:gd name="T97" fmla="*/ 62 h 76"/>
              <a:gd name="T98" fmla="*/ 27 w 69"/>
              <a:gd name="T99" fmla="*/ 39 h 76"/>
              <a:gd name="T100" fmla="*/ 7 w 69"/>
              <a:gd name="T101" fmla="*/ 39 h 76"/>
              <a:gd name="T102" fmla="*/ 7 w 69"/>
              <a:gd name="T103" fmla="*/ 58 h 76"/>
              <a:gd name="T104" fmla="*/ 6 w 69"/>
              <a:gd name="T105" fmla="*/ 59 h 76"/>
              <a:gd name="T106" fmla="*/ 5 w 69"/>
              <a:gd name="T107" fmla="*/ 58 h 76"/>
              <a:gd name="T108" fmla="*/ 5 w 69"/>
              <a:gd name="T109" fmla="*/ 39 h 76"/>
              <a:gd name="T110" fmla="*/ 3 w 69"/>
              <a:gd name="T111" fmla="*/ 39 h 76"/>
              <a:gd name="T112" fmla="*/ 3 w 69"/>
              <a:gd name="T113" fmla="*/ 62 h 76"/>
              <a:gd name="T114" fmla="*/ 33 w 69"/>
              <a:gd name="T115" fmla="*/ 68 h 76"/>
              <a:gd name="T116" fmla="*/ 45 w 69"/>
              <a:gd name="T117" fmla="*/ 73 h 76"/>
              <a:gd name="T118" fmla="*/ 58 w 69"/>
              <a:gd name="T119" fmla="*/ 68 h 76"/>
              <a:gd name="T120" fmla="*/ 59 w 69"/>
              <a:gd name="T121" fmla="*/ 43 h 76"/>
              <a:gd name="T122" fmla="*/ 33 w 69"/>
              <a:gd name="T123"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 h="76">
                <a:moveTo>
                  <a:pt x="5" y="64"/>
                </a:moveTo>
                <a:cubicBezTo>
                  <a:pt x="5" y="63"/>
                  <a:pt x="5" y="63"/>
                  <a:pt x="6" y="63"/>
                </a:cubicBezTo>
                <a:cubicBezTo>
                  <a:pt x="7" y="63"/>
                  <a:pt x="7" y="63"/>
                  <a:pt x="7" y="63"/>
                </a:cubicBezTo>
                <a:cubicBezTo>
                  <a:pt x="8" y="67"/>
                  <a:pt x="11" y="69"/>
                  <a:pt x="14" y="69"/>
                </a:cubicBezTo>
                <a:cubicBezTo>
                  <a:pt x="15" y="69"/>
                  <a:pt x="15" y="69"/>
                  <a:pt x="15" y="70"/>
                </a:cubicBezTo>
                <a:cubicBezTo>
                  <a:pt x="15" y="71"/>
                  <a:pt x="15" y="71"/>
                  <a:pt x="14" y="71"/>
                </a:cubicBezTo>
                <a:cubicBezTo>
                  <a:pt x="10" y="71"/>
                  <a:pt x="6" y="68"/>
                  <a:pt x="5" y="64"/>
                </a:cubicBezTo>
                <a:close/>
                <a:moveTo>
                  <a:pt x="60" y="70"/>
                </a:moveTo>
                <a:cubicBezTo>
                  <a:pt x="56" y="74"/>
                  <a:pt x="51" y="76"/>
                  <a:pt x="45" y="76"/>
                </a:cubicBezTo>
                <a:cubicBezTo>
                  <a:pt x="40" y="76"/>
                  <a:pt x="34" y="74"/>
                  <a:pt x="30" y="70"/>
                </a:cubicBezTo>
                <a:cubicBezTo>
                  <a:pt x="29" y="69"/>
                  <a:pt x="29" y="69"/>
                  <a:pt x="28" y="68"/>
                </a:cubicBezTo>
                <a:cubicBezTo>
                  <a:pt x="26" y="73"/>
                  <a:pt x="21" y="76"/>
                  <a:pt x="15" y="76"/>
                </a:cubicBezTo>
                <a:cubicBezTo>
                  <a:pt x="14" y="76"/>
                  <a:pt x="14" y="76"/>
                  <a:pt x="14" y="76"/>
                </a:cubicBezTo>
                <a:cubicBezTo>
                  <a:pt x="6" y="76"/>
                  <a:pt x="0" y="70"/>
                  <a:pt x="0" y="62"/>
                </a:cubicBezTo>
                <a:cubicBezTo>
                  <a:pt x="0" y="38"/>
                  <a:pt x="0" y="38"/>
                  <a:pt x="0" y="38"/>
                </a:cubicBezTo>
                <a:cubicBezTo>
                  <a:pt x="0" y="15"/>
                  <a:pt x="0" y="15"/>
                  <a:pt x="0" y="15"/>
                </a:cubicBezTo>
                <a:cubicBezTo>
                  <a:pt x="0" y="7"/>
                  <a:pt x="6" y="0"/>
                  <a:pt x="14" y="0"/>
                </a:cubicBezTo>
                <a:cubicBezTo>
                  <a:pt x="15" y="0"/>
                  <a:pt x="15" y="0"/>
                  <a:pt x="15" y="0"/>
                </a:cubicBezTo>
                <a:cubicBezTo>
                  <a:pt x="23" y="0"/>
                  <a:pt x="30" y="7"/>
                  <a:pt x="30" y="15"/>
                </a:cubicBezTo>
                <a:cubicBezTo>
                  <a:pt x="30" y="38"/>
                  <a:pt x="30" y="38"/>
                  <a:pt x="30" y="38"/>
                </a:cubicBezTo>
                <a:cubicBezTo>
                  <a:pt x="30" y="40"/>
                  <a:pt x="30" y="40"/>
                  <a:pt x="30" y="40"/>
                </a:cubicBezTo>
                <a:cubicBezTo>
                  <a:pt x="30" y="40"/>
                  <a:pt x="30" y="40"/>
                  <a:pt x="30" y="40"/>
                </a:cubicBezTo>
                <a:cubicBezTo>
                  <a:pt x="34" y="36"/>
                  <a:pt x="40" y="34"/>
                  <a:pt x="45" y="34"/>
                </a:cubicBezTo>
                <a:cubicBezTo>
                  <a:pt x="51" y="34"/>
                  <a:pt x="56" y="36"/>
                  <a:pt x="60" y="40"/>
                </a:cubicBezTo>
                <a:cubicBezTo>
                  <a:pt x="69" y="48"/>
                  <a:pt x="69" y="62"/>
                  <a:pt x="60" y="70"/>
                </a:cubicBezTo>
                <a:close/>
                <a:moveTo>
                  <a:pt x="57" y="41"/>
                </a:moveTo>
                <a:cubicBezTo>
                  <a:pt x="54" y="38"/>
                  <a:pt x="50" y="37"/>
                  <a:pt x="45" y="37"/>
                </a:cubicBezTo>
                <a:cubicBezTo>
                  <a:pt x="40" y="37"/>
                  <a:pt x="36" y="39"/>
                  <a:pt x="32" y="42"/>
                </a:cubicBezTo>
                <a:cubicBezTo>
                  <a:pt x="31" y="44"/>
                  <a:pt x="30" y="45"/>
                  <a:pt x="29" y="47"/>
                </a:cubicBezTo>
                <a:cubicBezTo>
                  <a:pt x="29" y="62"/>
                  <a:pt x="29" y="62"/>
                  <a:pt x="29" y="62"/>
                </a:cubicBezTo>
                <a:cubicBezTo>
                  <a:pt x="29" y="62"/>
                  <a:pt x="29" y="62"/>
                  <a:pt x="29" y="62"/>
                </a:cubicBezTo>
                <a:cubicBezTo>
                  <a:pt x="29" y="64"/>
                  <a:pt x="30" y="66"/>
                  <a:pt x="32" y="67"/>
                </a:cubicBezTo>
                <a:lnTo>
                  <a:pt x="57" y="41"/>
                </a:lnTo>
                <a:close/>
                <a:moveTo>
                  <a:pt x="27" y="15"/>
                </a:moveTo>
                <a:cubicBezTo>
                  <a:pt x="27" y="9"/>
                  <a:pt x="21" y="4"/>
                  <a:pt x="15" y="4"/>
                </a:cubicBezTo>
                <a:cubicBezTo>
                  <a:pt x="14" y="4"/>
                  <a:pt x="14" y="4"/>
                  <a:pt x="14" y="4"/>
                </a:cubicBezTo>
                <a:cubicBezTo>
                  <a:pt x="8" y="4"/>
                  <a:pt x="3" y="9"/>
                  <a:pt x="3" y="15"/>
                </a:cubicBezTo>
                <a:cubicBezTo>
                  <a:pt x="3" y="37"/>
                  <a:pt x="3" y="37"/>
                  <a:pt x="3" y="37"/>
                </a:cubicBezTo>
                <a:cubicBezTo>
                  <a:pt x="5" y="37"/>
                  <a:pt x="5" y="37"/>
                  <a:pt x="5" y="37"/>
                </a:cubicBezTo>
                <a:cubicBezTo>
                  <a:pt x="5" y="15"/>
                  <a:pt x="5" y="15"/>
                  <a:pt x="5" y="15"/>
                </a:cubicBezTo>
                <a:cubicBezTo>
                  <a:pt x="5" y="15"/>
                  <a:pt x="5" y="14"/>
                  <a:pt x="6" y="14"/>
                </a:cubicBezTo>
                <a:cubicBezTo>
                  <a:pt x="7" y="14"/>
                  <a:pt x="7" y="15"/>
                  <a:pt x="7" y="15"/>
                </a:cubicBezTo>
                <a:cubicBezTo>
                  <a:pt x="7" y="37"/>
                  <a:pt x="7" y="37"/>
                  <a:pt x="7" y="37"/>
                </a:cubicBezTo>
                <a:cubicBezTo>
                  <a:pt x="27" y="37"/>
                  <a:pt x="27" y="37"/>
                  <a:pt x="27" y="37"/>
                </a:cubicBezTo>
                <a:lnTo>
                  <a:pt x="27" y="15"/>
                </a:lnTo>
                <a:close/>
                <a:moveTo>
                  <a:pt x="3" y="62"/>
                </a:moveTo>
                <a:cubicBezTo>
                  <a:pt x="3" y="68"/>
                  <a:pt x="8" y="73"/>
                  <a:pt x="14" y="73"/>
                </a:cubicBezTo>
                <a:cubicBezTo>
                  <a:pt x="15" y="73"/>
                  <a:pt x="15" y="73"/>
                  <a:pt x="15" y="73"/>
                </a:cubicBezTo>
                <a:cubicBezTo>
                  <a:pt x="21" y="73"/>
                  <a:pt x="27" y="68"/>
                  <a:pt x="27" y="62"/>
                </a:cubicBezTo>
                <a:cubicBezTo>
                  <a:pt x="27" y="39"/>
                  <a:pt x="27" y="39"/>
                  <a:pt x="27" y="39"/>
                </a:cubicBezTo>
                <a:cubicBezTo>
                  <a:pt x="7" y="39"/>
                  <a:pt x="7" y="39"/>
                  <a:pt x="7" y="39"/>
                </a:cubicBezTo>
                <a:cubicBezTo>
                  <a:pt x="7" y="58"/>
                  <a:pt x="7" y="58"/>
                  <a:pt x="7" y="58"/>
                </a:cubicBezTo>
                <a:cubicBezTo>
                  <a:pt x="7" y="59"/>
                  <a:pt x="7" y="59"/>
                  <a:pt x="6" y="59"/>
                </a:cubicBezTo>
                <a:cubicBezTo>
                  <a:pt x="5" y="59"/>
                  <a:pt x="5" y="59"/>
                  <a:pt x="5" y="58"/>
                </a:cubicBezTo>
                <a:cubicBezTo>
                  <a:pt x="5" y="39"/>
                  <a:pt x="5" y="39"/>
                  <a:pt x="5" y="39"/>
                </a:cubicBezTo>
                <a:cubicBezTo>
                  <a:pt x="3" y="39"/>
                  <a:pt x="3" y="39"/>
                  <a:pt x="3" y="39"/>
                </a:cubicBezTo>
                <a:lnTo>
                  <a:pt x="3" y="62"/>
                </a:lnTo>
                <a:close/>
                <a:moveTo>
                  <a:pt x="33" y="68"/>
                </a:moveTo>
                <a:cubicBezTo>
                  <a:pt x="37" y="71"/>
                  <a:pt x="41" y="73"/>
                  <a:pt x="45" y="73"/>
                </a:cubicBezTo>
                <a:cubicBezTo>
                  <a:pt x="50" y="73"/>
                  <a:pt x="55" y="71"/>
                  <a:pt x="58" y="68"/>
                </a:cubicBezTo>
                <a:cubicBezTo>
                  <a:pt x="65" y="61"/>
                  <a:pt x="65" y="50"/>
                  <a:pt x="59" y="43"/>
                </a:cubicBezTo>
                <a:lnTo>
                  <a:pt x="33" y="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Tajawal" panose="00000500000000000000" pitchFamily="2" charset="-78"/>
              <a:cs typeface="Tajawal" panose="00000500000000000000" pitchFamily="2" charset="-78"/>
            </a:endParaRPr>
          </a:p>
        </p:txBody>
      </p:sp>
      <p:grpSp>
        <p:nvGrpSpPr>
          <p:cNvPr id="31" name="Group 30">
            <a:extLst>
              <a:ext uri="{FF2B5EF4-FFF2-40B4-BE49-F238E27FC236}">
                <a16:creationId xmlns:a16="http://schemas.microsoft.com/office/drawing/2014/main" id="{39B2710D-E4EE-4D5B-B895-75A618620931}"/>
              </a:ext>
            </a:extLst>
          </p:cNvPr>
          <p:cNvGrpSpPr/>
          <p:nvPr/>
        </p:nvGrpSpPr>
        <p:grpSpPr>
          <a:xfrm>
            <a:off x="1660030" y="1804551"/>
            <a:ext cx="1968808" cy="724986"/>
            <a:chOff x="1717391" y="2302399"/>
            <a:chExt cx="1968808" cy="724986"/>
          </a:xfrm>
        </p:grpSpPr>
        <p:sp>
          <p:nvSpPr>
            <p:cNvPr id="32" name="TextBox 31">
              <a:extLst>
                <a:ext uri="{FF2B5EF4-FFF2-40B4-BE49-F238E27FC236}">
                  <a16:creationId xmlns:a16="http://schemas.microsoft.com/office/drawing/2014/main" id="{DC6BACFF-4545-4402-8892-8083E0611011}"/>
                </a:ext>
              </a:extLst>
            </p:cNvPr>
            <p:cNvSpPr txBox="1"/>
            <p:nvPr/>
          </p:nvSpPr>
          <p:spPr>
            <a:xfrm>
              <a:off x="2162947" y="2302399"/>
              <a:ext cx="1511678" cy="318924"/>
            </a:xfrm>
            <a:prstGeom prst="rect">
              <a:avLst/>
            </a:prstGeom>
            <a:noFill/>
          </p:spPr>
          <p:txBody>
            <a:bodyPr wrap="square" lIns="72000" tIns="36000" rIns="72000" bIns="36000" rtlCol="0" anchor="b">
              <a:spAutoFit/>
            </a:bodyPr>
            <a:lstStyle/>
            <a:p>
              <a:pPr algn="r"/>
              <a:r>
                <a:rPr lang="ar-EG" sz="1600" b="1" dirty="0">
                  <a:solidFill>
                    <a:schemeClr val="tx1">
                      <a:lumMod val="85000"/>
                      <a:lumOff val="15000"/>
                    </a:schemeClr>
                  </a:solidFill>
                  <a:latin typeface="Tajawal Black" panose="00000500000000000000" pitchFamily="2" charset="-78"/>
                  <a:cs typeface="Tajawal Black" panose="00000500000000000000" pitchFamily="2" charset="-78"/>
                </a:rPr>
                <a:t>اضف نص هنا</a:t>
              </a:r>
              <a:endParaRPr lang="en-US" sz="1600" b="1" dirty="0">
                <a:solidFill>
                  <a:schemeClr val="tx1">
                    <a:lumMod val="85000"/>
                    <a:lumOff val="15000"/>
                  </a:schemeClr>
                </a:solidFill>
                <a:latin typeface="Tajawal Black" panose="00000500000000000000" pitchFamily="2" charset="-78"/>
                <a:cs typeface="Tajawal Black" panose="00000500000000000000" pitchFamily="2" charset="-78"/>
              </a:endParaRPr>
            </a:p>
          </p:txBody>
        </p:sp>
        <p:sp>
          <p:nvSpPr>
            <p:cNvPr id="33" name="TextBox 32">
              <a:extLst>
                <a:ext uri="{FF2B5EF4-FFF2-40B4-BE49-F238E27FC236}">
                  <a16:creationId xmlns:a16="http://schemas.microsoft.com/office/drawing/2014/main" id="{A29D3539-9DCE-4E79-9C6B-37A88FBB08B9}"/>
                </a:ext>
              </a:extLst>
            </p:cNvPr>
            <p:cNvSpPr txBox="1"/>
            <p:nvPr/>
          </p:nvSpPr>
          <p:spPr>
            <a:xfrm>
              <a:off x="1717391"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4" name="Group 33">
            <a:extLst>
              <a:ext uri="{FF2B5EF4-FFF2-40B4-BE49-F238E27FC236}">
                <a16:creationId xmlns:a16="http://schemas.microsoft.com/office/drawing/2014/main" id="{FA03D207-6B04-427F-9670-1DEC1972D032}"/>
              </a:ext>
            </a:extLst>
          </p:cNvPr>
          <p:cNvGrpSpPr/>
          <p:nvPr/>
        </p:nvGrpSpPr>
        <p:grpSpPr>
          <a:xfrm>
            <a:off x="3760181" y="1815889"/>
            <a:ext cx="721505" cy="721506"/>
            <a:chOff x="3337785" y="4001134"/>
            <a:chExt cx="721505" cy="721506"/>
          </a:xfrm>
        </p:grpSpPr>
        <p:sp>
          <p:nvSpPr>
            <p:cNvPr id="35" name="Oval 34">
              <a:extLst>
                <a:ext uri="{FF2B5EF4-FFF2-40B4-BE49-F238E27FC236}">
                  <a16:creationId xmlns:a16="http://schemas.microsoft.com/office/drawing/2014/main" id="{00BE52A4-1932-43A7-8BE2-7807F8E423E3}"/>
                </a:ext>
              </a:extLst>
            </p:cNvPr>
            <p:cNvSpPr/>
            <p:nvPr/>
          </p:nvSpPr>
          <p:spPr>
            <a:xfrm>
              <a:off x="3337785" y="4001134"/>
              <a:ext cx="721505" cy="721506"/>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sp>
          <p:nvSpPr>
            <p:cNvPr id="36" name="Oval 35">
              <a:extLst>
                <a:ext uri="{FF2B5EF4-FFF2-40B4-BE49-F238E27FC236}">
                  <a16:creationId xmlns:a16="http://schemas.microsoft.com/office/drawing/2014/main" id="{3CB571C1-6472-44ED-9C89-3CD495EF4CCD}"/>
                </a:ext>
              </a:extLst>
            </p:cNvPr>
            <p:cNvSpPr/>
            <p:nvPr/>
          </p:nvSpPr>
          <p:spPr>
            <a:xfrm>
              <a:off x="3414751" y="4078101"/>
              <a:ext cx="567573" cy="5675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grpSp>
      <p:grpSp>
        <p:nvGrpSpPr>
          <p:cNvPr id="37" name="Group 36"/>
          <p:cNvGrpSpPr/>
          <p:nvPr/>
        </p:nvGrpSpPr>
        <p:grpSpPr>
          <a:xfrm>
            <a:off x="3987603" y="2048140"/>
            <a:ext cx="263187" cy="266617"/>
            <a:chOff x="7985126" y="3973513"/>
            <a:chExt cx="2314575" cy="2344738"/>
          </a:xfrm>
          <a:solidFill>
            <a:schemeClr val="bg1"/>
          </a:solidFill>
        </p:grpSpPr>
        <p:sp>
          <p:nvSpPr>
            <p:cNvPr id="38" name="Freeform 20"/>
            <p:cNvSpPr>
              <a:spLocks noEditPoints="1"/>
            </p:cNvSpPr>
            <p:nvPr/>
          </p:nvSpPr>
          <p:spPr bwMode="auto">
            <a:xfrm>
              <a:off x="7985126" y="3973513"/>
              <a:ext cx="2314575" cy="2344738"/>
            </a:xfrm>
            <a:custGeom>
              <a:avLst/>
              <a:gdLst>
                <a:gd name="T0" fmla="*/ 861 w 934"/>
                <a:gd name="T1" fmla="*/ 550 h 947"/>
                <a:gd name="T2" fmla="*/ 813 w 934"/>
                <a:gd name="T3" fmla="*/ 503 h 947"/>
                <a:gd name="T4" fmla="*/ 602 w 934"/>
                <a:gd name="T5" fmla="*/ 291 h 947"/>
                <a:gd name="T6" fmla="*/ 410 w 934"/>
                <a:gd name="T7" fmla="*/ 100 h 947"/>
                <a:gd name="T8" fmla="*/ 347 w 934"/>
                <a:gd name="T9" fmla="*/ 45 h 947"/>
                <a:gd name="T10" fmla="*/ 114 w 934"/>
                <a:gd name="T11" fmla="*/ 43 h 947"/>
                <a:gd name="T12" fmla="*/ 8 w 934"/>
                <a:gd name="T13" fmla="*/ 210 h 947"/>
                <a:gd name="T14" fmla="*/ 72 w 934"/>
                <a:gd name="T15" fmla="*/ 392 h 947"/>
                <a:gd name="T16" fmla="*/ 424 w 934"/>
                <a:gd name="T17" fmla="*/ 744 h 947"/>
                <a:gd name="T18" fmla="*/ 549 w 934"/>
                <a:gd name="T19" fmla="*/ 868 h 947"/>
                <a:gd name="T20" fmla="*/ 777 w 934"/>
                <a:gd name="T21" fmla="*/ 920 h 947"/>
                <a:gd name="T22" fmla="*/ 926 w 934"/>
                <a:gd name="T23" fmla="*/ 733 h 947"/>
                <a:gd name="T24" fmla="*/ 861 w 934"/>
                <a:gd name="T25" fmla="*/ 550 h 947"/>
                <a:gd name="T26" fmla="*/ 146 w 934"/>
                <a:gd name="T27" fmla="*/ 408 h 947"/>
                <a:gd name="T28" fmla="*/ 101 w 934"/>
                <a:gd name="T29" fmla="*/ 363 h 947"/>
                <a:gd name="T30" fmla="*/ 49 w 934"/>
                <a:gd name="T31" fmla="*/ 264 h 947"/>
                <a:gd name="T32" fmla="*/ 48 w 934"/>
                <a:gd name="T33" fmla="*/ 210 h 947"/>
                <a:gd name="T34" fmla="*/ 63 w 934"/>
                <a:gd name="T35" fmla="*/ 160 h 947"/>
                <a:gd name="T36" fmla="*/ 139 w 934"/>
                <a:gd name="T37" fmla="*/ 76 h 947"/>
                <a:gd name="T38" fmla="*/ 244 w 934"/>
                <a:gd name="T39" fmla="*/ 52 h 947"/>
                <a:gd name="T40" fmla="*/ 298 w 934"/>
                <a:gd name="T41" fmla="*/ 65 h 947"/>
                <a:gd name="T42" fmla="*/ 344 w 934"/>
                <a:gd name="T43" fmla="*/ 92 h 947"/>
                <a:gd name="T44" fmla="*/ 365 w 934"/>
                <a:gd name="T45" fmla="*/ 112 h 947"/>
                <a:gd name="T46" fmla="*/ 426 w 934"/>
                <a:gd name="T47" fmla="*/ 172 h 947"/>
                <a:gd name="T48" fmla="*/ 582 w 934"/>
                <a:gd name="T49" fmla="*/ 328 h 947"/>
                <a:gd name="T50" fmla="*/ 430 w 934"/>
                <a:gd name="T51" fmla="*/ 480 h 947"/>
                <a:gd name="T52" fmla="*/ 324 w 934"/>
                <a:gd name="T53" fmla="*/ 586 h 947"/>
                <a:gd name="T54" fmla="*/ 146 w 934"/>
                <a:gd name="T55" fmla="*/ 408 h 947"/>
                <a:gd name="T56" fmla="*/ 876 w 934"/>
                <a:gd name="T57" fmla="*/ 771 h 947"/>
                <a:gd name="T58" fmla="*/ 810 w 934"/>
                <a:gd name="T59" fmla="*/ 858 h 947"/>
                <a:gd name="T60" fmla="*/ 602 w 934"/>
                <a:gd name="T61" fmla="*/ 860 h 947"/>
                <a:gd name="T62" fmla="*/ 550 w 934"/>
                <a:gd name="T63" fmla="*/ 812 h 947"/>
                <a:gd name="T64" fmla="*/ 355 w 934"/>
                <a:gd name="T65" fmla="*/ 618 h 947"/>
                <a:gd name="T66" fmla="*/ 352 w 934"/>
                <a:gd name="T67" fmla="*/ 615 h 947"/>
                <a:gd name="T68" fmla="*/ 504 w 934"/>
                <a:gd name="T69" fmla="*/ 463 h 947"/>
                <a:gd name="T70" fmla="*/ 610 w 934"/>
                <a:gd name="T71" fmla="*/ 357 h 947"/>
                <a:gd name="T72" fmla="*/ 646 w 934"/>
                <a:gd name="T73" fmla="*/ 393 h 947"/>
                <a:gd name="T74" fmla="*/ 821 w 934"/>
                <a:gd name="T75" fmla="*/ 568 h 947"/>
                <a:gd name="T76" fmla="*/ 833 w 934"/>
                <a:gd name="T77" fmla="*/ 580 h 947"/>
                <a:gd name="T78" fmla="*/ 881 w 934"/>
                <a:gd name="T79" fmla="*/ 663 h 947"/>
                <a:gd name="T80" fmla="*/ 876 w 934"/>
                <a:gd name="T81" fmla="*/ 771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4" h="947">
                  <a:moveTo>
                    <a:pt x="861" y="550"/>
                  </a:moveTo>
                  <a:cubicBezTo>
                    <a:pt x="845" y="534"/>
                    <a:pt x="829" y="518"/>
                    <a:pt x="813" y="503"/>
                  </a:cubicBezTo>
                  <a:cubicBezTo>
                    <a:pt x="743" y="432"/>
                    <a:pt x="672" y="361"/>
                    <a:pt x="602" y="291"/>
                  </a:cubicBezTo>
                  <a:cubicBezTo>
                    <a:pt x="410" y="100"/>
                    <a:pt x="410" y="100"/>
                    <a:pt x="410" y="100"/>
                  </a:cubicBezTo>
                  <a:cubicBezTo>
                    <a:pt x="390" y="80"/>
                    <a:pt x="371" y="60"/>
                    <a:pt x="347" y="45"/>
                  </a:cubicBezTo>
                  <a:cubicBezTo>
                    <a:pt x="277" y="0"/>
                    <a:pt x="185" y="1"/>
                    <a:pt x="114" y="43"/>
                  </a:cubicBezTo>
                  <a:cubicBezTo>
                    <a:pt x="54" y="79"/>
                    <a:pt x="17" y="141"/>
                    <a:pt x="8" y="210"/>
                  </a:cubicBezTo>
                  <a:cubicBezTo>
                    <a:pt x="0" y="276"/>
                    <a:pt x="25" y="344"/>
                    <a:pt x="72" y="392"/>
                  </a:cubicBezTo>
                  <a:cubicBezTo>
                    <a:pt x="424" y="744"/>
                    <a:pt x="424" y="744"/>
                    <a:pt x="424" y="744"/>
                  </a:cubicBezTo>
                  <a:cubicBezTo>
                    <a:pt x="466" y="786"/>
                    <a:pt x="507" y="827"/>
                    <a:pt x="549" y="868"/>
                  </a:cubicBezTo>
                  <a:cubicBezTo>
                    <a:pt x="608" y="927"/>
                    <a:pt x="698" y="947"/>
                    <a:pt x="777" y="920"/>
                  </a:cubicBezTo>
                  <a:cubicBezTo>
                    <a:pt x="859" y="892"/>
                    <a:pt x="915" y="818"/>
                    <a:pt x="926" y="733"/>
                  </a:cubicBezTo>
                  <a:cubicBezTo>
                    <a:pt x="934" y="666"/>
                    <a:pt x="908" y="598"/>
                    <a:pt x="861" y="550"/>
                  </a:cubicBezTo>
                  <a:close/>
                  <a:moveTo>
                    <a:pt x="146" y="408"/>
                  </a:moveTo>
                  <a:cubicBezTo>
                    <a:pt x="131" y="393"/>
                    <a:pt x="116" y="378"/>
                    <a:pt x="101" y="363"/>
                  </a:cubicBezTo>
                  <a:cubicBezTo>
                    <a:pt x="73" y="335"/>
                    <a:pt x="56" y="302"/>
                    <a:pt x="49" y="264"/>
                  </a:cubicBezTo>
                  <a:cubicBezTo>
                    <a:pt x="47" y="249"/>
                    <a:pt x="46" y="228"/>
                    <a:pt x="48" y="210"/>
                  </a:cubicBezTo>
                  <a:cubicBezTo>
                    <a:pt x="50" y="196"/>
                    <a:pt x="56" y="174"/>
                    <a:pt x="63" y="160"/>
                  </a:cubicBezTo>
                  <a:cubicBezTo>
                    <a:pt x="79" y="124"/>
                    <a:pt x="105" y="95"/>
                    <a:pt x="139" y="76"/>
                  </a:cubicBezTo>
                  <a:cubicBezTo>
                    <a:pt x="171" y="57"/>
                    <a:pt x="207" y="50"/>
                    <a:pt x="244" y="52"/>
                  </a:cubicBezTo>
                  <a:cubicBezTo>
                    <a:pt x="261" y="53"/>
                    <a:pt x="280" y="58"/>
                    <a:pt x="298" y="65"/>
                  </a:cubicBezTo>
                  <a:cubicBezTo>
                    <a:pt x="312" y="70"/>
                    <a:pt x="331" y="81"/>
                    <a:pt x="344" y="92"/>
                  </a:cubicBezTo>
                  <a:cubicBezTo>
                    <a:pt x="352" y="98"/>
                    <a:pt x="358" y="105"/>
                    <a:pt x="365" y="112"/>
                  </a:cubicBezTo>
                  <a:cubicBezTo>
                    <a:pt x="385" y="132"/>
                    <a:pt x="406" y="152"/>
                    <a:pt x="426" y="172"/>
                  </a:cubicBezTo>
                  <a:cubicBezTo>
                    <a:pt x="478" y="224"/>
                    <a:pt x="530" y="276"/>
                    <a:pt x="582" y="328"/>
                  </a:cubicBezTo>
                  <a:cubicBezTo>
                    <a:pt x="430" y="480"/>
                    <a:pt x="430" y="480"/>
                    <a:pt x="430" y="480"/>
                  </a:cubicBezTo>
                  <a:cubicBezTo>
                    <a:pt x="395" y="515"/>
                    <a:pt x="359" y="551"/>
                    <a:pt x="324" y="586"/>
                  </a:cubicBezTo>
                  <a:cubicBezTo>
                    <a:pt x="264" y="527"/>
                    <a:pt x="205" y="467"/>
                    <a:pt x="146" y="408"/>
                  </a:cubicBezTo>
                  <a:close/>
                  <a:moveTo>
                    <a:pt x="876" y="771"/>
                  </a:moveTo>
                  <a:cubicBezTo>
                    <a:pt x="865" y="805"/>
                    <a:pt x="840" y="837"/>
                    <a:pt x="810" y="858"/>
                  </a:cubicBezTo>
                  <a:cubicBezTo>
                    <a:pt x="747" y="902"/>
                    <a:pt x="665" y="902"/>
                    <a:pt x="602" y="860"/>
                  </a:cubicBezTo>
                  <a:cubicBezTo>
                    <a:pt x="583" y="847"/>
                    <a:pt x="566" y="829"/>
                    <a:pt x="550" y="812"/>
                  </a:cubicBezTo>
                  <a:cubicBezTo>
                    <a:pt x="485" y="747"/>
                    <a:pt x="420" y="683"/>
                    <a:pt x="355" y="618"/>
                  </a:cubicBezTo>
                  <a:cubicBezTo>
                    <a:pt x="352" y="615"/>
                    <a:pt x="352" y="615"/>
                    <a:pt x="352" y="615"/>
                  </a:cubicBezTo>
                  <a:cubicBezTo>
                    <a:pt x="504" y="463"/>
                    <a:pt x="504" y="463"/>
                    <a:pt x="504" y="463"/>
                  </a:cubicBezTo>
                  <a:cubicBezTo>
                    <a:pt x="539" y="428"/>
                    <a:pt x="575" y="392"/>
                    <a:pt x="610" y="357"/>
                  </a:cubicBezTo>
                  <a:cubicBezTo>
                    <a:pt x="622" y="369"/>
                    <a:pt x="634" y="381"/>
                    <a:pt x="646" y="393"/>
                  </a:cubicBezTo>
                  <a:cubicBezTo>
                    <a:pt x="705" y="451"/>
                    <a:pt x="763" y="510"/>
                    <a:pt x="821" y="568"/>
                  </a:cubicBezTo>
                  <a:cubicBezTo>
                    <a:pt x="825" y="572"/>
                    <a:pt x="829" y="576"/>
                    <a:pt x="833" y="580"/>
                  </a:cubicBezTo>
                  <a:cubicBezTo>
                    <a:pt x="857" y="603"/>
                    <a:pt x="873" y="632"/>
                    <a:pt x="881" y="663"/>
                  </a:cubicBezTo>
                  <a:cubicBezTo>
                    <a:pt x="891" y="699"/>
                    <a:pt x="889" y="735"/>
                    <a:pt x="876" y="7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9" name="Freeform 21"/>
            <p:cNvSpPr>
              <a:spLocks/>
            </p:cNvSpPr>
            <p:nvPr/>
          </p:nvSpPr>
          <p:spPr bwMode="auto">
            <a:xfrm>
              <a:off x="8280401" y="4233863"/>
              <a:ext cx="839788" cy="490538"/>
            </a:xfrm>
            <a:custGeom>
              <a:avLst/>
              <a:gdLst>
                <a:gd name="T0" fmla="*/ 321 w 339"/>
                <a:gd name="T1" fmla="*/ 151 h 198"/>
                <a:gd name="T2" fmla="*/ 232 w 339"/>
                <a:gd name="T3" fmla="*/ 62 h 198"/>
                <a:gd name="T4" fmla="*/ 182 w 339"/>
                <a:gd name="T5" fmla="*/ 21 h 198"/>
                <a:gd name="T6" fmla="*/ 58 w 339"/>
                <a:gd name="T7" fmla="*/ 18 h 198"/>
                <a:gd name="T8" fmla="*/ 18 w 339"/>
                <a:gd name="T9" fmla="*/ 45 h 198"/>
                <a:gd name="T10" fmla="*/ 47 w 339"/>
                <a:gd name="T11" fmla="*/ 74 h 198"/>
                <a:gd name="T12" fmla="*/ 144 w 339"/>
                <a:gd name="T13" fmla="*/ 49 h 198"/>
                <a:gd name="T14" fmla="*/ 197 w 339"/>
                <a:gd name="T15" fmla="*/ 85 h 198"/>
                <a:gd name="T16" fmla="*/ 291 w 339"/>
                <a:gd name="T17" fmla="*/ 179 h 198"/>
                <a:gd name="T18" fmla="*/ 292 w 339"/>
                <a:gd name="T19" fmla="*/ 180 h 198"/>
                <a:gd name="T20" fmla="*/ 321 w 339"/>
                <a:gd name="T21" fmla="*/ 15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198">
                  <a:moveTo>
                    <a:pt x="321" y="151"/>
                  </a:moveTo>
                  <a:cubicBezTo>
                    <a:pt x="291" y="122"/>
                    <a:pt x="261" y="92"/>
                    <a:pt x="232" y="62"/>
                  </a:cubicBezTo>
                  <a:cubicBezTo>
                    <a:pt x="216" y="47"/>
                    <a:pt x="201" y="31"/>
                    <a:pt x="182" y="21"/>
                  </a:cubicBezTo>
                  <a:cubicBezTo>
                    <a:pt x="143" y="0"/>
                    <a:pt x="98" y="0"/>
                    <a:pt x="58" y="18"/>
                  </a:cubicBezTo>
                  <a:cubicBezTo>
                    <a:pt x="43" y="24"/>
                    <a:pt x="30" y="34"/>
                    <a:pt x="18" y="45"/>
                  </a:cubicBezTo>
                  <a:cubicBezTo>
                    <a:pt x="0" y="64"/>
                    <a:pt x="28" y="92"/>
                    <a:pt x="47" y="74"/>
                  </a:cubicBezTo>
                  <a:cubicBezTo>
                    <a:pt x="74" y="48"/>
                    <a:pt x="110" y="39"/>
                    <a:pt x="144" y="49"/>
                  </a:cubicBezTo>
                  <a:cubicBezTo>
                    <a:pt x="166" y="55"/>
                    <a:pt x="181" y="69"/>
                    <a:pt x="197" y="85"/>
                  </a:cubicBezTo>
                  <a:cubicBezTo>
                    <a:pt x="229" y="116"/>
                    <a:pt x="260" y="148"/>
                    <a:pt x="291" y="179"/>
                  </a:cubicBezTo>
                  <a:cubicBezTo>
                    <a:pt x="292" y="180"/>
                    <a:pt x="292" y="180"/>
                    <a:pt x="292" y="180"/>
                  </a:cubicBezTo>
                  <a:cubicBezTo>
                    <a:pt x="311" y="198"/>
                    <a:pt x="339" y="170"/>
                    <a:pt x="321"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40" name="Group 39">
            <a:extLst>
              <a:ext uri="{FF2B5EF4-FFF2-40B4-BE49-F238E27FC236}">
                <a16:creationId xmlns:a16="http://schemas.microsoft.com/office/drawing/2014/main" id="{39B2710D-E4EE-4D5B-B895-75A618620931}"/>
              </a:ext>
            </a:extLst>
          </p:cNvPr>
          <p:cNvGrpSpPr/>
          <p:nvPr/>
        </p:nvGrpSpPr>
        <p:grpSpPr>
          <a:xfrm>
            <a:off x="1446351" y="3159679"/>
            <a:ext cx="1968808" cy="724986"/>
            <a:chOff x="1717391" y="2302399"/>
            <a:chExt cx="1968808" cy="724986"/>
          </a:xfrm>
        </p:grpSpPr>
        <p:sp>
          <p:nvSpPr>
            <p:cNvPr id="41" name="TextBox 40">
              <a:extLst>
                <a:ext uri="{FF2B5EF4-FFF2-40B4-BE49-F238E27FC236}">
                  <a16:creationId xmlns:a16="http://schemas.microsoft.com/office/drawing/2014/main" id="{DC6BACFF-4545-4402-8892-8083E0611011}"/>
                </a:ext>
              </a:extLst>
            </p:cNvPr>
            <p:cNvSpPr txBox="1"/>
            <p:nvPr/>
          </p:nvSpPr>
          <p:spPr>
            <a:xfrm>
              <a:off x="2162947" y="2302399"/>
              <a:ext cx="1511678" cy="318924"/>
            </a:xfrm>
            <a:prstGeom prst="rect">
              <a:avLst/>
            </a:prstGeom>
            <a:noFill/>
          </p:spPr>
          <p:txBody>
            <a:bodyPr wrap="square" lIns="72000" tIns="36000" rIns="72000" bIns="36000" rtlCol="0" anchor="b">
              <a:spAutoFit/>
            </a:bodyPr>
            <a:lstStyle/>
            <a:p>
              <a:pPr algn="r"/>
              <a:r>
                <a:rPr lang="ar-EG" sz="1600" b="1">
                  <a:solidFill>
                    <a:schemeClr val="tx1">
                      <a:lumMod val="85000"/>
                      <a:lumOff val="15000"/>
                    </a:schemeClr>
                  </a:solidFill>
                  <a:latin typeface="Tajawal Black" panose="00000500000000000000" pitchFamily="2" charset="-78"/>
                  <a:cs typeface="Tajawal Black" panose="00000500000000000000" pitchFamily="2" charset="-78"/>
                </a:rPr>
                <a:t>اضف نص هنا</a:t>
              </a:r>
              <a:endParaRPr lang="en-US" sz="1600" b="1" dirty="0">
                <a:solidFill>
                  <a:schemeClr val="tx1">
                    <a:lumMod val="85000"/>
                    <a:lumOff val="15000"/>
                  </a:schemeClr>
                </a:solidFill>
                <a:latin typeface="Tajawal Black" panose="00000500000000000000" pitchFamily="2" charset="-78"/>
                <a:cs typeface="Tajawal Black" panose="00000500000000000000" pitchFamily="2" charset="-78"/>
              </a:endParaRPr>
            </a:p>
          </p:txBody>
        </p:sp>
        <p:sp>
          <p:nvSpPr>
            <p:cNvPr id="42" name="TextBox 41">
              <a:extLst>
                <a:ext uri="{FF2B5EF4-FFF2-40B4-BE49-F238E27FC236}">
                  <a16:creationId xmlns:a16="http://schemas.microsoft.com/office/drawing/2014/main" id="{A29D3539-9DCE-4E79-9C6B-37A88FBB08B9}"/>
                </a:ext>
              </a:extLst>
            </p:cNvPr>
            <p:cNvSpPr txBox="1"/>
            <p:nvPr/>
          </p:nvSpPr>
          <p:spPr>
            <a:xfrm>
              <a:off x="1717391"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FA03D207-6B04-427F-9670-1DEC1972D032}"/>
              </a:ext>
            </a:extLst>
          </p:cNvPr>
          <p:cNvGrpSpPr/>
          <p:nvPr/>
        </p:nvGrpSpPr>
        <p:grpSpPr>
          <a:xfrm>
            <a:off x="3546502" y="3171017"/>
            <a:ext cx="721505" cy="721506"/>
            <a:chOff x="3337785" y="4001134"/>
            <a:chExt cx="721505" cy="721506"/>
          </a:xfrm>
        </p:grpSpPr>
        <p:sp>
          <p:nvSpPr>
            <p:cNvPr id="44" name="Oval 43">
              <a:extLst>
                <a:ext uri="{FF2B5EF4-FFF2-40B4-BE49-F238E27FC236}">
                  <a16:creationId xmlns:a16="http://schemas.microsoft.com/office/drawing/2014/main" id="{00BE52A4-1932-43A7-8BE2-7807F8E423E3}"/>
                </a:ext>
              </a:extLst>
            </p:cNvPr>
            <p:cNvSpPr/>
            <p:nvPr/>
          </p:nvSpPr>
          <p:spPr>
            <a:xfrm>
              <a:off x="3337785" y="4001134"/>
              <a:ext cx="721505" cy="721506"/>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sp>
          <p:nvSpPr>
            <p:cNvPr id="45" name="Oval 44">
              <a:extLst>
                <a:ext uri="{FF2B5EF4-FFF2-40B4-BE49-F238E27FC236}">
                  <a16:creationId xmlns:a16="http://schemas.microsoft.com/office/drawing/2014/main" id="{3CB571C1-6472-44ED-9C89-3CD495EF4CCD}"/>
                </a:ext>
              </a:extLst>
            </p:cNvPr>
            <p:cNvSpPr/>
            <p:nvPr/>
          </p:nvSpPr>
          <p:spPr>
            <a:xfrm>
              <a:off x="3414751" y="4078101"/>
              <a:ext cx="567573" cy="5675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grpSp>
      <p:grpSp>
        <p:nvGrpSpPr>
          <p:cNvPr id="46" name="Group 45"/>
          <p:cNvGrpSpPr/>
          <p:nvPr/>
        </p:nvGrpSpPr>
        <p:grpSpPr>
          <a:xfrm>
            <a:off x="3773924" y="3403268"/>
            <a:ext cx="263187" cy="266617"/>
            <a:chOff x="7985126" y="3973513"/>
            <a:chExt cx="2314575" cy="2344738"/>
          </a:xfrm>
          <a:solidFill>
            <a:schemeClr val="bg1"/>
          </a:solidFill>
        </p:grpSpPr>
        <p:sp>
          <p:nvSpPr>
            <p:cNvPr id="47" name="Freeform 20"/>
            <p:cNvSpPr>
              <a:spLocks noEditPoints="1"/>
            </p:cNvSpPr>
            <p:nvPr/>
          </p:nvSpPr>
          <p:spPr bwMode="auto">
            <a:xfrm>
              <a:off x="7985126" y="3973513"/>
              <a:ext cx="2314575" cy="2344738"/>
            </a:xfrm>
            <a:custGeom>
              <a:avLst/>
              <a:gdLst>
                <a:gd name="T0" fmla="*/ 861 w 934"/>
                <a:gd name="T1" fmla="*/ 550 h 947"/>
                <a:gd name="T2" fmla="*/ 813 w 934"/>
                <a:gd name="T3" fmla="*/ 503 h 947"/>
                <a:gd name="T4" fmla="*/ 602 w 934"/>
                <a:gd name="T5" fmla="*/ 291 h 947"/>
                <a:gd name="T6" fmla="*/ 410 w 934"/>
                <a:gd name="T7" fmla="*/ 100 h 947"/>
                <a:gd name="T8" fmla="*/ 347 w 934"/>
                <a:gd name="T9" fmla="*/ 45 h 947"/>
                <a:gd name="T10" fmla="*/ 114 w 934"/>
                <a:gd name="T11" fmla="*/ 43 h 947"/>
                <a:gd name="T12" fmla="*/ 8 w 934"/>
                <a:gd name="T13" fmla="*/ 210 h 947"/>
                <a:gd name="T14" fmla="*/ 72 w 934"/>
                <a:gd name="T15" fmla="*/ 392 h 947"/>
                <a:gd name="T16" fmla="*/ 424 w 934"/>
                <a:gd name="T17" fmla="*/ 744 h 947"/>
                <a:gd name="T18" fmla="*/ 549 w 934"/>
                <a:gd name="T19" fmla="*/ 868 h 947"/>
                <a:gd name="T20" fmla="*/ 777 w 934"/>
                <a:gd name="T21" fmla="*/ 920 h 947"/>
                <a:gd name="T22" fmla="*/ 926 w 934"/>
                <a:gd name="T23" fmla="*/ 733 h 947"/>
                <a:gd name="T24" fmla="*/ 861 w 934"/>
                <a:gd name="T25" fmla="*/ 550 h 947"/>
                <a:gd name="T26" fmla="*/ 146 w 934"/>
                <a:gd name="T27" fmla="*/ 408 h 947"/>
                <a:gd name="T28" fmla="*/ 101 w 934"/>
                <a:gd name="T29" fmla="*/ 363 h 947"/>
                <a:gd name="T30" fmla="*/ 49 w 934"/>
                <a:gd name="T31" fmla="*/ 264 h 947"/>
                <a:gd name="T32" fmla="*/ 48 w 934"/>
                <a:gd name="T33" fmla="*/ 210 h 947"/>
                <a:gd name="T34" fmla="*/ 63 w 934"/>
                <a:gd name="T35" fmla="*/ 160 h 947"/>
                <a:gd name="T36" fmla="*/ 139 w 934"/>
                <a:gd name="T37" fmla="*/ 76 h 947"/>
                <a:gd name="T38" fmla="*/ 244 w 934"/>
                <a:gd name="T39" fmla="*/ 52 h 947"/>
                <a:gd name="T40" fmla="*/ 298 w 934"/>
                <a:gd name="T41" fmla="*/ 65 h 947"/>
                <a:gd name="T42" fmla="*/ 344 w 934"/>
                <a:gd name="T43" fmla="*/ 92 h 947"/>
                <a:gd name="T44" fmla="*/ 365 w 934"/>
                <a:gd name="T45" fmla="*/ 112 h 947"/>
                <a:gd name="T46" fmla="*/ 426 w 934"/>
                <a:gd name="T47" fmla="*/ 172 h 947"/>
                <a:gd name="T48" fmla="*/ 582 w 934"/>
                <a:gd name="T49" fmla="*/ 328 h 947"/>
                <a:gd name="T50" fmla="*/ 430 w 934"/>
                <a:gd name="T51" fmla="*/ 480 h 947"/>
                <a:gd name="T52" fmla="*/ 324 w 934"/>
                <a:gd name="T53" fmla="*/ 586 h 947"/>
                <a:gd name="T54" fmla="*/ 146 w 934"/>
                <a:gd name="T55" fmla="*/ 408 h 947"/>
                <a:gd name="T56" fmla="*/ 876 w 934"/>
                <a:gd name="T57" fmla="*/ 771 h 947"/>
                <a:gd name="T58" fmla="*/ 810 w 934"/>
                <a:gd name="T59" fmla="*/ 858 h 947"/>
                <a:gd name="T60" fmla="*/ 602 w 934"/>
                <a:gd name="T61" fmla="*/ 860 h 947"/>
                <a:gd name="T62" fmla="*/ 550 w 934"/>
                <a:gd name="T63" fmla="*/ 812 h 947"/>
                <a:gd name="T64" fmla="*/ 355 w 934"/>
                <a:gd name="T65" fmla="*/ 618 h 947"/>
                <a:gd name="T66" fmla="*/ 352 w 934"/>
                <a:gd name="T67" fmla="*/ 615 h 947"/>
                <a:gd name="T68" fmla="*/ 504 w 934"/>
                <a:gd name="T69" fmla="*/ 463 h 947"/>
                <a:gd name="T70" fmla="*/ 610 w 934"/>
                <a:gd name="T71" fmla="*/ 357 h 947"/>
                <a:gd name="T72" fmla="*/ 646 w 934"/>
                <a:gd name="T73" fmla="*/ 393 h 947"/>
                <a:gd name="T74" fmla="*/ 821 w 934"/>
                <a:gd name="T75" fmla="*/ 568 h 947"/>
                <a:gd name="T76" fmla="*/ 833 w 934"/>
                <a:gd name="T77" fmla="*/ 580 h 947"/>
                <a:gd name="T78" fmla="*/ 881 w 934"/>
                <a:gd name="T79" fmla="*/ 663 h 947"/>
                <a:gd name="T80" fmla="*/ 876 w 934"/>
                <a:gd name="T81" fmla="*/ 771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4" h="947">
                  <a:moveTo>
                    <a:pt x="861" y="550"/>
                  </a:moveTo>
                  <a:cubicBezTo>
                    <a:pt x="845" y="534"/>
                    <a:pt x="829" y="518"/>
                    <a:pt x="813" y="503"/>
                  </a:cubicBezTo>
                  <a:cubicBezTo>
                    <a:pt x="743" y="432"/>
                    <a:pt x="672" y="361"/>
                    <a:pt x="602" y="291"/>
                  </a:cubicBezTo>
                  <a:cubicBezTo>
                    <a:pt x="410" y="100"/>
                    <a:pt x="410" y="100"/>
                    <a:pt x="410" y="100"/>
                  </a:cubicBezTo>
                  <a:cubicBezTo>
                    <a:pt x="390" y="80"/>
                    <a:pt x="371" y="60"/>
                    <a:pt x="347" y="45"/>
                  </a:cubicBezTo>
                  <a:cubicBezTo>
                    <a:pt x="277" y="0"/>
                    <a:pt x="185" y="1"/>
                    <a:pt x="114" y="43"/>
                  </a:cubicBezTo>
                  <a:cubicBezTo>
                    <a:pt x="54" y="79"/>
                    <a:pt x="17" y="141"/>
                    <a:pt x="8" y="210"/>
                  </a:cubicBezTo>
                  <a:cubicBezTo>
                    <a:pt x="0" y="276"/>
                    <a:pt x="25" y="344"/>
                    <a:pt x="72" y="392"/>
                  </a:cubicBezTo>
                  <a:cubicBezTo>
                    <a:pt x="424" y="744"/>
                    <a:pt x="424" y="744"/>
                    <a:pt x="424" y="744"/>
                  </a:cubicBezTo>
                  <a:cubicBezTo>
                    <a:pt x="466" y="786"/>
                    <a:pt x="507" y="827"/>
                    <a:pt x="549" y="868"/>
                  </a:cubicBezTo>
                  <a:cubicBezTo>
                    <a:pt x="608" y="927"/>
                    <a:pt x="698" y="947"/>
                    <a:pt x="777" y="920"/>
                  </a:cubicBezTo>
                  <a:cubicBezTo>
                    <a:pt x="859" y="892"/>
                    <a:pt x="915" y="818"/>
                    <a:pt x="926" y="733"/>
                  </a:cubicBezTo>
                  <a:cubicBezTo>
                    <a:pt x="934" y="666"/>
                    <a:pt x="908" y="598"/>
                    <a:pt x="861" y="550"/>
                  </a:cubicBezTo>
                  <a:close/>
                  <a:moveTo>
                    <a:pt x="146" y="408"/>
                  </a:moveTo>
                  <a:cubicBezTo>
                    <a:pt x="131" y="393"/>
                    <a:pt x="116" y="378"/>
                    <a:pt x="101" y="363"/>
                  </a:cubicBezTo>
                  <a:cubicBezTo>
                    <a:pt x="73" y="335"/>
                    <a:pt x="56" y="302"/>
                    <a:pt x="49" y="264"/>
                  </a:cubicBezTo>
                  <a:cubicBezTo>
                    <a:pt x="47" y="249"/>
                    <a:pt x="46" y="228"/>
                    <a:pt x="48" y="210"/>
                  </a:cubicBezTo>
                  <a:cubicBezTo>
                    <a:pt x="50" y="196"/>
                    <a:pt x="56" y="174"/>
                    <a:pt x="63" y="160"/>
                  </a:cubicBezTo>
                  <a:cubicBezTo>
                    <a:pt x="79" y="124"/>
                    <a:pt x="105" y="95"/>
                    <a:pt x="139" y="76"/>
                  </a:cubicBezTo>
                  <a:cubicBezTo>
                    <a:pt x="171" y="57"/>
                    <a:pt x="207" y="50"/>
                    <a:pt x="244" y="52"/>
                  </a:cubicBezTo>
                  <a:cubicBezTo>
                    <a:pt x="261" y="53"/>
                    <a:pt x="280" y="58"/>
                    <a:pt x="298" y="65"/>
                  </a:cubicBezTo>
                  <a:cubicBezTo>
                    <a:pt x="312" y="70"/>
                    <a:pt x="331" y="81"/>
                    <a:pt x="344" y="92"/>
                  </a:cubicBezTo>
                  <a:cubicBezTo>
                    <a:pt x="352" y="98"/>
                    <a:pt x="358" y="105"/>
                    <a:pt x="365" y="112"/>
                  </a:cubicBezTo>
                  <a:cubicBezTo>
                    <a:pt x="385" y="132"/>
                    <a:pt x="406" y="152"/>
                    <a:pt x="426" y="172"/>
                  </a:cubicBezTo>
                  <a:cubicBezTo>
                    <a:pt x="478" y="224"/>
                    <a:pt x="530" y="276"/>
                    <a:pt x="582" y="328"/>
                  </a:cubicBezTo>
                  <a:cubicBezTo>
                    <a:pt x="430" y="480"/>
                    <a:pt x="430" y="480"/>
                    <a:pt x="430" y="480"/>
                  </a:cubicBezTo>
                  <a:cubicBezTo>
                    <a:pt x="395" y="515"/>
                    <a:pt x="359" y="551"/>
                    <a:pt x="324" y="586"/>
                  </a:cubicBezTo>
                  <a:cubicBezTo>
                    <a:pt x="264" y="527"/>
                    <a:pt x="205" y="467"/>
                    <a:pt x="146" y="408"/>
                  </a:cubicBezTo>
                  <a:close/>
                  <a:moveTo>
                    <a:pt x="876" y="771"/>
                  </a:moveTo>
                  <a:cubicBezTo>
                    <a:pt x="865" y="805"/>
                    <a:pt x="840" y="837"/>
                    <a:pt x="810" y="858"/>
                  </a:cubicBezTo>
                  <a:cubicBezTo>
                    <a:pt x="747" y="902"/>
                    <a:pt x="665" y="902"/>
                    <a:pt x="602" y="860"/>
                  </a:cubicBezTo>
                  <a:cubicBezTo>
                    <a:pt x="583" y="847"/>
                    <a:pt x="566" y="829"/>
                    <a:pt x="550" y="812"/>
                  </a:cubicBezTo>
                  <a:cubicBezTo>
                    <a:pt x="485" y="747"/>
                    <a:pt x="420" y="683"/>
                    <a:pt x="355" y="618"/>
                  </a:cubicBezTo>
                  <a:cubicBezTo>
                    <a:pt x="352" y="615"/>
                    <a:pt x="352" y="615"/>
                    <a:pt x="352" y="615"/>
                  </a:cubicBezTo>
                  <a:cubicBezTo>
                    <a:pt x="504" y="463"/>
                    <a:pt x="504" y="463"/>
                    <a:pt x="504" y="463"/>
                  </a:cubicBezTo>
                  <a:cubicBezTo>
                    <a:pt x="539" y="428"/>
                    <a:pt x="575" y="392"/>
                    <a:pt x="610" y="357"/>
                  </a:cubicBezTo>
                  <a:cubicBezTo>
                    <a:pt x="622" y="369"/>
                    <a:pt x="634" y="381"/>
                    <a:pt x="646" y="393"/>
                  </a:cubicBezTo>
                  <a:cubicBezTo>
                    <a:pt x="705" y="451"/>
                    <a:pt x="763" y="510"/>
                    <a:pt x="821" y="568"/>
                  </a:cubicBezTo>
                  <a:cubicBezTo>
                    <a:pt x="825" y="572"/>
                    <a:pt x="829" y="576"/>
                    <a:pt x="833" y="580"/>
                  </a:cubicBezTo>
                  <a:cubicBezTo>
                    <a:pt x="857" y="603"/>
                    <a:pt x="873" y="632"/>
                    <a:pt x="881" y="663"/>
                  </a:cubicBezTo>
                  <a:cubicBezTo>
                    <a:pt x="891" y="699"/>
                    <a:pt x="889" y="735"/>
                    <a:pt x="876" y="7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48" name="Freeform 21"/>
            <p:cNvSpPr>
              <a:spLocks/>
            </p:cNvSpPr>
            <p:nvPr/>
          </p:nvSpPr>
          <p:spPr bwMode="auto">
            <a:xfrm>
              <a:off x="8280401" y="4233863"/>
              <a:ext cx="839788" cy="490538"/>
            </a:xfrm>
            <a:custGeom>
              <a:avLst/>
              <a:gdLst>
                <a:gd name="T0" fmla="*/ 321 w 339"/>
                <a:gd name="T1" fmla="*/ 151 h 198"/>
                <a:gd name="T2" fmla="*/ 232 w 339"/>
                <a:gd name="T3" fmla="*/ 62 h 198"/>
                <a:gd name="T4" fmla="*/ 182 w 339"/>
                <a:gd name="T5" fmla="*/ 21 h 198"/>
                <a:gd name="T6" fmla="*/ 58 w 339"/>
                <a:gd name="T7" fmla="*/ 18 h 198"/>
                <a:gd name="T8" fmla="*/ 18 w 339"/>
                <a:gd name="T9" fmla="*/ 45 h 198"/>
                <a:gd name="T10" fmla="*/ 47 w 339"/>
                <a:gd name="T11" fmla="*/ 74 h 198"/>
                <a:gd name="T12" fmla="*/ 144 w 339"/>
                <a:gd name="T13" fmla="*/ 49 h 198"/>
                <a:gd name="T14" fmla="*/ 197 w 339"/>
                <a:gd name="T15" fmla="*/ 85 h 198"/>
                <a:gd name="T16" fmla="*/ 291 w 339"/>
                <a:gd name="T17" fmla="*/ 179 h 198"/>
                <a:gd name="T18" fmla="*/ 292 w 339"/>
                <a:gd name="T19" fmla="*/ 180 h 198"/>
                <a:gd name="T20" fmla="*/ 321 w 339"/>
                <a:gd name="T21" fmla="*/ 15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198">
                  <a:moveTo>
                    <a:pt x="321" y="151"/>
                  </a:moveTo>
                  <a:cubicBezTo>
                    <a:pt x="291" y="122"/>
                    <a:pt x="261" y="92"/>
                    <a:pt x="232" y="62"/>
                  </a:cubicBezTo>
                  <a:cubicBezTo>
                    <a:pt x="216" y="47"/>
                    <a:pt x="201" y="31"/>
                    <a:pt x="182" y="21"/>
                  </a:cubicBezTo>
                  <a:cubicBezTo>
                    <a:pt x="143" y="0"/>
                    <a:pt x="98" y="0"/>
                    <a:pt x="58" y="18"/>
                  </a:cubicBezTo>
                  <a:cubicBezTo>
                    <a:pt x="43" y="24"/>
                    <a:pt x="30" y="34"/>
                    <a:pt x="18" y="45"/>
                  </a:cubicBezTo>
                  <a:cubicBezTo>
                    <a:pt x="0" y="64"/>
                    <a:pt x="28" y="92"/>
                    <a:pt x="47" y="74"/>
                  </a:cubicBezTo>
                  <a:cubicBezTo>
                    <a:pt x="74" y="48"/>
                    <a:pt x="110" y="39"/>
                    <a:pt x="144" y="49"/>
                  </a:cubicBezTo>
                  <a:cubicBezTo>
                    <a:pt x="166" y="55"/>
                    <a:pt x="181" y="69"/>
                    <a:pt x="197" y="85"/>
                  </a:cubicBezTo>
                  <a:cubicBezTo>
                    <a:pt x="229" y="116"/>
                    <a:pt x="260" y="148"/>
                    <a:pt x="291" y="179"/>
                  </a:cubicBezTo>
                  <a:cubicBezTo>
                    <a:pt x="292" y="180"/>
                    <a:pt x="292" y="180"/>
                    <a:pt x="292" y="180"/>
                  </a:cubicBezTo>
                  <a:cubicBezTo>
                    <a:pt x="311" y="198"/>
                    <a:pt x="339" y="170"/>
                    <a:pt x="321"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49" name="Group 48">
            <a:extLst>
              <a:ext uri="{FF2B5EF4-FFF2-40B4-BE49-F238E27FC236}">
                <a16:creationId xmlns:a16="http://schemas.microsoft.com/office/drawing/2014/main" id="{39B2710D-E4EE-4D5B-B895-75A618620931}"/>
              </a:ext>
            </a:extLst>
          </p:cNvPr>
          <p:cNvGrpSpPr/>
          <p:nvPr/>
        </p:nvGrpSpPr>
        <p:grpSpPr>
          <a:xfrm>
            <a:off x="2781113" y="4291758"/>
            <a:ext cx="1968808" cy="724986"/>
            <a:chOff x="1717391" y="2302399"/>
            <a:chExt cx="1968808" cy="724986"/>
          </a:xfrm>
        </p:grpSpPr>
        <p:sp>
          <p:nvSpPr>
            <p:cNvPr id="50" name="TextBox 49">
              <a:extLst>
                <a:ext uri="{FF2B5EF4-FFF2-40B4-BE49-F238E27FC236}">
                  <a16:creationId xmlns:a16="http://schemas.microsoft.com/office/drawing/2014/main" id="{DC6BACFF-4545-4402-8892-8083E0611011}"/>
                </a:ext>
              </a:extLst>
            </p:cNvPr>
            <p:cNvSpPr txBox="1"/>
            <p:nvPr/>
          </p:nvSpPr>
          <p:spPr>
            <a:xfrm>
              <a:off x="2162947" y="2302399"/>
              <a:ext cx="1511678" cy="318924"/>
            </a:xfrm>
            <a:prstGeom prst="rect">
              <a:avLst/>
            </a:prstGeom>
            <a:noFill/>
          </p:spPr>
          <p:txBody>
            <a:bodyPr wrap="square" lIns="72000" tIns="36000" rIns="72000" bIns="36000" rtlCol="0" anchor="b">
              <a:spAutoFit/>
            </a:bodyPr>
            <a:lstStyle/>
            <a:p>
              <a:pPr algn="r"/>
              <a:r>
                <a:rPr lang="ar-EG" sz="1600" b="1" dirty="0">
                  <a:solidFill>
                    <a:schemeClr val="tx1">
                      <a:lumMod val="85000"/>
                      <a:lumOff val="15000"/>
                    </a:schemeClr>
                  </a:solidFill>
                  <a:latin typeface="Tajawal Black" panose="00000500000000000000" pitchFamily="2" charset="-78"/>
                  <a:cs typeface="Tajawal Black" panose="00000500000000000000" pitchFamily="2" charset="-78"/>
                </a:rPr>
                <a:t>اضف نص هنا</a:t>
              </a:r>
              <a:endParaRPr lang="en-US" sz="1600" b="1" dirty="0">
                <a:solidFill>
                  <a:schemeClr val="tx1">
                    <a:lumMod val="85000"/>
                    <a:lumOff val="15000"/>
                  </a:schemeClr>
                </a:solidFill>
                <a:latin typeface="Tajawal Black" panose="00000500000000000000" pitchFamily="2" charset="-78"/>
                <a:cs typeface="Tajawal Black" panose="00000500000000000000" pitchFamily="2" charset="-78"/>
              </a:endParaRPr>
            </a:p>
          </p:txBody>
        </p:sp>
        <p:sp>
          <p:nvSpPr>
            <p:cNvPr id="51" name="TextBox 50">
              <a:extLst>
                <a:ext uri="{FF2B5EF4-FFF2-40B4-BE49-F238E27FC236}">
                  <a16:creationId xmlns:a16="http://schemas.microsoft.com/office/drawing/2014/main" id="{A29D3539-9DCE-4E79-9C6B-37A88FBB08B9}"/>
                </a:ext>
              </a:extLst>
            </p:cNvPr>
            <p:cNvSpPr txBox="1"/>
            <p:nvPr/>
          </p:nvSpPr>
          <p:spPr>
            <a:xfrm>
              <a:off x="1717391" y="2562651"/>
              <a:ext cx="1968808"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2" name="Group 51">
            <a:extLst>
              <a:ext uri="{FF2B5EF4-FFF2-40B4-BE49-F238E27FC236}">
                <a16:creationId xmlns:a16="http://schemas.microsoft.com/office/drawing/2014/main" id="{FA03D207-6B04-427F-9670-1DEC1972D032}"/>
              </a:ext>
            </a:extLst>
          </p:cNvPr>
          <p:cNvGrpSpPr/>
          <p:nvPr/>
        </p:nvGrpSpPr>
        <p:grpSpPr>
          <a:xfrm>
            <a:off x="4881264" y="4303096"/>
            <a:ext cx="721505" cy="721506"/>
            <a:chOff x="3337785" y="4001134"/>
            <a:chExt cx="721505" cy="721506"/>
          </a:xfrm>
        </p:grpSpPr>
        <p:sp>
          <p:nvSpPr>
            <p:cNvPr id="53" name="Oval 52">
              <a:extLst>
                <a:ext uri="{FF2B5EF4-FFF2-40B4-BE49-F238E27FC236}">
                  <a16:creationId xmlns:a16="http://schemas.microsoft.com/office/drawing/2014/main" id="{00BE52A4-1932-43A7-8BE2-7807F8E423E3}"/>
                </a:ext>
              </a:extLst>
            </p:cNvPr>
            <p:cNvSpPr/>
            <p:nvPr/>
          </p:nvSpPr>
          <p:spPr>
            <a:xfrm>
              <a:off x="3337785" y="4001134"/>
              <a:ext cx="721505" cy="721506"/>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sp>
          <p:nvSpPr>
            <p:cNvPr id="54" name="Oval 53">
              <a:extLst>
                <a:ext uri="{FF2B5EF4-FFF2-40B4-BE49-F238E27FC236}">
                  <a16:creationId xmlns:a16="http://schemas.microsoft.com/office/drawing/2014/main" id="{3CB571C1-6472-44ED-9C89-3CD495EF4CCD}"/>
                </a:ext>
              </a:extLst>
            </p:cNvPr>
            <p:cNvSpPr/>
            <p:nvPr/>
          </p:nvSpPr>
          <p:spPr>
            <a:xfrm>
              <a:off x="3414751" y="4078101"/>
              <a:ext cx="567573" cy="5675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jawal" panose="00000500000000000000" pitchFamily="2" charset="-78"/>
                <a:cs typeface="Tajawal" panose="00000500000000000000" pitchFamily="2" charset="-78"/>
              </a:endParaRPr>
            </a:p>
          </p:txBody>
        </p:sp>
      </p:grpSp>
      <p:grpSp>
        <p:nvGrpSpPr>
          <p:cNvPr id="55" name="Group 54"/>
          <p:cNvGrpSpPr/>
          <p:nvPr/>
        </p:nvGrpSpPr>
        <p:grpSpPr>
          <a:xfrm>
            <a:off x="5108686" y="4535347"/>
            <a:ext cx="263187" cy="266617"/>
            <a:chOff x="7985126" y="3973513"/>
            <a:chExt cx="2314575" cy="2344738"/>
          </a:xfrm>
          <a:solidFill>
            <a:schemeClr val="bg1"/>
          </a:solidFill>
        </p:grpSpPr>
        <p:sp>
          <p:nvSpPr>
            <p:cNvPr id="56" name="Freeform 20"/>
            <p:cNvSpPr>
              <a:spLocks noEditPoints="1"/>
            </p:cNvSpPr>
            <p:nvPr/>
          </p:nvSpPr>
          <p:spPr bwMode="auto">
            <a:xfrm>
              <a:off x="7985126" y="3973513"/>
              <a:ext cx="2314575" cy="2344738"/>
            </a:xfrm>
            <a:custGeom>
              <a:avLst/>
              <a:gdLst>
                <a:gd name="T0" fmla="*/ 861 w 934"/>
                <a:gd name="T1" fmla="*/ 550 h 947"/>
                <a:gd name="T2" fmla="*/ 813 w 934"/>
                <a:gd name="T3" fmla="*/ 503 h 947"/>
                <a:gd name="T4" fmla="*/ 602 w 934"/>
                <a:gd name="T5" fmla="*/ 291 h 947"/>
                <a:gd name="T6" fmla="*/ 410 w 934"/>
                <a:gd name="T7" fmla="*/ 100 h 947"/>
                <a:gd name="T8" fmla="*/ 347 w 934"/>
                <a:gd name="T9" fmla="*/ 45 h 947"/>
                <a:gd name="T10" fmla="*/ 114 w 934"/>
                <a:gd name="T11" fmla="*/ 43 h 947"/>
                <a:gd name="T12" fmla="*/ 8 w 934"/>
                <a:gd name="T13" fmla="*/ 210 h 947"/>
                <a:gd name="T14" fmla="*/ 72 w 934"/>
                <a:gd name="T15" fmla="*/ 392 h 947"/>
                <a:gd name="T16" fmla="*/ 424 w 934"/>
                <a:gd name="T17" fmla="*/ 744 h 947"/>
                <a:gd name="T18" fmla="*/ 549 w 934"/>
                <a:gd name="T19" fmla="*/ 868 h 947"/>
                <a:gd name="T20" fmla="*/ 777 w 934"/>
                <a:gd name="T21" fmla="*/ 920 h 947"/>
                <a:gd name="T22" fmla="*/ 926 w 934"/>
                <a:gd name="T23" fmla="*/ 733 h 947"/>
                <a:gd name="T24" fmla="*/ 861 w 934"/>
                <a:gd name="T25" fmla="*/ 550 h 947"/>
                <a:gd name="T26" fmla="*/ 146 w 934"/>
                <a:gd name="T27" fmla="*/ 408 h 947"/>
                <a:gd name="T28" fmla="*/ 101 w 934"/>
                <a:gd name="T29" fmla="*/ 363 h 947"/>
                <a:gd name="T30" fmla="*/ 49 w 934"/>
                <a:gd name="T31" fmla="*/ 264 h 947"/>
                <a:gd name="T32" fmla="*/ 48 w 934"/>
                <a:gd name="T33" fmla="*/ 210 h 947"/>
                <a:gd name="T34" fmla="*/ 63 w 934"/>
                <a:gd name="T35" fmla="*/ 160 h 947"/>
                <a:gd name="T36" fmla="*/ 139 w 934"/>
                <a:gd name="T37" fmla="*/ 76 h 947"/>
                <a:gd name="T38" fmla="*/ 244 w 934"/>
                <a:gd name="T39" fmla="*/ 52 h 947"/>
                <a:gd name="T40" fmla="*/ 298 w 934"/>
                <a:gd name="T41" fmla="*/ 65 h 947"/>
                <a:gd name="T42" fmla="*/ 344 w 934"/>
                <a:gd name="T43" fmla="*/ 92 h 947"/>
                <a:gd name="T44" fmla="*/ 365 w 934"/>
                <a:gd name="T45" fmla="*/ 112 h 947"/>
                <a:gd name="T46" fmla="*/ 426 w 934"/>
                <a:gd name="T47" fmla="*/ 172 h 947"/>
                <a:gd name="T48" fmla="*/ 582 w 934"/>
                <a:gd name="T49" fmla="*/ 328 h 947"/>
                <a:gd name="T50" fmla="*/ 430 w 934"/>
                <a:gd name="T51" fmla="*/ 480 h 947"/>
                <a:gd name="T52" fmla="*/ 324 w 934"/>
                <a:gd name="T53" fmla="*/ 586 h 947"/>
                <a:gd name="T54" fmla="*/ 146 w 934"/>
                <a:gd name="T55" fmla="*/ 408 h 947"/>
                <a:gd name="T56" fmla="*/ 876 w 934"/>
                <a:gd name="T57" fmla="*/ 771 h 947"/>
                <a:gd name="T58" fmla="*/ 810 w 934"/>
                <a:gd name="T59" fmla="*/ 858 h 947"/>
                <a:gd name="T60" fmla="*/ 602 w 934"/>
                <a:gd name="T61" fmla="*/ 860 h 947"/>
                <a:gd name="T62" fmla="*/ 550 w 934"/>
                <a:gd name="T63" fmla="*/ 812 h 947"/>
                <a:gd name="T64" fmla="*/ 355 w 934"/>
                <a:gd name="T65" fmla="*/ 618 h 947"/>
                <a:gd name="T66" fmla="*/ 352 w 934"/>
                <a:gd name="T67" fmla="*/ 615 h 947"/>
                <a:gd name="T68" fmla="*/ 504 w 934"/>
                <a:gd name="T69" fmla="*/ 463 h 947"/>
                <a:gd name="T70" fmla="*/ 610 w 934"/>
                <a:gd name="T71" fmla="*/ 357 h 947"/>
                <a:gd name="T72" fmla="*/ 646 w 934"/>
                <a:gd name="T73" fmla="*/ 393 h 947"/>
                <a:gd name="T74" fmla="*/ 821 w 934"/>
                <a:gd name="T75" fmla="*/ 568 h 947"/>
                <a:gd name="T76" fmla="*/ 833 w 934"/>
                <a:gd name="T77" fmla="*/ 580 h 947"/>
                <a:gd name="T78" fmla="*/ 881 w 934"/>
                <a:gd name="T79" fmla="*/ 663 h 947"/>
                <a:gd name="T80" fmla="*/ 876 w 934"/>
                <a:gd name="T81" fmla="*/ 771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4" h="947">
                  <a:moveTo>
                    <a:pt x="861" y="550"/>
                  </a:moveTo>
                  <a:cubicBezTo>
                    <a:pt x="845" y="534"/>
                    <a:pt x="829" y="518"/>
                    <a:pt x="813" y="503"/>
                  </a:cubicBezTo>
                  <a:cubicBezTo>
                    <a:pt x="743" y="432"/>
                    <a:pt x="672" y="361"/>
                    <a:pt x="602" y="291"/>
                  </a:cubicBezTo>
                  <a:cubicBezTo>
                    <a:pt x="410" y="100"/>
                    <a:pt x="410" y="100"/>
                    <a:pt x="410" y="100"/>
                  </a:cubicBezTo>
                  <a:cubicBezTo>
                    <a:pt x="390" y="80"/>
                    <a:pt x="371" y="60"/>
                    <a:pt x="347" y="45"/>
                  </a:cubicBezTo>
                  <a:cubicBezTo>
                    <a:pt x="277" y="0"/>
                    <a:pt x="185" y="1"/>
                    <a:pt x="114" y="43"/>
                  </a:cubicBezTo>
                  <a:cubicBezTo>
                    <a:pt x="54" y="79"/>
                    <a:pt x="17" y="141"/>
                    <a:pt x="8" y="210"/>
                  </a:cubicBezTo>
                  <a:cubicBezTo>
                    <a:pt x="0" y="276"/>
                    <a:pt x="25" y="344"/>
                    <a:pt x="72" y="392"/>
                  </a:cubicBezTo>
                  <a:cubicBezTo>
                    <a:pt x="424" y="744"/>
                    <a:pt x="424" y="744"/>
                    <a:pt x="424" y="744"/>
                  </a:cubicBezTo>
                  <a:cubicBezTo>
                    <a:pt x="466" y="786"/>
                    <a:pt x="507" y="827"/>
                    <a:pt x="549" y="868"/>
                  </a:cubicBezTo>
                  <a:cubicBezTo>
                    <a:pt x="608" y="927"/>
                    <a:pt x="698" y="947"/>
                    <a:pt x="777" y="920"/>
                  </a:cubicBezTo>
                  <a:cubicBezTo>
                    <a:pt x="859" y="892"/>
                    <a:pt x="915" y="818"/>
                    <a:pt x="926" y="733"/>
                  </a:cubicBezTo>
                  <a:cubicBezTo>
                    <a:pt x="934" y="666"/>
                    <a:pt x="908" y="598"/>
                    <a:pt x="861" y="550"/>
                  </a:cubicBezTo>
                  <a:close/>
                  <a:moveTo>
                    <a:pt x="146" y="408"/>
                  </a:moveTo>
                  <a:cubicBezTo>
                    <a:pt x="131" y="393"/>
                    <a:pt x="116" y="378"/>
                    <a:pt x="101" y="363"/>
                  </a:cubicBezTo>
                  <a:cubicBezTo>
                    <a:pt x="73" y="335"/>
                    <a:pt x="56" y="302"/>
                    <a:pt x="49" y="264"/>
                  </a:cubicBezTo>
                  <a:cubicBezTo>
                    <a:pt x="47" y="249"/>
                    <a:pt x="46" y="228"/>
                    <a:pt x="48" y="210"/>
                  </a:cubicBezTo>
                  <a:cubicBezTo>
                    <a:pt x="50" y="196"/>
                    <a:pt x="56" y="174"/>
                    <a:pt x="63" y="160"/>
                  </a:cubicBezTo>
                  <a:cubicBezTo>
                    <a:pt x="79" y="124"/>
                    <a:pt x="105" y="95"/>
                    <a:pt x="139" y="76"/>
                  </a:cubicBezTo>
                  <a:cubicBezTo>
                    <a:pt x="171" y="57"/>
                    <a:pt x="207" y="50"/>
                    <a:pt x="244" y="52"/>
                  </a:cubicBezTo>
                  <a:cubicBezTo>
                    <a:pt x="261" y="53"/>
                    <a:pt x="280" y="58"/>
                    <a:pt x="298" y="65"/>
                  </a:cubicBezTo>
                  <a:cubicBezTo>
                    <a:pt x="312" y="70"/>
                    <a:pt x="331" y="81"/>
                    <a:pt x="344" y="92"/>
                  </a:cubicBezTo>
                  <a:cubicBezTo>
                    <a:pt x="352" y="98"/>
                    <a:pt x="358" y="105"/>
                    <a:pt x="365" y="112"/>
                  </a:cubicBezTo>
                  <a:cubicBezTo>
                    <a:pt x="385" y="132"/>
                    <a:pt x="406" y="152"/>
                    <a:pt x="426" y="172"/>
                  </a:cubicBezTo>
                  <a:cubicBezTo>
                    <a:pt x="478" y="224"/>
                    <a:pt x="530" y="276"/>
                    <a:pt x="582" y="328"/>
                  </a:cubicBezTo>
                  <a:cubicBezTo>
                    <a:pt x="430" y="480"/>
                    <a:pt x="430" y="480"/>
                    <a:pt x="430" y="480"/>
                  </a:cubicBezTo>
                  <a:cubicBezTo>
                    <a:pt x="395" y="515"/>
                    <a:pt x="359" y="551"/>
                    <a:pt x="324" y="586"/>
                  </a:cubicBezTo>
                  <a:cubicBezTo>
                    <a:pt x="264" y="527"/>
                    <a:pt x="205" y="467"/>
                    <a:pt x="146" y="408"/>
                  </a:cubicBezTo>
                  <a:close/>
                  <a:moveTo>
                    <a:pt x="876" y="771"/>
                  </a:moveTo>
                  <a:cubicBezTo>
                    <a:pt x="865" y="805"/>
                    <a:pt x="840" y="837"/>
                    <a:pt x="810" y="858"/>
                  </a:cubicBezTo>
                  <a:cubicBezTo>
                    <a:pt x="747" y="902"/>
                    <a:pt x="665" y="902"/>
                    <a:pt x="602" y="860"/>
                  </a:cubicBezTo>
                  <a:cubicBezTo>
                    <a:pt x="583" y="847"/>
                    <a:pt x="566" y="829"/>
                    <a:pt x="550" y="812"/>
                  </a:cubicBezTo>
                  <a:cubicBezTo>
                    <a:pt x="485" y="747"/>
                    <a:pt x="420" y="683"/>
                    <a:pt x="355" y="618"/>
                  </a:cubicBezTo>
                  <a:cubicBezTo>
                    <a:pt x="352" y="615"/>
                    <a:pt x="352" y="615"/>
                    <a:pt x="352" y="615"/>
                  </a:cubicBezTo>
                  <a:cubicBezTo>
                    <a:pt x="504" y="463"/>
                    <a:pt x="504" y="463"/>
                    <a:pt x="504" y="463"/>
                  </a:cubicBezTo>
                  <a:cubicBezTo>
                    <a:pt x="539" y="428"/>
                    <a:pt x="575" y="392"/>
                    <a:pt x="610" y="357"/>
                  </a:cubicBezTo>
                  <a:cubicBezTo>
                    <a:pt x="622" y="369"/>
                    <a:pt x="634" y="381"/>
                    <a:pt x="646" y="393"/>
                  </a:cubicBezTo>
                  <a:cubicBezTo>
                    <a:pt x="705" y="451"/>
                    <a:pt x="763" y="510"/>
                    <a:pt x="821" y="568"/>
                  </a:cubicBezTo>
                  <a:cubicBezTo>
                    <a:pt x="825" y="572"/>
                    <a:pt x="829" y="576"/>
                    <a:pt x="833" y="580"/>
                  </a:cubicBezTo>
                  <a:cubicBezTo>
                    <a:pt x="857" y="603"/>
                    <a:pt x="873" y="632"/>
                    <a:pt x="881" y="663"/>
                  </a:cubicBezTo>
                  <a:cubicBezTo>
                    <a:pt x="891" y="699"/>
                    <a:pt x="889" y="735"/>
                    <a:pt x="876" y="7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57" name="Freeform 21"/>
            <p:cNvSpPr>
              <a:spLocks/>
            </p:cNvSpPr>
            <p:nvPr/>
          </p:nvSpPr>
          <p:spPr bwMode="auto">
            <a:xfrm>
              <a:off x="8280401" y="4233863"/>
              <a:ext cx="839788" cy="490538"/>
            </a:xfrm>
            <a:custGeom>
              <a:avLst/>
              <a:gdLst>
                <a:gd name="T0" fmla="*/ 321 w 339"/>
                <a:gd name="T1" fmla="*/ 151 h 198"/>
                <a:gd name="T2" fmla="*/ 232 w 339"/>
                <a:gd name="T3" fmla="*/ 62 h 198"/>
                <a:gd name="T4" fmla="*/ 182 w 339"/>
                <a:gd name="T5" fmla="*/ 21 h 198"/>
                <a:gd name="T6" fmla="*/ 58 w 339"/>
                <a:gd name="T7" fmla="*/ 18 h 198"/>
                <a:gd name="T8" fmla="*/ 18 w 339"/>
                <a:gd name="T9" fmla="*/ 45 h 198"/>
                <a:gd name="T10" fmla="*/ 47 w 339"/>
                <a:gd name="T11" fmla="*/ 74 h 198"/>
                <a:gd name="T12" fmla="*/ 144 w 339"/>
                <a:gd name="T13" fmla="*/ 49 h 198"/>
                <a:gd name="T14" fmla="*/ 197 w 339"/>
                <a:gd name="T15" fmla="*/ 85 h 198"/>
                <a:gd name="T16" fmla="*/ 291 w 339"/>
                <a:gd name="T17" fmla="*/ 179 h 198"/>
                <a:gd name="T18" fmla="*/ 292 w 339"/>
                <a:gd name="T19" fmla="*/ 180 h 198"/>
                <a:gd name="T20" fmla="*/ 321 w 339"/>
                <a:gd name="T21" fmla="*/ 15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198">
                  <a:moveTo>
                    <a:pt x="321" y="151"/>
                  </a:moveTo>
                  <a:cubicBezTo>
                    <a:pt x="291" y="122"/>
                    <a:pt x="261" y="92"/>
                    <a:pt x="232" y="62"/>
                  </a:cubicBezTo>
                  <a:cubicBezTo>
                    <a:pt x="216" y="47"/>
                    <a:pt x="201" y="31"/>
                    <a:pt x="182" y="21"/>
                  </a:cubicBezTo>
                  <a:cubicBezTo>
                    <a:pt x="143" y="0"/>
                    <a:pt x="98" y="0"/>
                    <a:pt x="58" y="18"/>
                  </a:cubicBezTo>
                  <a:cubicBezTo>
                    <a:pt x="43" y="24"/>
                    <a:pt x="30" y="34"/>
                    <a:pt x="18" y="45"/>
                  </a:cubicBezTo>
                  <a:cubicBezTo>
                    <a:pt x="0" y="64"/>
                    <a:pt x="28" y="92"/>
                    <a:pt x="47" y="74"/>
                  </a:cubicBezTo>
                  <a:cubicBezTo>
                    <a:pt x="74" y="48"/>
                    <a:pt x="110" y="39"/>
                    <a:pt x="144" y="49"/>
                  </a:cubicBezTo>
                  <a:cubicBezTo>
                    <a:pt x="166" y="55"/>
                    <a:pt x="181" y="69"/>
                    <a:pt x="197" y="85"/>
                  </a:cubicBezTo>
                  <a:cubicBezTo>
                    <a:pt x="229" y="116"/>
                    <a:pt x="260" y="148"/>
                    <a:pt x="291" y="179"/>
                  </a:cubicBezTo>
                  <a:cubicBezTo>
                    <a:pt x="292" y="180"/>
                    <a:pt x="292" y="180"/>
                    <a:pt x="292" y="180"/>
                  </a:cubicBezTo>
                  <a:cubicBezTo>
                    <a:pt x="311" y="198"/>
                    <a:pt x="339" y="170"/>
                    <a:pt x="321"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Tree>
    <p:extLst>
      <p:ext uri="{BB962C8B-B14F-4D97-AF65-F5344CB8AC3E}">
        <p14:creationId xmlns:p14="http://schemas.microsoft.com/office/powerpoint/2010/main" val="3552356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flipH="1">
            <a:off x="9435233" y="848620"/>
            <a:ext cx="1784911" cy="5344059"/>
          </a:xfrm>
          <a:custGeom>
            <a:avLst/>
            <a:gdLst>
              <a:gd name="T0" fmla="*/ 273 w 282"/>
              <a:gd name="T1" fmla="*/ 473 h 845"/>
              <a:gd name="T2" fmla="*/ 260 w 282"/>
              <a:gd name="T3" fmla="*/ 472 h 845"/>
              <a:gd name="T4" fmla="*/ 254 w 282"/>
              <a:gd name="T5" fmla="*/ 464 h 845"/>
              <a:gd name="T6" fmla="*/ 246 w 282"/>
              <a:gd name="T7" fmla="*/ 460 h 845"/>
              <a:gd name="T8" fmla="*/ 241 w 282"/>
              <a:gd name="T9" fmla="*/ 358 h 845"/>
              <a:gd name="T10" fmla="*/ 221 w 282"/>
              <a:gd name="T11" fmla="*/ 264 h 845"/>
              <a:gd name="T12" fmla="*/ 200 w 282"/>
              <a:gd name="T13" fmla="*/ 313 h 845"/>
              <a:gd name="T14" fmla="*/ 217 w 282"/>
              <a:gd name="T15" fmla="*/ 435 h 845"/>
              <a:gd name="T16" fmla="*/ 206 w 282"/>
              <a:gd name="T17" fmla="*/ 618 h 845"/>
              <a:gd name="T18" fmla="*/ 196 w 282"/>
              <a:gd name="T19" fmla="*/ 782 h 845"/>
              <a:gd name="T20" fmla="*/ 208 w 282"/>
              <a:gd name="T21" fmla="*/ 833 h 845"/>
              <a:gd name="T22" fmla="*/ 174 w 282"/>
              <a:gd name="T23" fmla="*/ 845 h 845"/>
              <a:gd name="T24" fmla="*/ 159 w 282"/>
              <a:gd name="T25" fmla="*/ 828 h 845"/>
              <a:gd name="T26" fmla="*/ 165 w 282"/>
              <a:gd name="T27" fmla="*/ 780 h 845"/>
              <a:gd name="T28" fmla="*/ 161 w 282"/>
              <a:gd name="T29" fmla="*/ 623 h 845"/>
              <a:gd name="T30" fmla="*/ 149 w 282"/>
              <a:gd name="T31" fmla="*/ 523 h 845"/>
              <a:gd name="T32" fmla="*/ 124 w 282"/>
              <a:gd name="T33" fmla="*/ 581 h 845"/>
              <a:gd name="T34" fmla="*/ 126 w 282"/>
              <a:gd name="T35" fmla="*/ 660 h 845"/>
              <a:gd name="T36" fmla="*/ 119 w 282"/>
              <a:gd name="T37" fmla="*/ 794 h 845"/>
              <a:gd name="T38" fmla="*/ 123 w 282"/>
              <a:gd name="T39" fmla="*/ 841 h 845"/>
              <a:gd name="T40" fmla="*/ 84 w 282"/>
              <a:gd name="T41" fmla="*/ 842 h 845"/>
              <a:gd name="T42" fmla="*/ 84 w 282"/>
              <a:gd name="T43" fmla="*/ 817 h 845"/>
              <a:gd name="T44" fmla="*/ 77 w 282"/>
              <a:gd name="T45" fmla="*/ 728 h 845"/>
              <a:gd name="T46" fmla="*/ 76 w 282"/>
              <a:gd name="T47" fmla="*/ 585 h 845"/>
              <a:gd name="T48" fmla="*/ 75 w 282"/>
              <a:gd name="T49" fmla="*/ 378 h 845"/>
              <a:gd name="T50" fmla="*/ 79 w 282"/>
              <a:gd name="T51" fmla="*/ 282 h 845"/>
              <a:gd name="T52" fmla="*/ 52 w 282"/>
              <a:gd name="T53" fmla="*/ 294 h 845"/>
              <a:gd name="T54" fmla="*/ 25 w 282"/>
              <a:gd name="T55" fmla="*/ 414 h 845"/>
              <a:gd name="T56" fmla="*/ 37 w 282"/>
              <a:gd name="T57" fmla="*/ 475 h 845"/>
              <a:gd name="T58" fmla="*/ 24 w 282"/>
              <a:gd name="T59" fmla="*/ 452 h 845"/>
              <a:gd name="T60" fmla="*/ 31 w 282"/>
              <a:gd name="T61" fmla="*/ 489 h 845"/>
              <a:gd name="T62" fmla="*/ 5 w 282"/>
              <a:gd name="T63" fmla="*/ 461 h 845"/>
              <a:gd name="T64" fmla="*/ 4 w 282"/>
              <a:gd name="T65" fmla="*/ 398 h 845"/>
              <a:gd name="T66" fmla="*/ 24 w 282"/>
              <a:gd name="T67" fmla="*/ 264 h 845"/>
              <a:gd name="T68" fmla="*/ 49 w 282"/>
              <a:gd name="T69" fmla="*/ 154 h 845"/>
              <a:gd name="T70" fmla="*/ 114 w 282"/>
              <a:gd name="T71" fmla="*/ 112 h 845"/>
              <a:gd name="T72" fmla="*/ 110 w 282"/>
              <a:gd name="T73" fmla="*/ 74 h 845"/>
              <a:gd name="T74" fmla="*/ 102 w 282"/>
              <a:gd name="T75" fmla="*/ 52 h 845"/>
              <a:gd name="T76" fmla="*/ 124 w 282"/>
              <a:gd name="T77" fmla="*/ 4 h 845"/>
              <a:gd name="T78" fmla="*/ 179 w 282"/>
              <a:gd name="T79" fmla="*/ 27 h 845"/>
              <a:gd name="T80" fmla="*/ 178 w 282"/>
              <a:gd name="T81" fmla="*/ 64 h 845"/>
              <a:gd name="T82" fmla="*/ 171 w 282"/>
              <a:gd name="T83" fmla="*/ 85 h 845"/>
              <a:gd name="T84" fmla="*/ 173 w 282"/>
              <a:gd name="T85" fmla="*/ 125 h 845"/>
              <a:gd name="T86" fmla="*/ 251 w 282"/>
              <a:gd name="T87" fmla="*/ 193 h 845"/>
              <a:gd name="T88" fmla="*/ 265 w 282"/>
              <a:gd name="T89" fmla="*/ 290 h 845"/>
              <a:gd name="T90" fmla="*/ 281 w 282"/>
              <a:gd name="T91" fmla="*/ 41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845">
                <a:moveTo>
                  <a:pt x="282" y="441"/>
                </a:moveTo>
                <a:cubicBezTo>
                  <a:pt x="282" y="445"/>
                  <a:pt x="278" y="455"/>
                  <a:pt x="277" y="461"/>
                </a:cubicBezTo>
                <a:cubicBezTo>
                  <a:pt x="276" y="467"/>
                  <a:pt x="274" y="472"/>
                  <a:pt x="273" y="473"/>
                </a:cubicBezTo>
                <a:cubicBezTo>
                  <a:pt x="272" y="475"/>
                  <a:pt x="259" y="488"/>
                  <a:pt x="256" y="493"/>
                </a:cubicBezTo>
                <a:cubicBezTo>
                  <a:pt x="252" y="497"/>
                  <a:pt x="252" y="492"/>
                  <a:pt x="252" y="489"/>
                </a:cubicBezTo>
                <a:cubicBezTo>
                  <a:pt x="252" y="486"/>
                  <a:pt x="260" y="473"/>
                  <a:pt x="260" y="472"/>
                </a:cubicBezTo>
                <a:cubicBezTo>
                  <a:pt x="261" y="470"/>
                  <a:pt x="262" y="463"/>
                  <a:pt x="261" y="460"/>
                </a:cubicBezTo>
                <a:cubicBezTo>
                  <a:pt x="261" y="458"/>
                  <a:pt x="259" y="452"/>
                  <a:pt x="259" y="452"/>
                </a:cubicBezTo>
                <a:cubicBezTo>
                  <a:pt x="259" y="452"/>
                  <a:pt x="254" y="462"/>
                  <a:pt x="254" y="464"/>
                </a:cubicBezTo>
                <a:cubicBezTo>
                  <a:pt x="254" y="465"/>
                  <a:pt x="253" y="477"/>
                  <a:pt x="250" y="479"/>
                </a:cubicBezTo>
                <a:cubicBezTo>
                  <a:pt x="246" y="482"/>
                  <a:pt x="246" y="479"/>
                  <a:pt x="246" y="475"/>
                </a:cubicBezTo>
                <a:cubicBezTo>
                  <a:pt x="246" y="470"/>
                  <a:pt x="245" y="463"/>
                  <a:pt x="246" y="460"/>
                </a:cubicBezTo>
                <a:cubicBezTo>
                  <a:pt x="247" y="458"/>
                  <a:pt x="248" y="445"/>
                  <a:pt x="248" y="442"/>
                </a:cubicBezTo>
                <a:cubicBezTo>
                  <a:pt x="248" y="438"/>
                  <a:pt x="257" y="416"/>
                  <a:pt x="257" y="414"/>
                </a:cubicBezTo>
                <a:cubicBezTo>
                  <a:pt x="257" y="412"/>
                  <a:pt x="249" y="375"/>
                  <a:pt x="241" y="358"/>
                </a:cubicBezTo>
                <a:cubicBezTo>
                  <a:pt x="234" y="342"/>
                  <a:pt x="231" y="327"/>
                  <a:pt x="231" y="314"/>
                </a:cubicBezTo>
                <a:cubicBezTo>
                  <a:pt x="231" y="300"/>
                  <a:pt x="231" y="295"/>
                  <a:pt x="230" y="294"/>
                </a:cubicBezTo>
                <a:cubicBezTo>
                  <a:pt x="230" y="292"/>
                  <a:pt x="224" y="273"/>
                  <a:pt x="221" y="264"/>
                </a:cubicBezTo>
                <a:cubicBezTo>
                  <a:pt x="219" y="255"/>
                  <a:pt x="215" y="239"/>
                  <a:pt x="215" y="239"/>
                </a:cubicBezTo>
                <a:cubicBezTo>
                  <a:pt x="215" y="239"/>
                  <a:pt x="206" y="273"/>
                  <a:pt x="204" y="282"/>
                </a:cubicBezTo>
                <a:cubicBezTo>
                  <a:pt x="201" y="290"/>
                  <a:pt x="200" y="305"/>
                  <a:pt x="200" y="313"/>
                </a:cubicBezTo>
                <a:cubicBezTo>
                  <a:pt x="200" y="321"/>
                  <a:pt x="200" y="345"/>
                  <a:pt x="201" y="350"/>
                </a:cubicBezTo>
                <a:cubicBezTo>
                  <a:pt x="201" y="355"/>
                  <a:pt x="206" y="373"/>
                  <a:pt x="207" y="378"/>
                </a:cubicBezTo>
                <a:cubicBezTo>
                  <a:pt x="209" y="383"/>
                  <a:pt x="216" y="421"/>
                  <a:pt x="217" y="435"/>
                </a:cubicBezTo>
                <a:cubicBezTo>
                  <a:pt x="218" y="449"/>
                  <a:pt x="222" y="484"/>
                  <a:pt x="216" y="523"/>
                </a:cubicBezTo>
                <a:cubicBezTo>
                  <a:pt x="209" y="563"/>
                  <a:pt x="208" y="578"/>
                  <a:pt x="207" y="585"/>
                </a:cubicBezTo>
                <a:cubicBezTo>
                  <a:pt x="205" y="593"/>
                  <a:pt x="207" y="612"/>
                  <a:pt x="206" y="618"/>
                </a:cubicBezTo>
                <a:cubicBezTo>
                  <a:pt x="206" y="625"/>
                  <a:pt x="207" y="642"/>
                  <a:pt x="211" y="661"/>
                </a:cubicBezTo>
                <a:cubicBezTo>
                  <a:pt x="214" y="680"/>
                  <a:pt x="210" y="707"/>
                  <a:pt x="206" y="728"/>
                </a:cubicBezTo>
                <a:cubicBezTo>
                  <a:pt x="202" y="750"/>
                  <a:pt x="196" y="776"/>
                  <a:pt x="196" y="782"/>
                </a:cubicBezTo>
                <a:cubicBezTo>
                  <a:pt x="196" y="788"/>
                  <a:pt x="198" y="797"/>
                  <a:pt x="197" y="801"/>
                </a:cubicBezTo>
                <a:cubicBezTo>
                  <a:pt x="197" y="804"/>
                  <a:pt x="197" y="810"/>
                  <a:pt x="199" y="817"/>
                </a:cubicBezTo>
                <a:cubicBezTo>
                  <a:pt x="201" y="823"/>
                  <a:pt x="208" y="832"/>
                  <a:pt x="208" y="833"/>
                </a:cubicBezTo>
                <a:cubicBezTo>
                  <a:pt x="208" y="835"/>
                  <a:pt x="206" y="838"/>
                  <a:pt x="206" y="838"/>
                </a:cubicBezTo>
                <a:cubicBezTo>
                  <a:pt x="206" y="838"/>
                  <a:pt x="205" y="840"/>
                  <a:pt x="199" y="842"/>
                </a:cubicBezTo>
                <a:cubicBezTo>
                  <a:pt x="193" y="844"/>
                  <a:pt x="177" y="845"/>
                  <a:pt x="174" y="845"/>
                </a:cubicBezTo>
                <a:cubicBezTo>
                  <a:pt x="171" y="845"/>
                  <a:pt x="167" y="843"/>
                  <a:pt x="167" y="843"/>
                </a:cubicBezTo>
                <a:cubicBezTo>
                  <a:pt x="167" y="843"/>
                  <a:pt x="161" y="843"/>
                  <a:pt x="159" y="841"/>
                </a:cubicBezTo>
                <a:cubicBezTo>
                  <a:pt x="157" y="839"/>
                  <a:pt x="157" y="832"/>
                  <a:pt x="159" y="828"/>
                </a:cubicBezTo>
                <a:cubicBezTo>
                  <a:pt x="161" y="825"/>
                  <a:pt x="159" y="822"/>
                  <a:pt x="160" y="817"/>
                </a:cubicBezTo>
                <a:cubicBezTo>
                  <a:pt x="161" y="812"/>
                  <a:pt x="164" y="797"/>
                  <a:pt x="164" y="794"/>
                </a:cubicBezTo>
                <a:cubicBezTo>
                  <a:pt x="164" y="791"/>
                  <a:pt x="163" y="784"/>
                  <a:pt x="165" y="780"/>
                </a:cubicBezTo>
                <a:cubicBezTo>
                  <a:pt x="166" y="777"/>
                  <a:pt x="167" y="744"/>
                  <a:pt x="162" y="717"/>
                </a:cubicBezTo>
                <a:cubicBezTo>
                  <a:pt x="157" y="689"/>
                  <a:pt x="154" y="673"/>
                  <a:pt x="157" y="660"/>
                </a:cubicBezTo>
                <a:cubicBezTo>
                  <a:pt x="159" y="646"/>
                  <a:pt x="161" y="627"/>
                  <a:pt x="161" y="623"/>
                </a:cubicBezTo>
                <a:cubicBezTo>
                  <a:pt x="161" y="619"/>
                  <a:pt x="158" y="603"/>
                  <a:pt x="159" y="595"/>
                </a:cubicBezTo>
                <a:cubicBezTo>
                  <a:pt x="159" y="586"/>
                  <a:pt x="159" y="585"/>
                  <a:pt x="159" y="581"/>
                </a:cubicBezTo>
                <a:cubicBezTo>
                  <a:pt x="159" y="577"/>
                  <a:pt x="151" y="539"/>
                  <a:pt x="149" y="523"/>
                </a:cubicBezTo>
                <a:cubicBezTo>
                  <a:pt x="146" y="507"/>
                  <a:pt x="141" y="457"/>
                  <a:pt x="141" y="457"/>
                </a:cubicBezTo>
                <a:cubicBezTo>
                  <a:pt x="141" y="457"/>
                  <a:pt x="137" y="507"/>
                  <a:pt x="134" y="523"/>
                </a:cubicBezTo>
                <a:cubicBezTo>
                  <a:pt x="131" y="539"/>
                  <a:pt x="124" y="577"/>
                  <a:pt x="124" y="581"/>
                </a:cubicBezTo>
                <a:cubicBezTo>
                  <a:pt x="124" y="585"/>
                  <a:pt x="124" y="586"/>
                  <a:pt x="124" y="595"/>
                </a:cubicBezTo>
                <a:cubicBezTo>
                  <a:pt x="124" y="603"/>
                  <a:pt x="122" y="619"/>
                  <a:pt x="121" y="623"/>
                </a:cubicBezTo>
                <a:cubicBezTo>
                  <a:pt x="121" y="627"/>
                  <a:pt x="124" y="646"/>
                  <a:pt x="126" y="660"/>
                </a:cubicBezTo>
                <a:cubicBezTo>
                  <a:pt x="128" y="673"/>
                  <a:pt x="126" y="689"/>
                  <a:pt x="120" y="717"/>
                </a:cubicBezTo>
                <a:cubicBezTo>
                  <a:pt x="115" y="744"/>
                  <a:pt x="116" y="777"/>
                  <a:pt x="118" y="780"/>
                </a:cubicBezTo>
                <a:cubicBezTo>
                  <a:pt x="119" y="784"/>
                  <a:pt x="119" y="791"/>
                  <a:pt x="119" y="794"/>
                </a:cubicBezTo>
                <a:cubicBezTo>
                  <a:pt x="119" y="797"/>
                  <a:pt x="121" y="812"/>
                  <a:pt x="122" y="817"/>
                </a:cubicBezTo>
                <a:cubicBezTo>
                  <a:pt x="123" y="822"/>
                  <a:pt x="122" y="825"/>
                  <a:pt x="124" y="828"/>
                </a:cubicBezTo>
                <a:cubicBezTo>
                  <a:pt x="125" y="832"/>
                  <a:pt x="125" y="839"/>
                  <a:pt x="123" y="841"/>
                </a:cubicBezTo>
                <a:cubicBezTo>
                  <a:pt x="122" y="843"/>
                  <a:pt x="115" y="843"/>
                  <a:pt x="115" y="843"/>
                </a:cubicBezTo>
                <a:cubicBezTo>
                  <a:pt x="115" y="843"/>
                  <a:pt x="111" y="845"/>
                  <a:pt x="108" y="845"/>
                </a:cubicBezTo>
                <a:cubicBezTo>
                  <a:pt x="105" y="845"/>
                  <a:pt x="90" y="844"/>
                  <a:pt x="84" y="842"/>
                </a:cubicBezTo>
                <a:cubicBezTo>
                  <a:pt x="77" y="840"/>
                  <a:pt x="77" y="838"/>
                  <a:pt x="77" y="838"/>
                </a:cubicBezTo>
                <a:cubicBezTo>
                  <a:pt x="77" y="838"/>
                  <a:pt x="74" y="835"/>
                  <a:pt x="74" y="833"/>
                </a:cubicBezTo>
                <a:cubicBezTo>
                  <a:pt x="74" y="832"/>
                  <a:pt x="82" y="823"/>
                  <a:pt x="84" y="817"/>
                </a:cubicBezTo>
                <a:cubicBezTo>
                  <a:pt x="86" y="810"/>
                  <a:pt x="86" y="804"/>
                  <a:pt x="85" y="801"/>
                </a:cubicBezTo>
                <a:cubicBezTo>
                  <a:pt x="85" y="797"/>
                  <a:pt x="87" y="788"/>
                  <a:pt x="87" y="782"/>
                </a:cubicBezTo>
                <a:cubicBezTo>
                  <a:pt x="87" y="776"/>
                  <a:pt x="81" y="750"/>
                  <a:pt x="77" y="728"/>
                </a:cubicBezTo>
                <a:cubicBezTo>
                  <a:pt x="72" y="707"/>
                  <a:pt x="69" y="680"/>
                  <a:pt x="72" y="661"/>
                </a:cubicBezTo>
                <a:cubicBezTo>
                  <a:pt x="75" y="642"/>
                  <a:pt x="77" y="625"/>
                  <a:pt x="76" y="618"/>
                </a:cubicBezTo>
                <a:cubicBezTo>
                  <a:pt x="76" y="612"/>
                  <a:pt x="77" y="593"/>
                  <a:pt x="76" y="585"/>
                </a:cubicBezTo>
                <a:cubicBezTo>
                  <a:pt x="75" y="578"/>
                  <a:pt x="73" y="563"/>
                  <a:pt x="67" y="523"/>
                </a:cubicBezTo>
                <a:cubicBezTo>
                  <a:pt x="60" y="484"/>
                  <a:pt x="65" y="449"/>
                  <a:pt x="66" y="435"/>
                </a:cubicBezTo>
                <a:cubicBezTo>
                  <a:pt x="67" y="421"/>
                  <a:pt x="74" y="383"/>
                  <a:pt x="75" y="378"/>
                </a:cubicBezTo>
                <a:cubicBezTo>
                  <a:pt x="77" y="373"/>
                  <a:pt x="82" y="355"/>
                  <a:pt x="82" y="350"/>
                </a:cubicBezTo>
                <a:cubicBezTo>
                  <a:pt x="82" y="345"/>
                  <a:pt x="82" y="321"/>
                  <a:pt x="82" y="313"/>
                </a:cubicBezTo>
                <a:cubicBezTo>
                  <a:pt x="82" y="305"/>
                  <a:pt x="81" y="290"/>
                  <a:pt x="79" y="282"/>
                </a:cubicBezTo>
                <a:cubicBezTo>
                  <a:pt x="76" y="273"/>
                  <a:pt x="68" y="239"/>
                  <a:pt x="68" y="239"/>
                </a:cubicBezTo>
                <a:cubicBezTo>
                  <a:pt x="68" y="239"/>
                  <a:pt x="64" y="255"/>
                  <a:pt x="61" y="264"/>
                </a:cubicBezTo>
                <a:cubicBezTo>
                  <a:pt x="59" y="273"/>
                  <a:pt x="53" y="292"/>
                  <a:pt x="52" y="294"/>
                </a:cubicBezTo>
                <a:cubicBezTo>
                  <a:pt x="52" y="295"/>
                  <a:pt x="51" y="300"/>
                  <a:pt x="51" y="314"/>
                </a:cubicBezTo>
                <a:cubicBezTo>
                  <a:pt x="51" y="327"/>
                  <a:pt x="49" y="342"/>
                  <a:pt x="41" y="358"/>
                </a:cubicBezTo>
                <a:cubicBezTo>
                  <a:pt x="34" y="375"/>
                  <a:pt x="25" y="412"/>
                  <a:pt x="25" y="414"/>
                </a:cubicBezTo>
                <a:cubicBezTo>
                  <a:pt x="25" y="416"/>
                  <a:pt x="34" y="438"/>
                  <a:pt x="34" y="442"/>
                </a:cubicBezTo>
                <a:cubicBezTo>
                  <a:pt x="35" y="445"/>
                  <a:pt x="35" y="458"/>
                  <a:pt x="36" y="460"/>
                </a:cubicBezTo>
                <a:cubicBezTo>
                  <a:pt x="37" y="463"/>
                  <a:pt x="37" y="470"/>
                  <a:pt x="37" y="475"/>
                </a:cubicBezTo>
                <a:cubicBezTo>
                  <a:pt x="36" y="479"/>
                  <a:pt x="36" y="482"/>
                  <a:pt x="33" y="479"/>
                </a:cubicBezTo>
                <a:cubicBezTo>
                  <a:pt x="30" y="477"/>
                  <a:pt x="29" y="465"/>
                  <a:pt x="29" y="464"/>
                </a:cubicBezTo>
                <a:cubicBezTo>
                  <a:pt x="29" y="462"/>
                  <a:pt x="24" y="452"/>
                  <a:pt x="24" y="452"/>
                </a:cubicBezTo>
                <a:cubicBezTo>
                  <a:pt x="24" y="452"/>
                  <a:pt x="22" y="458"/>
                  <a:pt x="21" y="460"/>
                </a:cubicBezTo>
                <a:cubicBezTo>
                  <a:pt x="21" y="463"/>
                  <a:pt x="22" y="470"/>
                  <a:pt x="22" y="472"/>
                </a:cubicBezTo>
                <a:cubicBezTo>
                  <a:pt x="23" y="473"/>
                  <a:pt x="31" y="486"/>
                  <a:pt x="31" y="489"/>
                </a:cubicBezTo>
                <a:cubicBezTo>
                  <a:pt x="31" y="492"/>
                  <a:pt x="30" y="497"/>
                  <a:pt x="27" y="493"/>
                </a:cubicBezTo>
                <a:cubicBezTo>
                  <a:pt x="23" y="488"/>
                  <a:pt x="11" y="475"/>
                  <a:pt x="10" y="473"/>
                </a:cubicBezTo>
                <a:cubicBezTo>
                  <a:pt x="9" y="472"/>
                  <a:pt x="6" y="467"/>
                  <a:pt x="5" y="461"/>
                </a:cubicBezTo>
                <a:cubicBezTo>
                  <a:pt x="4" y="455"/>
                  <a:pt x="0" y="445"/>
                  <a:pt x="0" y="441"/>
                </a:cubicBezTo>
                <a:cubicBezTo>
                  <a:pt x="1" y="437"/>
                  <a:pt x="2" y="416"/>
                  <a:pt x="2" y="414"/>
                </a:cubicBezTo>
                <a:cubicBezTo>
                  <a:pt x="2" y="411"/>
                  <a:pt x="2" y="406"/>
                  <a:pt x="4" y="398"/>
                </a:cubicBezTo>
                <a:cubicBezTo>
                  <a:pt x="5" y="390"/>
                  <a:pt x="8" y="333"/>
                  <a:pt x="9" y="319"/>
                </a:cubicBezTo>
                <a:cubicBezTo>
                  <a:pt x="10" y="306"/>
                  <a:pt x="15" y="298"/>
                  <a:pt x="18" y="290"/>
                </a:cubicBezTo>
                <a:cubicBezTo>
                  <a:pt x="21" y="282"/>
                  <a:pt x="24" y="277"/>
                  <a:pt x="24" y="264"/>
                </a:cubicBezTo>
                <a:cubicBezTo>
                  <a:pt x="25" y="250"/>
                  <a:pt x="28" y="224"/>
                  <a:pt x="29" y="220"/>
                </a:cubicBezTo>
                <a:cubicBezTo>
                  <a:pt x="30" y="215"/>
                  <a:pt x="30" y="210"/>
                  <a:pt x="31" y="193"/>
                </a:cubicBezTo>
                <a:cubicBezTo>
                  <a:pt x="32" y="175"/>
                  <a:pt x="42" y="160"/>
                  <a:pt x="49" y="154"/>
                </a:cubicBezTo>
                <a:cubicBezTo>
                  <a:pt x="56" y="147"/>
                  <a:pt x="69" y="146"/>
                  <a:pt x="69" y="146"/>
                </a:cubicBezTo>
                <a:cubicBezTo>
                  <a:pt x="69" y="146"/>
                  <a:pt x="108" y="126"/>
                  <a:pt x="109" y="125"/>
                </a:cubicBezTo>
                <a:cubicBezTo>
                  <a:pt x="110" y="124"/>
                  <a:pt x="113" y="117"/>
                  <a:pt x="114" y="112"/>
                </a:cubicBezTo>
                <a:cubicBezTo>
                  <a:pt x="115" y="107"/>
                  <a:pt x="115" y="93"/>
                  <a:pt x="115" y="93"/>
                </a:cubicBezTo>
                <a:cubicBezTo>
                  <a:pt x="115" y="93"/>
                  <a:pt x="112" y="89"/>
                  <a:pt x="112" y="85"/>
                </a:cubicBezTo>
                <a:cubicBezTo>
                  <a:pt x="111" y="81"/>
                  <a:pt x="110" y="74"/>
                  <a:pt x="110" y="74"/>
                </a:cubicBezTo>
                <a:cubicBezTo>
                  <a:pt x="110" y="74"/>
                  <a:pt x="108" y="74"/>
                  <a:pt x="106" y="72"/>
                </a:cubicBezTo>
                <a:cubicBezTo>
                  <a:pt x="105" y="71"/>
                  <a:pt x="104" y="67"/>
                  <a:pt x="104" y="64"/>
                </a:cubicBezTo>
                <a:cubicBezTo>
                  <a:pt x="104" y="61"/>
                  <a:pt x="103" y="56"/>
                  <a:pt x="102" y="52"/>
                </a:cubicBezTo>
                <a:cubicBezTo>
                  <a:pt x="102" y="48"/>
                  <a:pt x="106" y="49"/>
                  <a:pt x="106" y="49"/>
                </a:cubicBezTo>
                <a:cubicBezTo>
                  <a:pt x="106" y="49"/>
                  <a:pt x="103" y="33"/>
                  <a:pt x="103" y="27"/>
                </a:cubicBezTo>
                <a:cubicBezTo>
                  <a:pt x="104" y="21"/>
                  <a:pt x="112" y="8"/>
                  <a:pt x="124" y="4"/>
                </a:cubicBezTo>
                <a:cubicBezTo>
                  <a:pt x="136" y="0"/>
                  <a:pt x="141" y="4"/>
                  <a:pt x="141" y="4"/>
                </a:cubicBezTo>
                <a:cubicBezTo>
                  <a:pt x="141" y="4"/>
                  <a:pt x="146" y="0"/>
                  <a:pt x="158" y="4"/>
                </a:cubicBezTo>
                <a:cubicBezTo>
                  <a:pt x="170" y="8"/>
                  <a:pt x="179" y="21"/>
                  <a:pt x="179" y="27"/>
                </a:cubicBezTo>
                <a:cubicBezTo>
                  <a:pt x="180" y="33"/>
                  <a:pt x="177" y="49"/>
                  <a:pt x="177" y="49"/>
                </a:cubicBezTo>
                <a:cubicBezTo>
                  <a:pt x="177" y="49"/>
                  <a:pt x="181" y="48"/>
                  <a:pt x="180" y="52"/>
                </a:cubicBezTo>
                <a:cubicBezTo>
                  <a:pt x="180" y="56"/>
                  <a:pt x="178" y="61"/>
                  <a:pt x="178" y="64"/>
                </a:cubicBezTo>
                <a:cubicBezTo>
                  <a:pt x="178" y="67"/>
                  <a:pt x="177" y="71"/>
                  <a:pt x="176" y="72"/>
                </a:cubicBezTo>
                <a:cubicBezTo>
                  <a:pt x="175" y="74"/>
                  <a:pt x="172" y="74"/>
                  <a:pt x="172" y="74"/>
                </a:cubicBezTo>
                <a:cubicBezTo>
                  <a:pt x="172" y="74"/>
                  <a:pt x="171" y="81"/>
                  <a:pt x="171" y="85"/>
                </a:cubicBezTo>
                <a:cubicBezTo>
                  <a:pt x="170" y="89"/>
                  <a:pt x="168" y="93"/>
                  <a:pt x="168" y="93"/>
                </a:cubicBezTo>
                <a:cubicBezTo>
                  <a:pt x="168" y="93"/>
                  <a:pt x="168" y="107"/>
                  <a:pt x="169" y="112"/>
                </a:cubicBezTo>
                <a:cubicBezTo>
                  <a:pt x="170" y="117"/>
                  <a:pt x="172" y="124"/>
                  <a:pt x="173" y="125"/>
                </a:cubicBezTo>
                <a:cubicBezTo>
                  <a:pt x="174" y="126"/>
                  <a:pt x="213" y="146"/>
                  <a:pt x="213" y="146"/>
                </a:cubicBezTo>
                <a:cubicBezTo>
                  <a:pt x="213" y="146"/>
                  <a:pt x="226" y="147"/>
                  <a:pt x="234" y="154"/>
                </a:cubicBezTo>
                <a:cubicBezTo>
                  <a:pt x="241" y="160"/>
                  <a:pt x="251" y="175"/>
                  <a:pt x="251" y="193"/>
                </a:cubicBezTo>
                <a:cubicBezTo>
                  <a:pt x="252" y="210"/>
                  <a:pt x="252" y="215"/>
                  <a:pt x="254" y="220"/>
                </a:cubicBezTo>
                <a:cubicBezTo>
                  <a:pt x="255" y="224"/>
                  <a:pt x="258" y="250"/>
                  <a:pt x="258" y="264"/>
                </a:cubicBezTo>
                <a:cubicBezTo>
                  <a:pt x="259" y="277"/>
                  <a:pt x="262" y="282"/>
                  <a:pt x="265" y="290"/>
                </a:cubicBezTo>
                <a:cubicBezTo>
                  <a:pt x="268" y="298"/>
                  <a:pt x="273" y="306"/>
                  <a:pt x="274" y="319"/>
                </a:cubicBezTo>
                <a:cubicBezTo>
                  <a:pt x="274" y="333"/>
                  <a:pt x="277" y="390"/>
                  <a:pt x="279" y="398"/>
                </a:cubicBezTo>
                <a:cubicBezTo>
                  <a:pt x="281" y="406"/>
                  <a:pt x="281" y="411"/>
                  <a:pt x="281" y="414"/>
                </a:cubicBezTo>
                <a:cubicBezTo>
                  <a:pt x="281" y="416"/>
                  <a:pt x="282" y="437"/>
                  <a:pt x="282" y="441"/>
                </a:cubicBezTo>
                <a:close/>
              </a:path>
            </a:pathLst>
          </a:custGeom>
          <a:pattFill prst="pct75">
            <a:fgClr>
              <a:schemeClr val="tx2">
                <a:lumMod val="50000"/>
              </a:schemeClr>
            </a:fgClr>
            <a:bgClr>
              <a:schemeClr val="tx2">
                <a:lumMod val="75000"/>
              </a:schemeClr>
            </a:bgClr>
          </a:pattFill>
          <a:ln>
            <a:noFill/>
          </a:ln>
        </p:spPr>
        <p:txBody>
          <a:bodyPr vert="horz" wrap="square" lIns="91440" tIns="45721" rIns="91440" bIns="45721" numCol="1" anchor="t" anchorCtr="0" compatLnSpc="1">
            <a:prstTxWarp prst="textNoShape">
              <a:avLst/>
            </a:prstTxWarp>
          </a:bodyPr>
          <a:lstStyle/>
          <a:p>
            <a:endParaRPr lang="en-US" sz="1801">
              <a:latin typeface="Tajawal" panose="00000500000000000000" pitchFamily="2" charset="-78"/>
              <a:cs typeface="Tajawal" panose="00000500000000000000" pitchFamily="2" charset="-78"/>
            </a:endParaRPr>
          </a:p>
        </p:txBody>
      </p:sp>
      <p:grpSp>
        <p:nvGrpSpPr>
          <p:cNvPr id="28" name="Group 27">
            <a:extLst>
              <a:ext uri="{FF2B5EF4-FFF2-40B4-BE49-F238E27FC236}">
                <a16:creationId xmlns:a16="http://schemas.microsoft.com/office/drawing/2014/main" id="{8D5CBC93-3E4F-47BC-B439-467F2FBF1D20}"/>
              </a:ext>
            </a:extLst>
          </p:cNvPr>
          <p:cNvGrpSpPr/>
          <p:nvPr/>
        </p:nvGrpSpPr>
        <p:grpSpPr>
          <a:xfrm>
            <a:off x="6225461" y="871620"/>
            <a:ext cx="1963300" cy="724986"/>
            <a:chOff x="8706119" y="2302399"/>
            <a:chExt cx="1963300" cy="724986"/>
          </a:xfrm>
        </p:grpSpPr>
        <p:sp>
          <p:nvSpPr>
            <p:cNvPr id="29" name="TextBox 28">
              <a:extLst>
                <a:ext uri="{FF2B5EF4-FFF2-40B4-BE49-F238E27FC236}">
                  <a16:creationId xmlns:a16="http://schemas.microsoft.com/office/drawing/2014/main" id="{EF758AFC-32C6-4C16-AB33-BB5DD387ECDA}"/>
                </a:ext>
              </a:extLst>
            </p:cNvPr>
            <p:cNvSpPr txBox="1"/>
            <p:nvPr/>
          </p:nvSpPr>
          <p:spPr>
            <a:xfrm>
              <a:off x="9246419" y="2302399"/>
              <a:ext cx="1423000" cy="318924"/>
            </a:xfrm>
            <a:prstGeom prst="rect">
              <a:avLst/>
            </a:prstGeom>
            <a:noFill/>
          </p:spPr>
          <p:txBody>
            <a:bodyPr wrap="none" lIns="72000" tIns="36000" rIns="72000" bIns="36000" rtlCol="0" anchor="b">
              <a:spAutoFit/>
            </a:bodyPr>
            <a:lstStyle/>
            <a:p>
              <a:pPr algn="r" rtl="1"/>
              <a:r>
                <a:rPr lang="ar-EG" sz="1600" b="1" dirty="0">
                  <a:solidFill>
                    <a:schemeClr val="accent1"/>
                  </a:solidFill>
                  <a:latin typeface="Tajawal Black" panose="00000500000000000000" pitchFamily="2" charset="-78"/>
                  <a:cs typeface="Tajawal Black" panose="00000500000000000000" pitchFamily="2" charset="-78"/>
                </a:rPr>
                <a:t>1# انفوجرافيك</a:t>
              </a:r>
            </a:p>
          </p:txBody>
        </p:sp>
        <p:sp>
          <p:nvSpPr>
            <p:cNvPr id="30" name="TextBox 29">
              <a:extLst>
                <a:ext uri="{FF2B5EF4-FFF2-40B4-BE49-F238E27FC236}">
                  <a16:creationId xmlns:a16="http://schemas.microsoft.com/office/drawing/2014/main" id="{95264433-8AB7-411C-84B2-62A579075013}"/>
                </a:ext>
              </a:extLst>
            </p:cNvPr>
            <p:cNvSpPr txBox="1"/>
            <p:nvPr/>
          </p:nvSpPr>
          <p:spPr>
            <a:xfrm>
              <a:off x="8706119" y="2562651"/>
              <a:ext cx="1963300" cy="464734"/>
            </a:xfrm>
            <a:prstGeom prst="rect">
              <a:avLst/>
            </a:prstGeom>
            <a:noFill/>
          </p:spPr>
          <p:txBody>
            <a:bodyPr wrap="square" lIns="72000" tIns="36000" rIns="72000" bIns="36000" rtlCol="0" anchor="t">
              <a:spAutoFit/>
            </a:bodyPr>
            <a:lstStyle/>
            <a:p>
              <a:pPr algn="justLow" rtl="1">
                <a:lnSpc>
                  <a:spcPct val="107000"/>
                </a:lnSpc>
              </a:pPr>
              <a:r>
                <a:rPr lang="ar-EG" sz="120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8D5CBC93-3E4F-47BC-B439-467F2FBF1D20}"/>
              </a:ext>
            </a:extLst>
          </p:cNvPr>
          <p:cNvGrpSpPr/>
          <p:nvPr/>
        </p:nvGrpSpPr>
        <p:grpSpPr>
          <a:xfrm>
            <a:off x="6225461" y="2039500"/>
            <a:ext cx="1963300" cy="724986"/>
            <a:chOff x="8706119" y="2302399"/>
            <a:chExt cx="1963300" cy="724986"/>
          </a:xfrm>
        </p:grpSpPr>
        <p:sp>
          <p:nvSpPr>
            <p:cNvPr id="34" name="TextBox 33">
              <a:extLst>
                <a:ext uri="{FF2B5EF4-FFF2-40B4-BE49-F238E27FC236}">
                  <a16:creationId xmlns:a16="http://schemas.microsoft.com/office/drawing/2014/main" id="{EF758AFC-32C6-4C16-AB33-BB5DD387ECDA}"/>
                </a:ext>
              </a:extLst>
            </p:cNvPr>
            <p:cNvSpPr txBox="1"/>
            <p:nvPr/>
          </p:nvSpPr>
          <p:spPr>
            <a:xfrm>
              <a:off x="9219167" y="2302399"/>
              <a:ext cx="1450252" cy="318924"/>
            </a:xfrm>
            <a:prstGeom prst="rect">
              <a:avLst/>
            </a:prstGeom>
            <a:noFill/>
          </p:spPr>
          <p:txBody>
            <a:bodyPr wrap="none" lIns="72000" tIns="36000" rIns="72000" bIns="36000" rtlCol="0" anchor="b">
              <a:spAutoFit/>
            </a:bodyPr>
            <a:lstStyle/>
            <a:p>
              <a:pPr algn="r" rtl="1"/>
              <a:r>
                <a:rPr lang="ar-EG" sz="1600" b="1" dirty="0">
                  <a:solidFill>
                    <a:srgbClr val="ED7D31"/>
                  </a:solidFill>
                  <a:latin typeface="Tajawal Black" panose="00000500000000000000" pitchFamily="2" charset="-78"/>
                  <a:cs typeface="Tajawal Black" panose="00000500000000000000" pitchFamily="2" charset="-78"/>
                </a:rPr>
                <a:t>2# انفوجرافيك</a:t>
              </a:r>
            </a:p>
          </p:txBody>
        </p:sp>
        <p:sp>
          <p:nvSpPr>
            <p:cNvPr id="35" name="TextBox 34">
              <a:extLst>
                <a:ext uri="{FF2B5EF4-FFF2-40B4-BE49-F238E27FC236}">
                  <a16:creationId xmlns:a16="http://schemas.microsoft.com/office/drawing/2014/main" id="{95264433-8AB7-411C-84B2-62A579075013}"/>
                </a:ext>
              </a:extLst>
            </p:cNvPr>
            <p:cNvSpPr txBox="1"/>
            <p:nvPr/>
          </p:nvSpPr>
          <p:spPr>
            <a:xfrm>
              <a:off x="8706119" y="2562651"/>
              <a:ext cx="1963300" cy="464734"/>
            </a:xfrm>
            <a:prstGeom prst="rect">
              <a:avLst/>
            </a:prstGeom>
            <a:noFill/>
          </p:spPr>
          <p:txBody>
            <a:bodyPr wrap="square" lIns="72000" tIns="36000" rIns="72000" bIns="36000" rtlCol="0" anchor="t">
              <a:spAutoFit/>
            </a:bodyPr>
            <a:lstStyle/>
            <a:p>
              <a:pPr algn="justLow" rtl="1">
                <a:lnSpc>
                  <a:spcPct val="107000"/>
                </a:lnSpc>
              </a:pPr>
              <a:r>
                <a:rPr lang="ar-EG" sz="120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8D5CBC93-3E4F-47BC-B439-467F2FBF1D20}"/>
              </a:ext>
            </a:extLst>
          </p:cNvPr>
          <p:cNvGrpSpPr/>
          <p:nvPr/>
        </p:nvGrpSpPr>
        <p:grpSpPr>
          <a:xfrm>
            <a:off x="6225461" y="3207380"/>
            <a:ext cx="1963300" cy="724986"/>
            <a:chOff x="8706119" y="2302399"/>
            <a:chExt cx="1963300" cy="724986"/>
          </a:xfrm>
        </p:grpSpPr>
        <p:sp>
          <p:nvSpPr>
            <p:cNvPr id="38" name="TextBox 37">
              <a:extLst>
                <a:ext uri="{FF2B5EF4-FFF2-40B4-BE49-F238E27FC236}">
                  <a16:creationId xmlns:a16="http://schemas.microsoft.com/office/drawing/2014/main" id="{EF758AFC-32C6-4C16-AB33-BB5DD387ECDA}"/>
                </a:ext>
              </a:extLst>
            </p:cNvPr>
            <p:cNvSpPr txBox="1"/>
            <p:nvPr/>
          </p:nvSpPr>
          <p:spPr>
            <a:xfrm>
              <a:off x="9174283" y="2302399"/>
              <a:ext cx="1495136" cy="318924"/>
            </a:xfrm>
            <a:prstGeom prst="rect">
              <a:avLst/>
            </a:prstGeom>
            <a:noFill/>
          </p:spPr>
          <p:txBody>
            <a:bodyPr wrap="none" lIns="72000" tIns="36000" rIns="72000" bIns="36000" rtlCol="0" anchor="b">
              <a:spAutoFit/>
            </a:bodyPr>
            <a:lstStyle/>
            <a:p>
              <a:pPr algn="r" rtl="1"/>
              <a:r>
                <a:rPr lang="ar-EG" sz="1600" b="1" dirty="0">
                  <a:solidFill>
                    <a:srgbClr val="A5A5A5"/>
                  </a:solidFill>
                  <a:latin typeface="Tajawal Black" panose="00000500000000000000" pitchFamily="2" charset="-78"/>
                  <a:cs typeface="Tajawal Black" panose="00000500000000000000" pitchFamily="2" charset="-78"/>
                </a:rPr>
                <a:t>3# انفوجرافيك</a:t>
              </a:r>
            </a:p>
          </p:txBody>
        </p:sp>
        <p:sp>
          <p:nvSpPr>
            <p:cNvPr id="39" name="TextBox 38">
              <a:extLst>
                <a:ext uri="{FF2B5EF4-FFF2-40B4-BE49-F238E27FC236}">
                  <a16:creationId xmlns:a16="http://schemas.microsoft.com/office/drawing/2014/main" id="{95264433-8AB7-411C-84B2-62A579075013}"/>
                </a:ext>
              </a:extLst>
            </p:cNvPr>
            <p:cNvSpPr txBox="1"/>
            <p:nvPr/>
          </p:nvSpPr>
          <p:spPr>
            <a:xfrm>
              <a:off x="8706119" y="2562651"/>
              <a:ext cx="1963300"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8D5CBC93-3E4F-47BC-B439-467F2FBF1D20}"/>
              </a:ext>
            </a:extLst>
          </p:cNvPr>
          <p:cNvGrpSpPr/>
          <p:nvPr/>
        </p:nvGrpSpPr>
        <p:grpSpPr>
          <a:xfrm>
            <a:off x="6225461" y="4284368"/>
            <a:ext cx="1963300" cy="724986"/>
            <a:chOff x="8706119" y="2302399"/>
            <a:chExt cx="1963300" cy="724986"/>
          </a:xfrm>
        </p:grpSpPr>
        <p:sp>
          <p:nvSpPr>
            <p:cNvPr id="42" name="TextBox 41">
              <a:extLst>
                <a:ext uri="{FF2B5EF4-FFF2-40B4-BE49-F238E27FC236}">
                  <a16:creationId xmlns:a16="http://schemas.microsoft.com/office/drawing/2014/main" id="{EF758AFC-32C6-4C16-AB33-BB5DD387ECDA}"/>
                </a:ext>
              </a:extLst>
            </p:cNvPr>
            <p:cNvSpPr txBox="1"/>
            <p:nvPr/>
          </p:nvSpPr>
          <p:spPr>
            <a:xfrm>
              <a:off x="9211153" y="2302399"/>
              <a:ext cx="1458266" cy="318924"/>
            </a:xfrm>
            <a:prstGeom prst="rect">
              <a:avLst/>
            </a:prstGeom>
            <a:noFill/>
          </p:spPr>
          <p:txBody>
            <a:bodyPr wrap="none" lIns="72000" tIns="36000" rIns="72000" bIns="36000" rtlCol="0" anchor="b">
              <a:spAutoFit/>
            </a:bodyPr>
            <a:lstStyle/>
            <a:p>
              <a:pPr algn="r" rtl="1"/>
              <a:r>
                <a:rPr lang="ar-EG" sz="1600" b="1" dirty="0">
                  <a:solidFill>
                    <a:schemeClr val="accent4"/>
                  </a:solidFill>
                  <a:latin typeface="Tajawal Black" panose="00000500000000000000" pitchFamily="2" charset="-78"/>
                  <a:cs typeface="Tajawal Black" panose="00000500000000000000" pitchFamily="2" charset="-78"/>
                </a:rPr>
                <a:t>4# انفوجرافيك</a:t>
              </a:r>
            </a:p>
          </p:txBody>
        </p:sp>
        <p:sp>
          <p:nvSpPr>
            <p:cNvPr id="43" name="TextBox 42">
              <a:extLst>
                <a:ext uri="{FF2B5EF4-FFF2-40B4-BE49-F238E27FC236}">
                  <a16:creationId xmlns:a16="http://schemas.microsoft.com/office/drawing/2014/main" id="{95264433-8AB7-411C-84B2-62A579075013}"/>
                </a:ext>
              </a:extLst>
            </p:cNvPr>
            <p:cNvSpPr txBox="1"/>
            <p:nvPr/>
          </p:nvSpPr>
          <p:spPr>
            <a:xfrm>
              <a:off x="8706119" y="2562651"/>
              <a:ext cx="1963300" cy="464734"/>
            </a:xfrm>
            <a:prstGeom prst="rect">
              <a:avLst/>
            </a:prstGeom>
            <a:noFill/>
          </p:spPr>
          <p:txBody>
            <a:bodyPr wrap="square" lIns="72000" tIns="36000" rIns="72000" bIns="36000" rtlCol="0" anchor="t">
              <a:spAutoFit/>
            </a:bodyPr>
            <a:lstStyle/>
            <a:p>
              <a:pPr algn="justLow" rtl="1">
                <a:lnSpc>
                  <a:spcPct val="107000"/>
                </a:lnSpc>
              </a:pPr>
              <a:r>
                <a:rPr lang="ar-EG" sz="120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oup 2"/>
          <p:cNvGrpSpPr/>
          <p:nvPr/>
        </p:nvGrpSpPr>
        <p:grpSpPr>
          <a:xfrm flipH="1">
            <a:off x="8440104" y="1222764"/>
            <a:ext cx="856907" cy="1170003"/>
            <a:chOff x="6973632" y="1363437"/>
            <a:chExt cx="856906" cy="2608396"/>
          </a:xfrm>
        </p:grpSpPr>
        <p:cxnSp>
          <p:nvCxnSpPr>
            <p:cNvPr id="4" name="Straight Connector 3"/>
            <p:cNvCxnSpPr/>
            <p:nvPr/>
          </p:nvCxnSpPr>
          <p:spPr>
            <a:xfrm flipH="1">
              <a:off x="7402721" y="1363437"/>
              <a:ext cx="427817"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7402721" y="1373486"/>
              <a:ext cx="0" cy="259834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973632" y="3971833"/>
              <a:ext cx="429089"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flipH="1">
            <a:off x="8440104" y="3074875"/>
            <a:ext cx="856907" cy="446160"/>
            <a:chOff x="6973632" y="2531318"/>
            <a:chExt cx="856906" cy="1130392"/>
          </a:xfrm>
        </p:grpSpPr>
        <p:cxnSp>
          <p:nvCxnSpPr>
            <p:cNvPr id="8" name="Straight Connector 7"/>
            <p:cNvCxnSpPr/>
            <p:nvPr/>
          </p:nvCxnSpPr>
          <p:spPr>
            <a:xfrm flipH="1">
              <a:off x="7267219" y="3661710"/>
              <a:ext cx="563319" cy="0"/>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7267219" y="2531318"/>
              <a:ext cx="0" cy="1130392"/>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73632" y="2537145"/>
              <a:ext cx="293587" cy="0"/>
            </a:xfrm>
            <a:prstGeom prst="line">
              <a:avLst/>
            </a:prstGeom>
            <a:ln w="1905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flipH="1">
            <a:off x="8440104" y="2390644"/>
            <a:ext cx="856907" cy="1433667"/>
            <a:chOff x="6973632" y="2531318"/>
            <a:chExt cx="856906" cy="673347"/>
          </a:xfrm>
        </p:grpSpPr>
        <p:cxnSp>
          <p:nvCxnSpPr>
            <p:cNvPr id="12" name="Straight Connector 11"/>
            <p:cNvCxnSpPr/>
            <p:nvPr/>
          </p:nvCxnSpPr>
          <p:spPr>
            <a:xfrm flipH="1">
              <a:off x="7600781" y="2533666"/>
              <a:ext cx="229757"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600781" y="2531318"/>
              <a:ext cx="0" cy="673347"/>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73632" y="3204665"/>
              <a:ext cx="627149" cy="0"/>
            </a:xfrm>
            <a:prstGeom prst="line">
              <a:avLst/>
            </a:prstGeom>
            <a:ln w="19050">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flipV="1">
            <a:off x="8440104" y="4620719"/>
            <a:ext cx="856907" cy="277364"/>
            <a:chOff x="9304518" y="4428879"/>
            <a:chExt cx="856906" cy="1417405"/>
          </a:xfrm>
        </p:grpSpPr>
        <p:cxnSp>
          <p:nvCxnSpPr>
            <p:cNvPr id="16" name="Straight Connector 15"/>
            <p:cNvCxnSpPr/>
            <p:nvPr/>
          </p:nvCxnSpPr>
          <p:spPr>
            <a:xfrm>
              <a:off x="9304518" y="5846284"/>
              <a:ext cx="229757"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9534275" y="4428879"/>
              <a:ext cx="0" cy="1416233"/>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534275" y="4428879"/>
              <a:ext cx="627149" cy="0"/>
            </a:xfrm>
            <a:prstGeom prst="line">
              <a:avLst/>
            </a:prstGeom>
            <a:ln w="19050">
              <a:solidFill>
                <a:schemeClr val="accent4"/>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flipV="1">
            <a:off x="8440104" y="4268167"/>
            <a:ext cx="856907" cy="1394168"/>
            <a:chOff x="9304518" y="1660617"/>
            <a:chExt cx="856906" cy="2608396"/>
          </a:xfrm>
        </p:grpSpPr>
        <p:cxnSp>
          <p:nvCxnSpPr>
            <p:cNvPr id="20" name="Straight Connector 19"/>
            <p:cNvCxnSpPr/>
            <p:nvPr/>
          </p:nvCxnSpPr>
          <p:spPr>
            <a:xfrm>
              <a:off x="9304518" y="1660617"/>
              <a:ext cx="427817" cy="0"/>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9732335" y="1670666"/>
              <a:ext cx="429089" cy="2598347"/>
              <a:chOff x="9732335" y="1373486"/>
              <a:chExt cx="429089" cy="2975487"/>
            </a:xfrm>
          </p:grpSpPr>
          <p:cxnSp>
            <p:nvCxnSpPr>
              <p:cNvPr id="22" name="Straight Connector 21"/>
              <p:cNvCxnSpPr/>
              <p:nvPr/>
            </p:nvCxnSpPr>
            <p:spPr>
              <a:xfrm>
                <a:off x="9732335" y="1373486"/>
                <a:ext cx="0" cy="2975487"/>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732335" y="4348973"/>
                <a:ext cx="429089" cy="0"/>
              </a:xfrm>
              <a:prstGeom prst="line">
                <a:avLst/>
              </a:prstGeom>
              <a:ln w="19050">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grpSp>
      </p:grpSp>
      <p:cxnSp>
        <p:nvCxnSpPr>
          <p:cNvPr id="25" name="Straight Connector 24"/>
          <p:cNvCxnSpPr/>
          <p:nvPr/>
        </p:nvCxnSpPr>
        <p:spPr>
          <a:xfrm flipH="1">
            <a:off x="8440104" y="848620"/>
            <a:ext cx="0" cy="745587"/>
          </a:xfrm>
          <a:prstGeom prst="line">
            <a:avLst/>
          </a:prstGeom>
          <a:ln>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440104" y="2016500"/>
            <a:ext cx="0" cy="745587"/>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440104" y="3184380"/>
            <a:ext cx="0" cy="7455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440104" y="4261368"/>
            <a:ext cx="0" cy="74558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440104" y="5282820"/>
            <a:ext cx="0" cy="7455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8D5CBC93-3E4F-47BC-B439-467F2FBF1D20}"/>
              </a:ext>
            </a:extLst>
          </p:cNvPr>
          <p:cNvGrpSpPr/>
          <p:nvPr/>
        </p:nvGrpSpPr>
        <p:grpSpPr>
          <a:xfrm>
            <a:off x="6225461" y="5305820"/>
            <a:ext cx="1963300" cy="724986"/>
            <a:chOff x="8706119" y="2302399"/>
            <a:chExt cx="1963300" cy="724986"/>
          </a:xfrm>
        </p:grpSpPr>
        <p:sp>
          <p:nvSpPr>
            <p:cNvPr id="46" name="TextBox 45">
              <a:extLst>
                <a:ext uri="{FF2B5EF4-FFF2-40B4-BE49-F238E27FC236}">
                  <a16:creationId xmlns:a16="http://schemas.microsoft.com/office/drawing/2014/main" id="{EF758AFC-32C6-4C16-AB33-BB5DD387ECDA}"/>
                </a:ext>
              </a:extLst>
            </p:cNvPr>
            <p:cNvSpPr txBox="1"/>
            <p:nvPr/>
          </p:nvSpPr>
          <p:spPr>
            <a:xfrm>
              <a:off x="9211153" y="2302399"/>
              <a:ext cx="1458266" cy="318924"/>
            </a:xfrm>
            <a:prstGeom prst="rect">
              <a:avLst/>
            </a:prstGeom>
            <a:noFill/>
          </p:spPr>
          <p:txBody>
            <a:bodyPr wrap="none" lIns="72000" tIns="36000" rIns="72000" bIns="36000" rtlCol="0" anchor="b">
              <a:spAutoFit/>
            </a:bodyPr>
            <a:lstStyle/>
            <a:p>
              <a:pPr algn="r" rtl="1"/>
              <a:r>
                <a:rPr lang="ar-EG" sz="1600" b="1" dirty="0">
                  <a:solidFill>
                    <a:schemeClr val="accent5"/>
                  </a:solidFill>
                  <a:latin typeface="Tajawal Black" panose="00000500000000000000" pitchFamily="2" charset="-78"/>
                  <a:cs typeface="Tajawal Black" panose="00000500000000000000" pitchFamily="2" charset="-78"/>
                </a:rPr>
                <a:t>5# انفوجرافيك</a:t>
              </a:r>
            </a:p>
          </p:txBody>
        </p:sp>
        <p:sp>
          <p:nvSpPr>
            <p:cNvPr id="47" name="TextBox 46">
              <a:extLst>
                <a:ext uri="{FF2B5EF4-FFF2-40B4-BE49-F238E27FC236}">
                  <a16:creationId xmlns:a16="http://schemas.microsoft.com/office/drawing/2014/main" id="{95264433-8AB7-411C-84B2-62A579075013}"/>
                </a:ext>
              </a:extLst>
            </p:cNvPr>
            <p:cNvSpPr txBox="1"/>
            <p:nvPr/>
          </p:nvSpPr>
          <p:spPr>
            <a:xfrm>
              <a:off x="8706119" y="2562651"/>
              <a:ext cx="1963300" cy="464734"/>
            </a:xfrm>
            <a:prstGeom prst="rect">
              <a:avLst/>
            </a:prstGeom>
            <a:noFill/>
          </p:spPr>
          <p:txBody>
            <a:bodyPr wrap="square" lIns="72000" tIns="36000" rIns="72000" bIns="36000" rtlCol="0" anchor="t">
              <a:spAutoFit/>
            </a:bodyPr>
            <a:lstStyle/>
            <a:p>
              <a:pPr algn="justLow" rtl="1">
                <a:lnSpc>
                  <a:spcPct val="107000"/>
                </a:lnSpc>
              </a:pPr>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49" name="Rectangle 48"/>
          <p:cNvSpPr/>
          <p:nvPr/>
        </p:nvSpPr>
        <p:spPr>
          <a:xfrm>
            <a:off x="984402" y="2025432"/>
            <a:ext cx="4107400" cy="675441"/>
          </a:xfrm>
          <a:prstGeom prst="rect">
            <a:avLst/>
          </a:prstGeom>
        </p:spPr>
        <p:txBody>
          <a:bodyPr wrap="square">
            <a:spAutoFit/>
          </a:bodyPr>
          <a:lstStyle/>
          <a:p>
            <a:pPr algn="just" rtl="1">
              <a:lnSpc>
                <a:spcPct val="107000"/>
              </a:lnSpc>
              <a:spcAft>
                <a:spcPts val="0"/>
              </a:spcAft>
            </a:pPr>
            <a:r>
              <a:rPr lang="ar-EG" sz="3600" b="1" dirty="0">
                <a:solidFill>
                  <a:schemeClr val="accent1"/>
                </a:solidFill>
                <a:latin typeface="Tajawal Black" panose="00000500000000000000" pitchFamily="2" charset="-78"/>
                <a:cs typeface="Tajawal Black" panose="00000500000000000000" pitchFamily="2" charset="-78"/>
              </a:rPr>
              <a:t>انفوجرافيك</a:t>
            </a:r>
            <a:endParaRPr lang="id-ID" sz="3200" dirty="0">
              <a:solidFill>
                <a:schemeClr val="accent1"/>
              </a:solidFill>
              <a:effectLst/>
              <a:latin typeface="Lato Heavy" panose="020F0502020204030203" pitchFamily="34" charset="0"/>
              <a:ea typeface="Lato Heavy" panose="020F0502020204030203" pitchFamily="34" charset="0"/>
              <a:cs typeface="Lato Heavy" panose="020F0502020204030203" pitchFamily="34" charset="0"/>
            </a:endParaRPr>
          </a:p>
        </p:txBody>
      </p:sp>
      <p:sp>
        <p:nvSpPr>
          <p:cNvPr id="56" name="Rectangle 5">
            <a:extLst>
              <a:ext uri="{FF2B5EF4-FFF2-40B4-BE49-F238E27FC236}">
                <a16:creationId xmlns:a16="http://schemas.microsoft.com/office/drawing/2014/main" id="{79A41DC1-BF93-4F00-88CB-A21F39E220EE}"/>
              </a:ext>
            </a:extLst>
          </p:cNvPr>
          <p:cNvSpPr/>
          <p:nvPr/>
        </p:nvSpPr>
        <p:spPr>
          <a:xfrm>
            <a:off x="1065877" y="2731315"/>
            <a:ext cx="3990466" cy="783869"/>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57" name="Rectangle 8">
            <a:extLst>
              <a:ext uri="{FF2B5EF4-FFF2-40B4-BE49-F238E27FC236}">
                <a16:creationId xmlns:a16="http://schemas.microsoft.com/office/drawing/2014/main" id="{716A5A9A-4743-4A3F-84B0-B995BF0080E6}"/>
              </a:ext>
            </a:extLst>
          </p:cNvPr>
          <p:cNvSpPr/>
          <p:nvPr/>
        </p:nvSpPr>
        <p:spPr>
          <a:xfrm>
            <a:off x="1065876" y="3794248"/>
            <a:ext cx="3990466" cy="783869"/>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58" name="Rectangle 5">
            <a:extLst>
              <a:ext uri="{FF2B5EF4-FFF2-40B4-BE49-F238E27FC236}">
                <a16:creationId xmlns:a16="http://schemas.microsoft.com/office/drawing/2014/main" id="{78423B3F-A544-49B0-A0E0-E9833359CAC8}"/>
              </a:ext>
            </a:extLst>
          </p:cNvPr>
          <p:cNvSpPr/>
          <p:nvPr/>
        </p:nvSpPr>
        <p:spPr>
          <a:xfrm>
            <a:off x="3887432" y="3414810"/>
            <a:ext cx="1168910" cy="276999"/>
          </a:xfrm>
          <a:prstGeom prst="rect">
            <a:avLst/>
          </a:prstGeom>
        </p:spPr>
        <p:txBody>
          <a:bodyPr wrap="none">
            <a:spAutoFit/>
          </a:bodyPr>
          <a:lstStyle/>
          <a:p>
            <a:pPr algn="l" rtl="1"/>
            <a:r>
              <a:rPr lang="ar-EG" sz="12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فاصل ضعه هنا</a:t>
            </a:r>
            <a:endParaRPr lang="id-ID" sz="1200" dirty="0">
              <a:solidFill>
                <a:schemeClr val="tx1">
                  <a:lumMod val="65000"/>
                  <a:lumOff val="35000"/>
                </a:schemeClr>
              </a:solidFill>
              <a:latin typeface="Tajawal" panose="00000500000000000000" pitchFamily="2" charset="-78"/>
              <a:cs typeface="Tajawal" panose="00000500000000000000" pitchFamily="2" charset="-78"/>
            </a:endParaRPr>
          </a:p>
        </p:txBody>
      </p:sp>
      <p:grpSp>
        <p:nvGrpSpPr>
          <p:cNvPr id="59" name="Group 10">
            <a:extLst>
              <a:ext uri="{FF2B5EF4-FFF2-40B4-BE49-F238E27FC236}">
                <a16:creationId xmlns:a16="http://schemas.microsoft.com/office/drawing/2014/main" id="{B423DF4B-3DFD-49DD-A273-85AE544E3FD1}"/>
              </a:ext>
            </a:extLst>
          </p:cNvPr>
          <p:cNvGrpSpPr/>
          <p:nvPr/>
        </p:nvGrpSpPr>
        <p:grpSpPr>
          <a:xfrm>
            <a:off x="1067078" y="4785184"/>
            <a:ext cx="3875766" cy="307239"/>
            <a:chOff x="6161742" y="1339106"/>
            <a:chExt cx="2459317" cy="307239"/>
          </a:xfrm>
        </p:grpSpPr>
        <p:sp>
          <p:nvSpPr>
            <p:cNvPr id="60" name="Rounded Rectangle 7">
              <a:extLst>
                <a:ext uri="{FF2B5EF4-FFF2-40B4-BE49-F238E27FC236}">
                  <a16:creationId xmlns:a16="http://schemas.microsoft.com/office/drawing/2014/main" id="{32979407-1508-4FF8-9662-6FE8E2C78D74}"/>
                </a:ext>
              </a:extLst>
            </p:cNvPr>
            <p:cNvSpPr/>
            <p:nvPr/>
          </p:nvSpPr>
          <p:spPr>
            <a:xfrm rot="10800000" flipV="1">
              <a:off x="6161742" y="1531131"/>
              <a:ext cx="2459317"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Tajawal" panose="00000500000000000000" pitchFamily="2" charset="-78"/>
                <a:cs typeface="Tajawal" panose="00000500000000000000" pitchFamily="2" charset="-78"/>
              </a:endParaRPr>
            </a:p>
          </p:txBody>
        </p:sp>
        <p:sp>
          <p:nvSpPr>
            <p:cNvPr id="61" name="Rounded Rectangle 8">
              <a:extLst>
                <a:ext uri="{FF2B5EF4-FFF2-40B4-BE49-F238E27FC236}">
                  <a16:creationId xmlns:a16="http://schemas.microsoft.com/office/drawing/2014/main" id="{A60B84C7-B383-4636-82F5-29121E4C0D06}"/>
                </a:ext>
              </a:extLst>
            </p:cNvPr>
            <p:cNvSpPr/>
            <p:nvPr/>
          </p:nvSpPr>
          <p:spPr>
            <a:xfrm flipV="1">
              <a:off x="6161748" y="1531131"/>
              <a:ext cx="1873529" cy="1152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latin typeface="Tajawal" panose="00000500000000000000" pitchFamily="2" charset="-78"/>
                <a:cs typeface="Tajawal" panose="00000500000000000000" pitchFamily="2" charset="-78"/>
              </a:endParaRPr>
            </a:p>
          </p:txBody>
        </p:sp>
        <p:sp>
          <p:nvSpPr>
            <p:cNvPr id="62" name="Rectangle 9">
              <a:extLst>
                <a:ext uri="{FF2B5EF4-FFF2-40B4-BE49-F238E27FC236}">
                  <a16:creationId xmlns:a16="http://schemas.microsoft.com/office/drawing/2014/main" id="{7A495507-E452-4B43-985E-4E40413466E0}"/>
                </a:ext>
              </a:extLst>
            </p:cNvPr>
            <p:cNvSpPr/>
            <p:nvPr/>
          </p:nvSpPr>
          <p:spPr>
            <a:xfrm>
              <a:off x="8444394" y="1339106"/>
              <a:ext cx="167776" cy="161583"/>
            </a:xfrm>
            <a:prstGeom prst="rect">
              <a:avLst/>
            </a:prstGeom>
          </p:spPr>
          <p:txBody>
            <a:bodyPr wrap="none" lIns="0" tIns="0" rIns="0" bIns="0" anchor="ctr">
              <a:spAutoFit/>
            </a:bodyPr>
            <a:lstStyle/>
            <a:p>
              <a:pPr algn="r"/>
              <a:r>
                <a:rPr lang="en-US" sz="1050" b="1" dirty="0">
                  <a:solidFill>
                    <a:schemeClr val="tx1">
                      <a:lumMod val="50000"/>
                      <a:lumOff val="50000"/>
                    </a:schemeClr>
                  </a:solidFill>
                  <a:latin typeface="Tajawal" panose="00000500000000000000" pitchFamily="2" charset="-78"/>
                  <a:cs typeface="Tajawal" panose="00000500000000000000" pitchFamily="2" charset="-78"/>
                </a:rPr>
                <a:t>80%</a:t>
              </a:r>
            </a:p>
          </p:txBody>
        </p:sp>
      </p:grpSp>
    </p:spTree>
    <p:extLst>
      <p:ext uri="{BB962C8B-B14F-4D97-AF65-F5344CB8AC3E}">
        <p14:creationId xmlns:p14="http://schemas.microsoft.com/office/powerpoint/2010/main" val="360212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073" r="16073"/>
          <a:stretch>
            <a:fillRect/>
          </a:stretch>
        </p:blipFill>
        <p:spPr>
          <a:xfrm>
            <a:off x="6342370" y="0"/>
            <a:ext cx="2859315" cy="5635736"/>
          </a:xfrm>
        </p:spPr>
      </p:pic>
      <p:pic>
        <p:nvPicPr>
          <p:cNvPr id="18" name="Picture Placeholder 1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3169" r="33169"/>
          <a:stretch>
            <a:fillRect/>
          </a:stretch>
        </p:blipFill>
        <p:spPr>
          <a:xfrm>
            <a:off x="9336186" y="1222264"/>
            <a:ext cx="2859315" cy="5635736"/>
          </a:xfrm>
        </p:spPr>
      </p:pic>
      <p:sp>
        <p:nvSpPr>
          <p:cNvPr id="11" name="Rectangle 10"/>
          <p:cNvSpPr/>
          <p:nvPr/>
        </p:nvSpPr>
        <p:spPr>
          <a:xfrm flipV="1">
            <a:off x="5435466" y="1096592"/>
            <a:ext cx="516488" cy="1200329"/>
          </a:xfrm>
          <a:prstGeom prst="rect">
            <a:avLst/>
          </a:prstGeom>
        </p:spPr>
        <p:txBody>
          <a:bodyPr wrap="none">
            <a:spAutoFit/>
          </a:bodyPr>
          <a:lstStyle/>
          <a:p>
            <a:pPr algn="l" rtl="1"/>
            <a:r>
              <a:rPr lang="id-ID" sz="7200" b="1" dirty="0">
                <a:solidFill>
                  <a:schemeClr val="bg1">
                    <a:lumMod val="65000"/>
                  </a:schemeClr>
                </a:solidFill>
                <a:latin typeface="Tajawal" panose="00000500000000000000" pitchFamily="2" charset="-78"/>
                <a:ea typeface="Lato Black" panose="020F0502020204030203" pitchFamily="34" charset="0"/>
                <a:cs typeface="Tajawal" panose="00000500000000000000" pitchFamily="2" charset="-78"/>
              </a:rPr>
              <a:t>“</a:t>
            </a:r>
            <a:endParaRPr lang="id-ID" sz="7200" dirty="0">
              <a:solidFill>
                <a:schemeClr val="bg1">
                  <a:lumMod val="65000"/>
                </a:schemeClr>
              </a:solidFill>
              <a:latin typeface="Tajawal" panose="00000500000000000000" pitchFamily="2" charset="-78"/>
              <a:ea typeface="Lato Black" panose="020F0502020204030203" pitchFamily="34" charset="0"/>
              <a:cs typeface="Tajawal" panose="00000500000000000000" pitchFamily="2" charset="-78"/>
            </a:endParaRPr>
          </a:p>
        </p:txBody>
      </p:sp>
      <p:sp>
        <p:nvSpPr>
          <p:cNvPr id="7" name="Rectangle 6"/>
          <p:cNvSpPr/>
          <p:nvPr/>
        </p:nvSpPr>
        <p:spPr>
          <a:xfrm>
            <a:off x="799218" y="2592505"/>
            <a:ext cx="4997153"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8" name="Rectangle 7"/>
          <p:cNvSpPr/>
          <p:nvPr/>
        </p:nvSpPr>
        <p:spPr>
          <a:xfrm>
            <a:off x="799217" y="1765411"/>
            <a:ext cx="4752629" cy="685124"/>
          </a:xfrm>
          <a:prstGeom prst="rect">
            <a:avLst/>
          </a:prstGeom>
        </p:spPr>
        <p:txBody>
          <a:bodyPr wrap="square">
            <a:spAutoFit/>
          </a:bodyPr>
          <a:lstStyle/>
          <a:p>
            <a:pPr algn="just" rtl="1">
              <a:lnSpc>
                <a:spcPct val="107000"/>
              </a:lnSpc>
              <a:spcAft>
                <a:spcPts val="0"/>
              </a:spcAft>
            </a:pPr>
            <a:r>
              <a:rPr lang="ar-EG" sz="36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د. أمير الصافي</a:t>
            </a:r>
            <a:endParaRPr lang="id-ID" sz="36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10" name="Rectangle 9"/>
          <p:cNvSpPr/>
          <p:nvPr/>
        </p:nvSpPr>
        <p:spPr>
          <a:xfrm>
            <a:off x="799217" y="3485700"/>
            <a:ext cx="4997153" cy="1014380"/>
          </a:xfrm>
          <a:prstGeom prst="rect">
            <a:avLst/>
          </a:prstGeom>
        </p:spPr>
        <p:txBody>
          <a:bodyPr wrap="square">
            <a:spAutoFit/>
          </a:bodyPr>
          <a:lstStyle/>
          <a:p>
            <a:pPr algn="just" rtl="1">
              <a:lnSpc>
                <a:spcPct val="107000"/>
              </a:lnSpc>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id-ID" dirty="0">
              <a:solidFill>
                <a:schemeClr val="tx1">
                  <a:lumMod val="75000"/>
                  <a:lumOff val="25000"/>
                </a:schemeClr>
              </a:solidFill>
              <a:latin typeface="Tajawal" panose="00000500000000000000" pitchFamily="2" charset="-78"/>
              <a:ea typeface="Calibri" panose="020F0502020204030204" pitchFamily="34" charset="0"/>
              <a:cs typeface="Tajawal" panose="00000500000000000000" pitchFamily="2" charset="-78"/>
            </a:endParaRPr>
          </a:p>
        </p:txBody>
      </p:sp>
      <p:grpSp>
        <p:nvGrpSpPr>
          <p:cNvPr id="12" name="Group 11"/>
          <p:cNvGrpSpPr/>
          <p:nvPr/>
        </p:nvGrpSpPr>
        <p:grpSpPr>
          <a:xfrm flipH="1">
            <a:off x="872075" y="4686298"/>
            <a:ext cx="4816179" cy="307239"/>
            <a:chOff x="6161742" y="1339106"/>
            <a:chExt cx="2459317" cy="307239"/>
          </a:xfrm>
        </p:grpSpPr>
        <p:sp>
          <p:nvSpPr>
            <p:cNvPr id="13" name="Rounded Rectangle 12"/>
            <p:cNvSpPr/>
            <p:nvPr/>
          </p:nvSpPr>
          <p:spPr>
            <a:xfrm rot="10800000" flipV="1">
              <a:off x="6161742" y="1531131"/>
              <a:ext cx="2459317"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rtl="1"/>
              <a:endParaRPr lang="en-US" sz="1800" dirty="0">
                <a:latin typeface="Tajawal" panose="00000500000000000000" pitchFamily="2" charset="-78"/>
                <a:cs typeface="Tajawal" panose="00000500000000000000" pitchFamily="2" charset="-78"/>
              </a:endParaRPr>
            </a:p>
          </p:txBody>
        </p:sp>
        <p:sp>
          <p:nvSpPr>
            <p:cNvPr id="14" name="Rounded Rectangle 13"/>
            <p:cNvSpPr/>
            <p:nvPr/>
          </p:nvSpPr>
          <p:spPr>
            <a:xfrm flipV="1">
              <a:off x="6161748" y="1531131"/>
              <a:ext cx="1873529" cy="1152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algn="r" rtl="1"/>
              <a:endParaRPr lang="en-US" sz="1200" dirty="0">
                <a:solidFill>
                  <a:schemeClr val="bg1"/>
                </a:solidFill>
                <a:latin typeface="Tajawal" panose="00000500000000000000" pitchFamily="2" charset="-78"/>
                <a:cs typeface="Tajawal" panose="00000500000000000000" pitchFamily="2" charset="-78"/>
              </a:endParaRPr>
            </a:p>
          </p:txBody>
        </p:sp>
        <p:sp>
          <p:nvSpPr>
            <p:cNvPr id="15" name="Rectangle 14"/>
            <p:cNvSpPr/>
            <p:nvPr/>
          </p:nvSpPr>
          <p:spPr>
            <a:xfrm>
              <a:off x="8490692" y="1339106"/>
              <a:ext cx="122783" cy="161583"/>
            </a:xfrm>
            <a:prstGeom prst="rect">
              <a:avLst/>
            </a:prstGeom>
          </p:spPr>
          <p:txBody>
            <a:bodyPr wrap="none" lIns="0" tIns="0" rIns="0" bIns="0" anchor="ctr">
              <a:spAutoFit/>
            </a:bodyPr>
            <a:lstStyle/>
            <a:p>
              <a:pPr algn="r" rtl="1"/>
              <a:r>
                <a:rPr lang="en-US" sz="1050" b="1" dirty="0">
                  <a:solidFill>
                    <a:schemeClr val="tx1">
                      <a:lumMod val="50000"/>
                      <a:lumOff val="50000"/>
                    </a:schemeClr>
                  </a:solidFill>
                  <a:latin typeface="Tajawal" panose="00000500000000000000" pitchFamily="2" charset="-78"/>
                  <a:cs typeface="Tajawal" panose="00000500000000000000" pitchFamily="2" charset="-78"/>
                </a:rPr>
                <a:t>80%</a:t>
              </a:r>
            </a:p>
          </p:txBody>
        </p:sp>
      </p:grpSp>
    </p:spTree>
    <p:extLst>
      <p:ext uri="{BB962C8B-B14F-4D97-AF65-F5344CB8AC3E}">
        <p14:creationId xmlns:p14="http://schemas.microsoft.com/office/powerpoint/2010/main" val="741096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l="809" r="809"/>
          <a:stretch>
            <a:fillRect/>
          </a:stretch>
        </p:blipFill>
        <p:spPr/>
      </p:pic>
      <p:pic>
        <p:nvPicPr>
          <p:cNvPr id="36" name="Picture Placeholder 3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l="7982" r="7982"/>
          <a:stretch>
            <a:fillRect/>
          </a:stretch>
        </p:blipFill>
        <p:spPr/>
      </p:pic>
      <p:pic>
        <p:nvPicPr>
          <p:cNvPr id="35" name="Picture Placeholder 34"/>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l="8113" r="8113"/>
          <a:stretch>
            <a:fillRect/>
          </a:stretch>
        </p:blipFill>
        <p:spPr/>
      </p:pic>
      <p:pic>
        <p:nvPicPr>
          <p:cNvPr id="39" name="Picture Placeholder 38"/>
          <p:cNvPicPr>
            <a:picLocks noGrp="1" noChangeAspect="1"/>
          </p:cNvPicPr>
          <p:nvPr>
            <p:ph type="pic" sz="quarter" idx="15"/>
          </p:nvPr>
        </p:nvPicPr>
        <p:blipFill>
          <a:blip r:embed="rId5" cstate="hqprint">
            <a:extLst>
              <a:ext uri="{28A0092B-C50C-407E-A947-70E740481C1C}">
                <a14:useLocalDpi xmlns:a14="http://schemas.microsoft.com/office/drawing/2010/main" val="0"/>
              </a:ext>
            </a:extLst>
          </a:blip>
          <a:srcRect l="8112" r="8112"/>
          <a:stretch>
            <a:fillRect/>
          </a:stretch>
        </p:blipFill>
        <p:spPr/>
      </p:pic>
      <p:pic>
        <p:nvPicPr>
          <p:cNvPr id="31" name="Picture Placeholder 30"/>
          <p:cNvPicPr>
            <a:picLocks noGrp="1" noChangeAspect="1"/>
          </p:cNvPicPr>
          <p:nvPr>
            <p:ph type="pic" sz="quarter" idx="16"/>
          </p:nvPr>
        </p:nvPicPr>
        <p:blipFill>
          <a:blip r:embed="rId6" cstate="hqprint">
            <a:extLst>
              <a:ext uri="{28A0092B-C50C-407E-A947-70E740481C1C}">
                <a14:useLocalDpi xmlns:a14="http://schemas.microsoft.com/office/drawing/2010/main" val="0"/>
              </a:ext>
            </a:extLst>
          </a:blip>
          <a:srcRect l="7938" r="7938"/>
          <a:stretch>
            <a:fillRect/>
          </a:stretch>
        </p:blipFill>
        <p:spPr/>
      </p:pic>
      <p:pic>
        <p:nvPicPr>
          <p:cNvPr id="38" name="Picture Placeholder 37"/>
          <p:cNvPicPr>
            <a:picLocks noGrp="1" noChangeAspect="1"/>
          </p:cNvPicPr>
          <p:nvPr>
            <p:ph type="pic" sz="quarter" idx="17"/>
          </p:nvPr>
        </p:nvPicPr>
        <p:blipFill>
          <a:blip r:embed="rId7" cstate="hqprint">
            <a:extLst>
              <a:ext uri="{28A0092B-C50C-407E-A947-70E740481C1C}">
                <a14:useLocalDpi xmlns:a14="http://schemas.microsoft.com/office/drawing/2010/main" val="0"/>
              </a:ext>
            </a:extLst>
          </a:blip>
          <a:srcRect l="8025" r="8025"/>
          <a:stretch>
            <a:fillRect/>
          </a:stretch>
        </p:blipFill>
        <p:spPr/>
      </p:pic>
      <p:pic>
        <p:nvPicPr>
          <p:cNvPr id="30" name="Picture Placeholder 29"/>
          <p:cNvPicPr>
            <a:picLocks noGrp="1" noChangeAspect="1"/>
          </p:cNvPicPr>
          <p:nvPr>
            <p:ph type="pic" sz="quarter" idx="18"/>
          </p:nvPr>
        </p:nvPicPr>
        <p:blipFill>
          <a:blip r:embed="rId8" cstate="print">
            <a:extLst>
              <a:ext uri="{28A0092B-C50C-407E-A947-70E740481C1C}">
                <a14:useLocalDpi xmlns:a14="http://schemas.microsoft.com/office/drawing/2010/main" val="0"/>
              </a:ext>
            </a:extLst>
          </a:blip>
          <a:srcRect l="8026" r="8026"/>
          <a:stretch>
            <a:fillRect/>
          </a:stretch>
        </p:blipFill>
        <p:spPr/>
      </p:pic>
      <p:pic>
        <p:nvPicPr>
          <p:cNvPr id="37" name="Picture Placeholder 36"/>
          <p:cNvPicPr>
            <a:picLocks noGrp="1" noChangeAspect="1"/>
          </p:cNvPicPr>
          <p:nvPr>
            <p:ph type="pic" sz="quarter" idx="19"/>
          </p:nvPr>
        </p:nvPicPr>
        <p:blipFill>
          <a:blip r:embed="rId9" cstate="hqprint">
            <a:extLst>
              <a:ext uri="{28A0092B-C50C-407E-A947-70E740481C1C}">
                <a14:useLocalDpi xmlns:a14="http://schemas.microsoft.com/office/drawing/2010/main" val="0"/>
              </a:ext>
            </a:extLst>
          </a:blip>
          <a:srcRect l="8094" r="8094"/>
          <a:stretch>
            <a:fillRect/>
          </a:stretch>
        </p:blipFill>
        <p:spPr/>
      </p:pic>
      <p:pic>
        <p:nvPicPr>
          <p:cNvPr id="29" name="Picture Placeholder 28"/>
          <p:cNvPicPr>
            <a:picLocks noGrp="1" noChangeAspect="1"/>
          </p:cNvPicPr>
          <p:nvPr>
            <p:ph type="pic" sz="quarter" idx="11"/>
          </p:nvPr>
        </p:nvPicPr>
        <p:blipFill>
          <a:blip r:embed="rId10" cstate="hqprint">
            <a:extLst>
              <a:ext uri="{28A0092B-C50C-407E-A947-70E740481C1C}">
                <a14:useLocalDpi xmlns:a14="http://schemas.microsoft.com/office/drawing/2010/main" val="0"/>
              </a:ext>
            </a:extLst>
          </a:blip>
          <a:srcRect l="8308" r="8308"/>
          <a:stretch>
            <a:fillRect/>
          </a:stretch>
        </p:blipFill>
        <p:spPr/>
      </p:pic>
      <p:pic>
        <p:nvPicPr>
          <p:cNvPr id="34" name="Picture Placeholder 33"/>
          <p:cNvPicPr>
            <a:picLocks noGrp="1" noChangeAspect="1"/>
          </p:cNvPicPr>
          <p:nvPr>
            <p:ph type="pic" sz="quarter" idx="14"/>
          </p:nvPr>
        </p:nvPicPr>
        <p:blipFill>
          <a:blip r:embed="rId11" cstate="hqprint">
            <a:extLst>
              <a:ext uri="{28A0092B-C50C-407E-A947-70E740481C1C}">
                <a14:useLocalDpi xmlns:a14="http://schemas.microsoft.com/office/drawing/2010/main" val="0"/>
              </a:ext>
            </a:extLst>
          </a:blip>
          <a:srcRect l="8055" r="8055"/>
          <a:stretch>
            <a:fillRect/>
          </a:stretch>
        </p:blipFill>
        <p:spPr/>
      </p:pic>
      <p:sp>
        <p:nvSpPr>
          <p:cNvPr id="3" name="Rectangle 2"/>
          <p:cNvSpPr/>
          <p:nvPr/>
        </p:nvSpPr>
        <p:spPr>
          <a:xfrm>
            <a:off x="2452913" y="789860"/>
            <a:ext cx="7286171" cy="685124"/>
          </a:xfrm>
          <a:prstGeom prst="rect">
            <a:avLst/>
          </a:prstGeom>
        </p:spPr>
        <p:txBody>
          <a:bodyPr wrap="square">
            <a:spAutoFit/>
          </a:bodyPr>
          <a:lstStyle/>
          <a:p>
            <a:pPr algn="ctr">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صور طبية</a:t>
            </a:r>
            <a:endParaRPr lang="id-ID" sz="32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4" name="Rectangle 3"/>
          <p:cNvSpPr/>
          <p:nvPr/>
        </p:nvSpPr>
        <p:spPr>
          <a:xfrm>
            <a:off x="1956615" y="1643453"/>
            <a:ext cx="8278766" cy="553357"/>
          </a:xfrm>
          <a:prstGeom prst="rect">
            <a:avLst/>
          </a:prstGeom>
        </p:spPr>
        <p:txBody>
          <a:bodyPr wrap="square">
            <a:spAutoFit/>
          </a:bodyPr>
          <a:lstStyle/>
          <a:p>
            <a:pPr algn="ctr" rtl="1">
              <a:lnSpc>
                <a:spcPct val="107000"/>
              </a:lnSpc>
            </a:pPr>
            <a:r>
              <a:rPr lang="ar-EG" sz="1400" dirty="0">
                <a:solidFill>
                  <a:schemeClr val="tx1">
                    <a:lumMod val="85000"/>
                    <a:lumOff val="1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7" name="Rectangle 6"/>
          <p:cNvSpPr/>
          <p:nvPr/>
        </p:nvSpPr>
        <p:spPr>
          <a:xfrm>
            <a:off x="2438400" y="2438401"/>
            <a:ext cx="2438400" cy="1930400"/>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2" name="Rectangle 11"/>
          <p:cNvSpPr/>
          <p:nvPr/>
        </p:nvSpPr>
        <p:spPr>
          <a:xfrm>
            <a:off x="7315200" y="4368801"/>
            <a:ext cx="2438400" cy="1930400"/>
          </a:xfrm>
          <a:prstGeom prst="rect">
            <a:avLst/>
          </a:prstGeom>
          <a:solidFill>
            <a:schemeClr val="accent1">
              <a:lumMod val="75000"/>
              <a:alpha val="57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a:latin typeface="Tajawal" panose="00000500000000000000" pitchFamily="2" charset="-78"/>
              <a:cs typeface="Tajawal" panose="00000500000000000000" pitchFamily="2" charset="-78"/>
            </a:endParaRPr>
          </a:p>
        </p:txBody>
      </p:sp>
      <p:sp>
        <p:nvSpPr>
          <p:cNvPr id="13" name="Rectangle 12"/>
          <p:cNvSpPr/>
          <p:nvPr/>
        </p:nvSpPr>
        <p:spPr>
          <a:xfrm>
            <a:off x="9753600" y="2438401"/>
            <a:ext cx="2438400" cy="1930400"/>
          </a:xfrm>
          <a:prstGeom prst="rect">
            <a:avLst/>
          </a:prstGeom>
          <a:solidFill>
            <a:schemeClr val="accent5">
              <a:alpha val="57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a:p>
        </p:txBody>
      </p:sp>
      <p:grpSp>
        <p:nvGrpSpPr>
          <p:cNvPr id="40" name="Group 39"/>
          <p:cNvGrpSpPr/>
          <p:nvPr/>
        </p:nvGrpSpPr>
        <p:grpSpPr>
          <a:xfrm>
            <a:off x="3448895" y="3196534"/>
            <a:ext cx="417407" cy="451463"/>
            <a:chOff x="13919201" y="8112125"/>
            <a:chExt cx="2276474" cy="2462213"/>
          </a:xfrm>
          <a:solidFill>
            <a:schemeClr val="bg1"/>
          </a:solidFill>
        </p:grpSpPr>
        <p:sp>
          <p:nvSpPr>
            <p:cNvPr id="41" name="Freeform 470"/>
            <p:cNvSpPr>
              <a:spLocks/>
            </p:cNvSpPr>
            <p:nvPr/>
          </p:nvSpPr>
          <p:spPr bwMode="auto">
            <a:xfrm>
              <a:off x="14136688" y="10391775"/>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42" name="Freeform 471"/>
            <p:cNvSpPr>
              <a:spLocks/>
            </p:cNvSpPr>
            <p:nvPr/>
          </p:nvSpPr>
          <p:spPr bwMode="auto">
            <a:xfrm>
              <a:off x="14170025" y="8743950"/>
              <a:ext cx="107950" cy="153988"/>
            </a:xfrm>
            <a:custGeom>
              <a:avLst/>
              <a:gdLst>
                <a:gd name="T0" fmla="*/ 42 w 44"/>
                <a:gd name="T1" fmla="*/ 21 h 62"/>
                <a:gd name="T2" fmla="*/ 21 w 44"/>
                <a:gd name="T3" fmla="*/ 0 h 62"/>
                <a:gd name="T4" fmla="*/ 0 w 44"/>
                <a:gd name="T5" fmla="*/ 21 h 62"/>
                <a:gd name="T6" fmla="*/ 1 w 44"/>
                <a:gd name="T7" fmla="*/ 41 h 62"/>
                <a:gd name="T8" fmla="*/ 7 w 44"/>
                <a:gd name="T9" fmla="*/ 56 h 62"/>
                <a:gd name="T10" fmla="*/ 22 w 44"/>
                <a:gd name="T11" fmla="*/ 62 h 62"/>
                <a:gd name="T12" fmla="*/ 37 w 44"/>
                <a:gd name="T13" fmla="*/ 56 h 62"/>
                <a:gd name="T14" fmla="*/ 43 w 44"/>
                <a:gd name="T15" fmla="*/ 41 h 62"/>
                <a:gd name="T16" fmla="*/ 42 w 44"/>
                <a:gd name="T17"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2">
                  <a:moveTo>
                    <a:pt x="42" y="21"/>
                  </a:moveTo>
                  <a:cubicBezTo>
                    <a:pt x="43" y="9"/>
                    <a:pt x="32" y="0"/>
                    <a:pt x="21" y="0"/>
                  </a:cubicBezTo>
                  <a:cubicBezTo>
                    <a:pt x="9" y="0"/>
                    <a:pt x="0" y="9"/>
                    <a:pt x="0" y="21"/>
                  </a:cubicBezTo>
                  <a:cubicBezTo>
                    <a:pt x="0" y="27"/>
                    <a:pt x="0" y="34"/>
                    <a:pt x="1" y="41"/>
                  </a:cubicBezTo>
                  <a:cubicBezTo>
                    <a:pt x="2" y="47"/>
                    <a:pt x="3" y="51"/>
                    <a:pt x="7" y="56"/>
                  </a:cubicBezTo>
                  <a:cubicBezTo>
                    <a:pt x="11" y="60"/>
                    <a:pt x="16" y="62"/>
                    <a:pt x="22" y="62"/>
                  </a:cubicBezTo>
                  <a:cubicBezTo>
                    <a:pt x="28" y="62"/>
                    <a:pt x="33" y="60"/>
                    <a:pt x="37" y="56"/>
                  </a:cubicBezTo>
                  <a:cubicBezTo>
                    <a:pt x="40" y="52"/>
                    <a:pt x="44" y="46"/>
                    <a:pt x="43" y="41"/>
                  </a:cubicBezTo>
                  <a:cubicBezTo>
                    <a:pt x="42" y="34"/>
                    <a:pt x="42" y="27"/>
                    <a:pt x="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43" name="Freeform 472"/>
            <p:cNvSpPr>
              <a:spLocks noEditPoints="1"/>
            </p:cNvSpPr>
            <p:nvPr/>
          </p:nvSpPr>
          <p:spPr bwMode="auto">
            <a:xfrm>
              <a:off x="13919201" y="8112125"/>
              <a:ext cx="2276474" cy="2462213"/>
            </a:xfrm>
            <a:custGeom>
              <a:avLst/>
              <a:gdLst>
                <a:gd name="T0" fmla="*/ 809 w 918"/>
                <a:gd name="T1" fmla="*/ 13 h 995"/>
                <a:gd name="T2" fmla="*/ 208 w 918"/>
                <a:gd name="T3" fmla="*/ 3 h 995"/>
                <a:gd name="T4" fmla="*/ 5 w 918"/>
                <a:gd name="T5" fmla="*/ 144 h 995"/>
                <a:gd name="T6" fmla="*/ 48 w 918"/>
                <a:gd name="T7" fmla="*/ 491 h 995"/>
                <a:gd name="T8" fmla="*/ 48 w 918"/>
                <a:gd name="T9" fmla="*/ 570 h 995"/>
                <a:gd name="T10" fmla="*/ 88 w 918"/>
                <a:gd name="T11" fmla="*/ 921 h 995"/>
                <a:gd name="T12" fmla="*/ 88 w 918"/>
                <a:gd name="T13" fmla="*/ 922 h 995"/>
                <a:gd name="T14" fmla="*/ 102 w 918"/>
                <a:gd name="T15" fmla="*/ 949 h 995"/>
                <a:gd name="T16" fmla="*/ 302 w 918"/>
                <a:gd name="T17" fmla="*/ 910 h 995"/>
                <a:gd name="T18" fmla="*/ 433 w 918"/>
                <a:gd name="T19" fmla="*/ 639 h 995"/>
                <a:gd name="T20" fmla="*/ 446 w 918"/>
                <a:gd name="T21" fmla="*/ 620 h 995"/>
                <a:gd name="T22" fmla="*/ 459 w 918"/>
                <a:gd name="T23" fmla="*/ 606 h 995"/>
                <a:gd name="T24" fmla="*/ 464 w 918"/>
                <a:gd name="T25" fmla="*/ 604 h 995"/>
                <a:gd name="T26" fmla="*/ 476 w 918"/>
                <a:gd name="T27" fmla="*/ 616 h 995"/>
                <a:gd name="T28" fmla="*/ 482 w 918"/>
                <a:gd name="T29" fmla="*/ 624 h 995"/>
                <a:gd name="T30" fmla="*/ 665 w 918"/>
                <a:gd name="T31" fmla="*/ 976 h 995"/>
                <a:gd name="T32" fmla="*/ 838 w 918"/>
                <a:gd name="T33" fmla="*/ 922 h 995"/>
                <a:gd name="T34" fmla="*/ 874 w 918"/>
                <a:gd name="T35" fmla="*/ 514 h 995"/>
                <a:gd name="T36" fmla="*/ 915 w 918"/>
                <a:gd name="T37" fmla="*/ 248 h 995"/>
                <a:gd name="T38" fmla="*/ 864 w 918"/>
                <a:gd name="T39" fmla="*/ 335 h 995"/>
                <a:gd name="T40" fmla="*/ 835 w 918"/>
                <a:gd name="T41" fmla="*/ 580 h 995"/>
                <a:gd name="T42" fmla="*/ 796 w 918"/>
                <a:gd name="T43" fmla="*/ 912 h 995"/>
                <a:gd name="T44" fmla="*/ 795 w 918"/>
                <a:gd name="T45" fmla="*/ 919 h 995"/>
                <a:gd name="T46" fmla="*/ 787 w 918"/>
                <a:gd name="T47" fmla="*/ 929 h 995"/>
                <a:gd name="T48" fmla="*/ 754 w 918"/>
                <a:gd name="T49" fmla="*/ 944 h 995"/>
                <a:gd name="T50" fmla="*/ 701 w 918"/>
                <a:gd name="T51" fmla="*/ 949 h 995"/>
                <a:gd name="T52" fmla="*/ 696 w 918"/>
                <a:gd name="T53" fmla="*/ 946 h 995"/>
                <a:gd name="T54" fmla="*/ 681 w 918"/>
                <a:gd name="T55" fmla="*/ 932 h 995"/>
                <a:gd name="T56" fmla="*/ 659 w 918"/>
                <a:gd name="T57" fmla="*/ 901 h 995"/>
                <a:gd name="T58" fmla="*/ 516 w 918"/>
                <a:gd name="T59" fmla="*/ 600 h 995"/>
                <a:gd name="T60" fmla="*/ 313 w 918"/>
                <a:gd name="T61" fmla="*/ 790 h 995"/>
                <a:gd name="T62" fmla="*/ 238 w 918"/>
                <a:gd name="T63" fmla="*/ 933 h 995"/>
                <a:gd name="T64" fmla="*/ 225 w 918"/>
                <a:gd name="T65" fmla="*/ 947 h 995"/>
                <a:gd name="T66" fmla="*/ 219 w 918"/>
                <a:gd name="T67" fmla="*/ 950 h 995"/>
                <a:gd name="T68" fmla="*/ 141 w 918"/>
                <a:gd name="T69" fmla="*/ 927 h 995"/>
                <a:gd name="T70" fmla="*/ 130 w 918"/>
                <a:gd name="T71" fmla="*/ 916 h 995"/>
                <a:gd name="T72" fmla="*/ 108 w 918"/>
                <a:gd name="T73" fmla="*/ 819 h 995"/>
                <a:gd name="T74" fmla="*/ 90 w 918"/>
                <a:gd name="T75" fmla="*/ 486 h 995"/>
                <a:gd name="T76" fmla="*/ 45 w 918"/>
                <a:gd name="T77" fmla="*/ 248 h 995"/>
                <a:gd name="T78" fmla="*/ 60 w 918"/>
                <a:gd name="T79" fmla="*/ 93 h 995"/>
                <a:gd name="T80" fmla="*/ 65 w 918"/>
                <a:gd name="T81" fmla="*/ 83 h 995"/>
                <a:gd name="T82" fmla="*/ 76 w 918"/>
                <a:gd name="T83" fmla="*/ 72 h 995"/>
                <a:gd name="T84" fmla="*/ 95 w 918"/>
                <a:gd name="T85" fmla="*/ 60 h 995"/>
                <a:gd name="T86" fmla="*/ 129 w 918"/>
                <a:gd name="T87" fmla="*/ 50 h 995"/>
                <a:gd name="T88" fmla="*/ 157 w 918"/>
                <a:gd name="T89" fmla="*/ 46 h 995"/>
                <a:gd name="T90" fmla="*/ 469 w 918"/>
                <a:gd name="T91" fmla="*/ 81 h 995"/>
                <a:gd name="T92" fmla="*/ 664 w 918"/>
                <a:gd name="T93" fmla="*/ 50 h 995"/>
                <a:gd name="T94" fmla="*/ 784 w 918"/>
                <a:gd name="T95" fmla="*/ 51 h 995"/>
                <a:gd name="T96" fmla="*/ 824 w 918"/>
                <a:gd name="T97" fmla="*/ 60 h 995"/>
                <a:gd name="T98" fmla="*/ 842 w 918"/>
                <a:gd name="T99" fmla="*/ 67 h 995"/>
                <a:gd name="T100" fmla="*/ 854 w 918"/>
                <a:gd name="T101" fmla="*/ 75 h 995"/>
                <a:gd name="T102" fmla="*/ 860 w 918"/>
                <a:gd name="T103" fmla="*/ 83 h 995"/>
                <a:gd name="T104" fmla="*/ 871 w 918"/>
                <a:gd name="T105" fmla="*/ 125 h 995"/>
                <a:gd name="T106" fmla="*/ 874 w 918"/>
                <a:gd name="T107" fmla="*/ 154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8" h="995">
                  <a:moveTo>
                    <a:pt x="915" y="139"/>
                  </a:moveTo>
                  <a:cubicBezTo>
                    <a:pt x="913" y="114"/>
                    <a:pt x="909" y="88"/>
                    <a:pt x="898" y="64"/>
                  </a:cubicBezTo>
                  <a:cubicBezTo>
                    <a:pt x="882" y="31"/>
                    <a:pt x="841" y="19"/>
                    <a:pt x="809" y="13"/>
                  </a:cubicBezTo>
                  <a:cubicBezTo>
                    <a:pt x="744" y="0"/>
                    <a:pt x="677" y="5"/>
                    <a:pt x="612" y="13"/>
                  </a:cubicBezTo>
                  <a:cubicBezTo>
                    <a:pt x="562" y="20"/>
                    <a:pt x="512" y="29"/>
                    <a:pt x="463" y="39"/>
                  </a:cubicBezTo>
                  <a:cubicBezTo>
                    <a:pt x="379" y="22"/>
                    <a:pt x="294" y="5"/>
                    <a:pt x="208" y="3"/>
                  </a:cubicBezTo>
                  <a:cubicBezTo>
                    <a:pt x="162" y="1"/>
                    <a:pt x="114" y="4"/>
                    <a:pt x="72" y="24"/>
                  </a:cubicBezTo>
                  <a:cubicBezTo>
                    <a:pt x="56" y="33"/>
                    <a:pt x="41" y="44"/>
                    <a:pt x="30" y="59"/>
                  </a:cubicBezTo>
                  <a:cubicBezTo>
                    <a:pt x="13" y="83"/>
                    <a:pt x="9" y="116"/>
                    <a:pt x="5" y="144"/>
                  </a:cubicBezTo>
                  <a:cubicBezTo>
                    <a:pt x="0" y="185"/>
                    <a:pt x="1" y="226"/>
                    <a:pt x="4" y="267"/>
                  </a:cubicBezTo>
                  <a:cubicBezTo>
                    <a:pt x="8" y="317"/>
                    <a:pt x="16" y="367"/>
                    <a:pt x="27" y="416"/>
                  </a:cubicBezTo>
                  <a:cubicBezTo>
                    <a:pt x="33" y="441"/>
                    <a:pt x="40" y="466"/>
                    <a:pt x="48" y="491"/>
                  </a:cubicBezTo>
                  <a:cubicBezTo>
                    <a:pt x="49" y="495"/>
                    <a:pt x="53" y="502"/>
                    <a:pt x="53" y="507"/>
                  </a:cubicBezTo>
                  <a:cubicBezTo>
                    <a:pt x="52" y="513"/>
                    <a:pt x="51" y="520"/>
                    <a:pt x="51" y="527"/>
                  </a:cubicBezTo>
                  <a:cubicBezTo>
                    <a:pt x="49" y="541"/>
                    <a:pt x="49" y="556"/>
                    <a:pt x="48" y="570"/>
                  </a:cubicBezTo>
                  <a:cubicBezTo>
                    <a:pt x="46" y="620"/>
                    <a:pt x="47" y="670"/>
                    <a:pt x="52" y="720"/>
                  </a:cubicBezTo>
                  <a:cubicBezTo>
                    <a:pt x="58" y="784"/>
                    <a:pt x="68" y="848"/>
                    <a:pt x="85" y="910"/>
                  </a:cubicBezTo>
                  <a:cubicBezTo>
                    <a:pt x="86" y="913"/>
                    <a:pt x="87" y="917"/>
                    <a:pt x="88" y="921"/>
                  </a:cubicBezTo>
                  <a:cubicBezTo>
                    <a:pt x="87" y="918"/>
                    <a:pt x="88" y="919"/>
                    <a:pt x="88" y="921"/>
                  </a:cubicBezTo>
                  <a:cubicBezTo>
                    <a:pt x="88" y="922"/>
                    <a:pt x="89" y="922"/>
                    <a:pt x="89" y="922"/>
                  </a:cubicBezTo>
                  <a:cubicBezTo>
                    <a:pt x="89" y="922"/>
                    <a:pt x="88" y="922"/>
                    <a:pt x="88" y="922"/>
                  </a:cubicBezTo>
                  <a:cubicBezTo>
                    <a:pt x="89" y="922"/>
                    <a:pt x="89" y="924"/>
                    <a:pt x="89" y="925"/>
                  </a:cubicBezTo>
                  <a:cubicBezTo>
                    <a:pt x="89" y="926"/>
                    <a:pt x="89" y="927"/>
                    <a:pt x="90" y="928"/>
                  </a:cubicBezTo>
                  <a:cubicBezTo>
                    <a:pt x="92" y="936"/>
                    <a:pt x="97" y="943"/>
                    <a:pt x="102" y="949"/>
                  </a:cubicBezTo>
                  <a:cubicBezTo>
                    <a:pt x="128" y="980"/>
                    <a:pt x="176" y="990"/>
                    <a:pt x="214" y="992"/>
                  </a:cubicBezTo>
                  <a:cubicBezTo>
                    <a:pt x="235" y="992"/>
                    <a:pt x="251" y="983"/>
                    <a:pt x="264" y="967"/>
                  </a:cubicBezTo>
                  <a:cubicBezTo>
                    <a:pt x="280" y="950"/>
                    <a:pt x="291" y="930"/>
                    <a:pt x="302" y="910"/>
                  </a:cubicBezTo>
                  <a:cubicBezTo>
                    <a:pt x="331" y="858"/>
                    <a:pt x="353" y="803"/>
                    <a:pt x="378" y="749"/>
                  </a:cubicBezTo>
                  <a:cubicBezTo>
                    <a:pt x="390" y="723"/>
                    <a:pt x="402" y="697"/>
                    <a:pt x="415" y="671"/>
                  </a:cubicBezTo>
                  <a:cubicBezTo>
                    <a:pt x="421" y="661"/>
                    <a:pt x="427" y="650"/>
                    <a:pt x="433" y="639"/>
                  </a:cubicBezTo>
                  <a:cubicBezTo>
                    <a:pt x="436" y="635"/>
                    <a:pt x="439" y="631"/>
                    <a:pt x="442" y="627"/>
                  </a:cubicBezTo>
                  <a:cubicBezTo>
                    <a:pt x="443" y="625"/>
                    <a:pt x="444" y="623"/>
                    <a:pt x="446" y="621"/>
                  </a:cubicBezTo>
                  <a:cubicBezTo>
                    <a:pt x="446" y="620"/>
                    <a:pt x="446" y="620"/>
                    <a:pt x="446" y="620"/>
                  </a:cubicBezTo>
                  <a:cubicBezTo>
                    <a:pt x="447" y="619"/>
                    <a:pt x="448" y="618"/>
                    <a:pt x="448" y="618"/>
                  </a:cubicBezTo>
                  <a:cubicBezTo>
                    <a:pt x="450" y="615"/>
                    <a:pt x="453" y="612"/>
                    <a:pt x="456" y="609"/>
                  </a:cubicBezTo>
                  <a:cubicBezTo>
                    <a:pt x="457" y="608"/>
                    <a:pt x="458" y="607"/>
                    <a:pt x="459" y="606"/>
                  </a:cubicBezTo>
                  <a:cubicBezTo>
                    <a:pt x="460" y="606"/>
                    <a:pt x="460" y="605"/>
                    <a:pt x="461" y="605"/>
                  </a:cubicBezTo>
                  <a:cubicBezTo>
                    <a:pt x="461" y="605"/>
                    <a:pt x="462" y="604"/>
                    <a:pt x="463" y="604"/>
                  </a:cubicBezTo>
                  <a:cubicBezTo>
                    <a:pt x="463" y="604"/>
                    <a:pt x="464" y="604"/>
                    <a:pt x="464" y="604"/>
                  </a:cubicBezTo>
                  <a:cubicBezTo>
                    <a:pt x="464" y="604"/>
                    <a:pt x="465" y="605"/>
                    <a:pt x="465" y="605"/>
                  </a:cubicBezTo>
                  <a:cubicBezTo>
                    <a:pt x="466" y="606"/>
                    <a:pt x="467" y="607"/>
                    <a:pt x="468" y="608"/>
                  </a:cubicBezTo>
                  <a:cubicBezTo>
                    <a:pt x="471" y="610"/>
                    <a:pt x="473" y="613"/>
                    <a:pt x="476" y="616"/>
                  </a:cubicBezTo>
                  <a:cubicBezTo>
                    <a:pt x="476" y="616"/>
                    <a:pt x="476" y="616"/>
                    <a:pt x="476" y="616"/>
                  </a:cubicBezTo>
                  <a:cubicBezTo>
                    <a:pt x="476" y="617"/>
                    <a:pt x="477" y="617"/>
                    <a:pt x="477" y="617"/>
                  </a:cubicBezTo>
                  <a:cubicBezTo>
                    <a:pt x="479" y="620"/>
                    <a:pt x="480" y="622"/>
                    <a:pt x="482" y="624"/>
                  </a:cubicBezTo>
                  <a:cubicBezTo>
                    <a:pt x="511" y="668"/>
                    <a:pt x="530" y="720"/>
                    <a:pt x="551" y="768"/>
                  </a:cubicBezTo>
                  <a:cubicBezTo>
                    <a:pt x="574" y="822"/>
                    <a:pt x="595" y="876"/>
                    <a:pt x="625" y="926"/>
                  </a:cubicBezTo>
                  <a:cubicBezTo>
                    <a:pt x="636" y="944"/>
                    <a:pt x="648" y="963"/>
                    <a:pt x="665" y="976"/>
                  </a:cubicBezTo>
                  <a:cubicBezTo>
                    <a:pt x="673" y="982"/>
                    <a:pt x="681" y="988"/>
                    <a:pt x="691" y="990"/>
                  </a:cubicBezTo>
                  <a:cubicBezTo>
                    <a:pt x="709" y="995"/>
                    <a:pt x="731" y="991"/>
                    <a:pt x="749" y="988"/>
                  </a:cubicBezTo>
                  <a:cubicBezTo>
                    <a:pt x="783" y="982"/>
                    <a:pt x="834" y="962"/>
                    <a:pt x="838" y="922"/>
                  </a:cubicBezTo>
                  <a:cubicBezTo>
                    <a:pt x="849" y="890"/>
                    <a:pt x="855" y="855"/>
                    <a:pt x="861" y="822"/>
                  </a:cubicBezTo>
                  <a:cubicBezTo>
                    <a:pt x="876" y="734"/>
                    <a:pt x="881" y="643"/>
                    <a:pt x="877" y="554"/>
                  </a:cubicBezTo>
                  <a:cubicBezTo>
                    <a:pt x="876" y="540"/>
                    <a:pt x="875" y="527"/>
                    <a:pt x="874" y="514"/>
                  </a:cubicBezTo>
                  <a:cubicBezTo>
                    <a:pt x="873" y="500"/>
                    <a:pt x="879" y="485"/>
                    <a:pt x="882" y="472"/>
                  </a:cubicBezTo>
                  <a:cubicBezTo>
                    <a:pt x="888" y="445"/>
                    <a:pt x="893" y="419"/>
                    <a:pt x="898" y="392"/>
                  </a:cubicBezTo>
                  <a:cubicBezTo>
                    <a:pt x="906" y="344"/>
                    <a:pt x="912" y="296"/>
                    <a:pt x="915" y="248"/>
                  </a:cubicBezTo>
                  <a:cubicBezTo>
                    <a:pt x="918" y="212"/>
                    <a:pt x="918" y="175"/>
                    <a:pt x="915" y="139"/>
                  </a:cubicBezTo>
                  <a:close/>
                  <a:moveTo>
                    <a:pt x="875" y="207"/>
                  </a:moveTo>
                  <a:cubicBezTo>
                    <a:pt x="874" y="250"/>
                    <a:pt x="870" y="293"/>
                    <a:pt x="864" y="335"/>
                  </a:cubicBezTo>
                  <a:cubicBezTo>
                    <a:pt x="857" y="389"/>
                    <a:pt x="846" y="442"/>
                    <a:pt x="833" y="494"/>
                  </a:cubicBezTo>
                  <a:cubicBezTo>
                    <a:pt x="830" y="509"/>
                    <a:pt x="832" y="523"/>
                    <a:pt x="833" y="537"/>
                  </a:cubicBezTo>
                  <a:cubicBezTo>
                    <a:pt x="834" y="551"/>
                    <a:pt x="835" y="566"/>
                    <a:pt x="835" y="580"/>
                  </a:cubicBezTo>
                  <a:cubicBezTo>
                    <a:pt x="836" y="605"/>
                    <a:pt x="836" y="631"/>
                    <a:pt x="835" y="656"/>
                  </a:cubicBezTo>
                  <a:cubicBezTo>
                    <a:pt x="833" y="730"/>
                    <a:pt x="825" y="797"/>
                    <a:pt x="808" y="868"/>
                  </a:cubicBezTo>
                  <a:cubicBezTo>
                    <a:pt x="805" y="883"/>
                    <a:pt x="801" y="898"/>
                    <a:pt x="796" y="912"/>
                  </a:cubicBezTo>
                  <a:cubicBezTo>
                    <a:pt x="796" y="914"/>
                    <a:pt x="795" y="916"/>
                    <a:pt x="795" y="918"/>
                  </a:cubicBezTo>
                  <a:cubicBezTo>
                    <a:pt x="795" y="918"/>
                    <a:pt x="795" y="918"/>
                    <a:pt x="795" y="918"/>
                  </a:cubicBezTo>
                  <a:cubicBezTo>
                    <a:pt x="795" y="919"/>
                    <a:pt x="795" y="919"/>
                    <a:pt x="795" y="919"/>
                  </a:cubicBezTo>
                  <a:cubicBezTo>
                    <a:pt x="795" y="920"/>
                    <a:pt x="793" y="922"/>
                    <a:pt x="792" y="923"/>
                  </a:cubicBezTo>
                  <a:cubicBezTo>
                    <a:pt x="791" y="925"/>
                    <a:pt x="789" y="926"/>
                    <a:pt x="788" y="928"/>
                  </a:cubicBezTo>
                  <a:cubicBezTo>
                    <a:pt x="788" y="928"/>
                    <a:pt x="787" y="928"/>
                    <a:pt x="787" y="929"/>
                  </a:cubicBezTo>
                  <a:cubicBezTo>
                    <a:pt x="787" y="928"/>
                    <a:pt x="785" y="930"/>
                    <a:pt x="784" y="931"/>
                  </a:cubicBezTo>
                  <a:cubicBezTo>
                    <a:pt x="781" y="932"/>
                    <a:pt x="778" y="934"/>
                    <a:pt x="775" y="936"/>
                  </a:cubicBezTo>
                  <a:cubicBezTo>
                    <a:pt x="769" y="939"/>
                    <a:pt x="764" y="941"/>
                    <a:pt x="754" y="944"/>
                  </a:cubicBezTo>
                  <a:cubicBezTo>
                    <a:pt x="745" y="946"/>
                    <a:pt x="736" y="948"/>
                    <a:pt x="727" y="948"/>
                  </a:cubicBezTo>
                  <a:cubicBezTo>
                    <a:pt x="721" y="949"/>
                    <a:pt x="715" y="949"/>
                    <a:pt x="709" y="949"/>
                  </a:cubicBezTo>
                  <a:cubicBezTo>
                    <a:pt x="708" y="949"/>
                    <a:pt x="702" y="949"/>
                    <a:pt x="701" y="949"/>
                  </a:cubicBezTo>
                  <a:cubicBezTo>
                    <a:pt x="701" y="949"/>
                    <a:pt x="700" y="949"/>
                    <a:pt x="700" y="949"/>
                  </a:cubicBezTo>
                  <a:cubicBezTo>
                    <a:pt x="700" y="949"/>
                    <a:pt x="700" y="949"/>
                    <a:pt x="700" y="949"/>
                  </a:cubicBezTo>
                  <a:cubicBezTo>
                    <a:pt x="698" y="948"/>
                    <a:pt x="697" y="947"/>
                    <a:pt x="696" y="946"/>
                  </a:cubicBezTo>
                  <a:cubicBezTo>
                    <a:pt x="695" y="946"/>
                    <a:pt x="694" y="945"/>
                    <a:pt x="693" y="945"/>
                  </a:cubicBezTo>
                  <a:cubicBezTo>
                    <a:pt x="690" y="942"/>
                    <a:pt x="688" y="940"/>
                    <a:pt x="685" y="937"/>
                  </a:cubicBezTo>
                  <a:cubicBezTo>
                    <a:pt x="684" y="935"/>
                    <a:pt x="682" y="934"/>
                    <a:pt x="681" y="932"/>
                  </a:cubicBezTo>
                  <a:cubicBezTo>
                    <a:pt x="680" y="931"/>
                    <a:pt x="679" y="930"/>
                    <a:pt x="678" y="929"/>
                  </a:cubicBezTo>
                  <a:cubicBezTo>
                    <a:pt x="678" y="929"/>
                    <a:pt x="678" y="929"/>
                    <a:pt x="678" y="929"/>
                  </a:cubicBezTo>
                  <a:cubicBezTo>
                    <a:pt x="671" y="920"/>
                    <a:pt x="665" y="910"/>
                    <a:pt x="659" y="901"/>
                  </a:cubicBezTo>
                  <a:cubicBezTo>
                    <a:pt x="645" y="877"/>
                    <a:pt x="634" y="852"/>
                    <a:pt x="622" y="827"/>
                  </a:cubicBezTo>
                  <a:cubicBezTo>
                    <a:pt x="597" y="772"/>
                    <a:pt x="576" y="716"/>
                    <a:pt x="550" y="661"/>
                  </a:cubicBezTo>
                  <a:cubicBezTo>
                    <a:pt x="540" y="640"/>
                    <a:pt x="529" y="619"/>
                    <a:pt x="516" y="600"/>
                  </a:cubicBezTo>
                  <a:cubicBezTo>
                    <a:pt x="506" y="584"/>
                    <a:pt x="493" y="568"/>
                    <a:pt x="474" y="563"/>
                  </a:cubicBezTo>
                  <a:cubicBezTo>
                    <a:pt x="434" y="550"/>
                    <a:pt x="404" y="605"/>
                    <a:pt x="388" y="633"/>
                  </a:cubicBezTo>
                  <a:cubicBezTo>
                    <a:pt x="360" y="683"/>
                    <a:pt x="337" y="737"/>
                    <a:pt x="313" y="790"/>
                  </a:cubicBezTo>
                  <a:cubicBezTo>
                    <a:pt x="291" y="838"/>
                    <a:pt x="270" y="889"/>
                    <a:pt x="239" y="931"/>
                  </a:cubicBezTo>
                  <a:cubicBezTo>
                    <a:pt x="239" y="932"/>
                    <a:pt x="239" y="932"/>
                    <a:pt x="238" y="932"/>
                  </a:cubicBezTo>
                  <a:cubicBezTo>
                    <a:pt x="238" y="933"/>
                    <a:pt x="238" y="933"/>
                    <a:pt x="238" y="933"/>
                  </a:cubicBezTo>
                  <a:cubicBezTo>
                    <a:pt x="236" y="935"/>
                    <a:pt x="235" y="937"/>
                    <a:pt x="234" y="938"/>
                  </a:cubicBezTo>
                  <a:cubicBezTo>
                    <a:pt x="231" y="941"/>
                    <a:pt x="228" y="944"/>
                    <a:pt x="225" y="947"/>
                  </a:cubicBezTo>
                  <a:cubicBezTo>
                    <a:pt x="225" y="947"/>
                    <a:pt x="225" y="947"/>
                    <a:pt x="225" y="947"/>
                  </a:cubicBezTo>
                  <a:cubicBezTo>
                    <a:pt x="225" y="947"/>
                    <a:pt x="225" y="947"/>
                    <a:pt x="225" y="947"/>
                  </a:cubicBezTo>
                  <a:cubicBezTo>
                    <a:pt x="224" y="948"/>
                    <a:pt x="222" y="948"/>
                    <a:pt x="221" y="949"/>
                  </a:cubicBezTo>
                  <a:cubicBezTo>
                    <a:pt x="220" y="949"/>
                    <a:pt x="220" y="950"/>
                    <a:pt x="219" y="950"/>
                  </a:cubicBezTo>
                  <a:cubicBezTo>
                    <a:pt x="201" y="951"/>
                    <a:pt x="181" y="946"/>
                    <a:pt x="164" y="940"/>
                  </a:cubicBezTo>
                  <a:cubicBezTo>
                    <a:pt x="158" y="938"/>
                    <a:pt x="151" y="934"/>
                    <a:pt x="144" y="930"/>
                  </a:cubicBezTo>
                  <a:cubicBezTo>
                    <a:pt x="143" y="929"/>
                    <a:pt x="142" y="928"/>
                    <a:pt x="141" y="927"/>
                  </a:cubicBezTo>
                  <a:cubicBezTo>
                    <a:pt x="142" y="928"/>
                    <a:pt x="139" y="926"/>
                    <a:pt x="138" y="925"/>
                  </a:cubicBezTo>
                  <a:cubicBezTo>
                    <a:pt x="136" y="924"/>
                    <a:pt x="134" y="921"/>
                    <a:pt x="132" y="919"/>
                  </a:cubicBezTo>
                  <a:cubicBezTo>
                    <a:pt x="133" y="920"/>
                    <a:pt x="132" y="918"/>
                    <a:pt x="130" y="916"/>
                  </a:cubicBezTo>
                  <a:cubicBezTo>
                    <a:pt x="130" y="914"/>
                    <a:pt x="130" y="912"/>
                    <a:pt x="129" y="910"/>
                  </a:cubicBezTo>
                  <a:cubicBezTo>
                    <a:pt x="128" y="905"/>
                    <a:pt x="126" y="899"/>
                    <a:pt x="125" y="894"/>
                  </a:cubicBezTo>
                  <a:cubicBezTo>
                    <a:pt x="118" y="869"/>
                    <a:pt x="113" y="844"/>
                    <a:pt x="108" y="819"/>
                  </a:cubicBezTo>
                  <a:cubicBezTo>
                    <a:pt x="92" y="731"/>
                    <a:pt x="86" y="638"/>
                    <a:pt x="91" y="547"/>
                  </a:cubicBezTo>
                  <a:cubicBezTo>
                    <a:pt x="92" y="533"/>
                    <a:pt x="94" y="520"/>
                    <a:pt x="95" y="507"/>
                  </a:cubicBezTo>
                  <a:cubicBezTo>
                    <a:pt x="96" y="499"/>
                    <a:pt x="93" y="493"/>
                    <a:pt x="90" y="486"/>
                  </a:cubicBezTo>
                  <a:cubicBezTo>
                    <a:pt x="88" y="479"/>
                    <a:pt x="86" y="472"/>
                    <a:pt x="84" y="465"/>
                  </a:cubicBezTo>
                  <a:cubicBezTo>
                    <a:pt x="76" y="440"/>
                    <a:pt x="70" y="415"/>
                    <a:pt x="64" y="389"/>
                  </a:cubicBezTo>
                  <a:cubicBezTo>
                    <a:pt x="54" y="343"/>
                    <a:pt x="48" y="295"/>
                    <a:pt x="45" y="248"/>
                  </a:cubicBezTo>
                  <a:cubicBezTo>
                    <a:pt x="44" y="226"/>
                    <a:pt x="43" y="205"/>
                    <a:pt x="44" y="184"/>
                  </a:cubicBezTo>
                  <a:cubicBezTo>
                    <a:pt x="45" y="166"/>
                    <a:pt x="47" y="148"/>
                    <a:pt x="49" y="134"/>
                  </a:cubicBezTo>
                  <a:cubicBezTo>
                    <a:pt x="51" y="120"/>
                    <a:pt x="55" y="106"/>
                    <a:pt x="60" y="93"/>
                  </a:cubicBezTo>
                  <a:cubicBezTo>
                    <a:pt x="60" y="93"/>
                    <a:pt x="60" y="93"/>
                    <a:pt x="60" y="93"/>
                  </a:cubicBezTo>
                  <a:cubicBezTo>
                    <a:pt x="60" y="92"/>
                    <a:pt x="61" y="90"/>
                    <a:pt x="62" y="89"/>
                  </a:cubicBezTo>
                  <a:cubicBezTo>
                    <a:pt x="63" y="87"/>
                    <a:pt x="64" y="85"/>
                    <a:pt x="65" y="83"/>
                  </a:cubicBezTo>
                  <a:cubicBezTo>
                    <a:pt x="66" y="82"/>
                    <a:pt x="67" y="81"/>
                    <a:pt x="67" y="80"/>
                  </a:cubicBezTo>
                  <a:cubicBezTo>
                    <a:pt x="69" y="78"/>
                    <a:pt x="70" y="77"/>
                    <a:pt x="72" y="75"/>
                  </a:cubicBezTo>
                  <a:cubicBezTo>
                    <a:pt x="73" y="74"/>
                    <a:pt x="74" y="73"/>
                    <a:pt x="76" y="72"/>
                  </a:cubicBezTo>
                  <a:cubicBezTo>
                    <a:pt x="76" y="72"/>
                    <a:pt x="76" y="72"/>
                    <a:pt x="76" y="72"/>
                  </a:cubicBezTo>
                  <a:cubicBezTo>
                    <a:pt x="79" y="69"/>
                    <a:pt x="82" y="67"/>
                    <a:pt x="86" y="65"/>
                  </a:cubicBezTo>
                  <a:cubicBezTo>
                    <a:pt x="89" y="64"/>
                    <a:pt x="92" y="62"/>
                    <a:pt x="95" y="60"/>
                  </a:cubicBezTo>
                  <a:cubicBezTo>
                    <a:pt x="96" y="60"/>
                    <a:pt x="97" y="59"/>
                    <a:pt x="98" y="59"/>
                  </a:cubicBezTo>
                  <a:cubicBezTo>
                    <a:pt x="99" y="58"/>
                    <a:pt x="102" y="57"/>
                    <a:pt x="103" y="57"/>
                  </a:cubicBezTo>
                  <a:cubicBezTo>
                    <a:pt x="111" y="54"/>
                    <a:pt x="120" y="51"/>
                    <a:pt x="129" y="50"/>
                  </a:cubicBezTo>
                  <a:cubicBezTo>
                    <a:pt x="133" y="49"/>
                    <a:pt x="137" y="48"/>
                    <a:pt x="142" y="47"/>
                  </a:cubicBezTo>
                  <a:cubicBezTo>
                    <a:pt x="143" y="47"/>
                    <a:pt x="147" y="47"/>
                    <a:pt x="148" y="47"/>
                  </a:cubicBezTo>
                  <a:cubicBezTo>
                    <a:pt x="151" y="46"/>
                    <a:pt x="154" y="46"/>
                    <a:pt x="157" y="46"/>
                  </a:cubicBezTo>
                  <a:cubicBezTo>
                    <a:pt x="228" y="40"/>
                    <a:pt x="298" y="51"/>
                    <a:pt x="366" y="63"/>
                  </a:cubicBezTo>
                  <a:cubicBezTo>
                    <a:pt x="392" y="68"/>
                    <a:pt x="418" y="73"/>
                    <a:pt x="444" y="78"/>
                  </a:cubicBezTo>
                  <a:cubicBezTo>
                    <a:pt x="452" y="80"/>
                    <a:pt x="461" y="83"/>
                    <a:pt x="469" y="81"/>
                  </a:cubicBezTo>
                  <a:cubicBezTo>
                    <a:pt x="476" y="80"/>
                    <a:pt x="482" y="78"/>
                    <a:pt x="489" y="77"/>
                  </a:cubicBezTo>
                  <a:cubicBezTo>
                    <a:pt x="503" y="74"/>
                    <a:pt x="517" y="71"/>
                    <a:pt x="531" y="68"/>
                  </a:cubicBezTo>
                  <a:cubicBezTo>
                    <a:pt x="575" y="60"/>
                    <a:pt x="619" y="54"/>
                    <a:pt x="664" y="50"/>
                  </a:cubicBezTo>
                  <a:cubicBezTo>
                    <a:pt x="697" y="48"/>
                    <a:pt x="730" y="47"/>
                    <a:pt x="763" y="49"/>
                  </a:cubicBezTo>
                  <a:cubicBezTo>
                    <a:pt x="769" y="49"/>
                    <a:pt x="775" y="50"/>
                    <a:pt x="781" y="51"/>
                  </a:cubicBezTo>
                  <a:cubicBezTo>
                    <a:pt x="782" y="51"/>
                    <a:pt x="783" y="51"/>
                    <a:pt x="784" y="51"/>
                  </a:cubicBezTo>
                  <a:cubicBezTo>
                    <a:pt x="784" y="51"/>
                    <a:pt x="785" y="51"/>
                    <a:pt x="786" y="51"/>
                  </a:cubicBezTo>
                  <a:cubicBezTo>
                    <a:pt x="789" y="52"/>
                    <a:pt x="792" y="52"/>
                    <a:pt x="795" y="53"/>
                  </a:cubicBezTo>
                  <a:cubicBezTo>
                    <a:pt x="805" y="55"/>
                    <a:pt x="815" y="57"/>
                    <a:pt x="824" y="60"/>
                  </a:cubicBezTo>
                  <a:cubicBezTo>
                    <a:pt x="828" y="61"/>
                    <a:pt x="831" y="62"/>
                    <a:pt x="835" y="64"/>
                  </a:cubicBezTo>
                  <a:cubicBezTo>
                    <a:pt x="836" y="64"/>
                    <a:pt x="836" y="64"/>
                    <a:pt x="836" y="64"/>
                  </a:cubicBezTo>
                  <a:cubicBezTo>
                    <a:pt x="838" y="65"/>
                    <a:pt x="840" y="66"/>
                    <a:pt x="842" y="67"/>
                  </a:cubicBezTo>
                  <a:cubicBezTo>
                    <a:pt x="845" y="69"/>
                    <a:pt x="848" y="70"/>
                    <a:pt x="850" y="72"/>
                  </a:cubicBezTo>
                  <a:cubicBezTo>
                    <a:pt x="851" y="72"/>
                    <a:pt x="852" y="73"/>
                    <a:pt x="852" y="73"/>
                  </a:cubicBezTo>
                  <a:cubicBezTo>
                    <a:pt x="853" y="74"/>
                    <a:pt x="853" y="74"/>
                    <a:pt x="854" y="75"/>
                  </a:cubicBezTo>
                  <a:cubicBezTo>
                    <a:pt x="855" y="76"/>
                    <a:pt x="856" y="77"/>
                    <a:pt x="857" y="78"/>
                  </a:cubicBezTo>
                  <a:cubicBezTo>
                    <a:pt x="857" y="78"/>
                    <a:pt x="857" y="78"/>
                    <a:pt x="857" y="78"/>
                  </a:cubicBezTo>
                  <a:cubicBezTo>
                    <a:pt x="858" y="80"/>
                    <a:pt x="859" y="81"/>
                    <a:pt x="860" y="83"/>
                  </a:cubicBezTo>
                  <a:cubicBezTo>
                    <a:pt x="860" y="84"/>
                    <a:pt x="862" y="87"/>
                    <a:pt x="862" y="88"/>
                  </a:cubicBezTo>
                  <a:cubicBezTo>
                    <a:pt x="866" y="97"/>
                    <a:pt x="868" y="106"/>
                    <a:pt x="869" y="116"/>
                  </a:cubicBezTo>
                  <a:cubicBezTo>
                    <a:pt x="870" y="119"/>
                    <a:pt x="871" y="122"/>
                    <a:pt x="871" y="125"/>
                  </a:cubicBezTo>
                  <a:cubicBezTo>
                    <a:pt x="871" y="125"/>
                    <a:pt x="871" y="127"/>
                    <a:pt x="871" y="127"/>
                  </a:cubicBezTo>
                  <a:cubicBezTo>
                    <a:pt x="871" y="128"/>
                    <a:pt x="872" y="130"/>
                    <a:pt x="872" y="131"/>
                  </a:cubicBezTo>
                  <a:cubicBezTo>
                    <a:pt x="873" y="139"/>
                    <a:pt x="873" y="146"/>
                    <a:pt x="874" y="154"/>
                  </a:cubicBezTo>
                  <a:cubicBezTo>
                    <a:pt x="875" y="172"/>
                    <a:pt x="875" y="189"/>
                    <a:pt x="875"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44" name="Freeform 473"/>
            <p:cNvSpPr>
              <a:spLocks/>
            </p:cNvSpPr>
            <p:nvPr/>
          </p:nvSpPr>
          <p:spPr bwMode="auto">
            <a:xfrm>
              <a:off x="14170025" y="8358188"/>
              <a:ext cx="398462" cy="341313"/>
            </a:xfrm>
            <a:custGeom>
              <a:avLst/>
              <a:gdLst>
                <a:gd name="T0" fmla="*/ 134 w 161"/>
                <a:gd name="T1" fmla="*/ 1 h 138"/>
                <a:gd name="T2" fmla="*/ 2 w 161"/>
                <a:gd name="T3" fmla="*/ 109 h 138"/>
                <a:gd name="T4" fmla="*/ 17 w 161"/>
                <a:gd name="T5" fmla="*/ 135 h 138"/>
                <a:gd name="T6" fmla="*/ 43 w 161"/>
                <a:gd name="T7" fmla="*/ 121 h 138"/>
                <a:gd name="T8" fmla="*/ 134 w 161"/>
                <a:gd name="T9" fmla="*/ 43 h 138"/>
                <a:gd name="T10" fmla="*/ 134 w 161"/>
                <a:gd name="T11" fmla="*/ 1 h 138"/>
              </a:gdLst>
              <a:ahLst/>
              <a:cxnLst>
                <a:cxn ang="0">
                  <a:pos x="T0" y="T1"/>
                </a:cxn>
                <a:cxn ang="0">
                  <a:pos x="T2" y="T3"/>
                </a:cxn>
                <a:cxn ang="0">
                  <a:pos x="T4" y="T5"/>
                </a:cxn>
                <a:cxn ang="0">
                  <a:pos x="T6" y="T7"/>
                </a:cxn>
                <a:cxn ang="0">
                  <a:pos x="T8" y="T9"/>
                </a:cxn>
                <a:cxn ang="0">
                  <a:pos x="T10" y="T11"/>
                </a:cxn>
              </a:cxnLst>
              <a:rect l="0" t="0" r="r" b="b"/>
              <a:pathLst>
                <a:path w="161" h="138">
                  <a:moveTo>
                    <a:pt x="134" y="1"/>
                  </a:moveTo>
                  <a:cubicBezTo>
                    <a:pt x="70" y="1"/>
                    <a:pt x="14" y="47"/>
                    <a:pt x="2" y="109"/>
                  </a:cubicBezTo>
                  <a:cubicBezTo>
                    <a:pt x="0" y="121"/>
                    <a:pt x="5" y="132"/>
                    <a:pt x="17" y="135"/>
                  </a:cubicBezTo>
                  <a:cubicBezTo>
                    <a:pt x="27" y="138"/>
                    <a:pt x="41" y="132"/>
                    <a:pt x="43" y="121"/>
                  </a:cubicBezTo>
                  <a:cubicBezTo>
                    <a:pt x="51" y="75"/>
                    <a:pt x="88" y="44"/>
                    <a:pt x="134" y="43"/>
                  </a:cubicBezTo>
                  <a:cubicBezTo>
                    <a:pt x="161" y="43"/>
                    <a:pt x="161" y="0"/>
                    <a:pt x="13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45" name="Group 44"/>
          <p:cNvGrpSpPr/>
          <p:nvPr/>
        </p:nvGrpSpPr>
        <p:grpSpPr>
          <a:xfrm>
            <a:off x="8389795" y="5051534"/>
            <a:ext cx="289209" cy="564933"/>
            <a:chOff x="8509001" y="3883026"/>
            <a:chExt cx="1293813" cy="2527300"/>
          </a:xfrm>
          <a:solidFill>
            <a:schemeClr val="bg1"/>
          </a:solidFill>
        </p:grpSpPr>
        <p:sp>
          <p:nvSpPr>
            <p:cNvPr id="46" name="Freeform 89"/>
            <p:cNvSpPr>
              <a:spLocks/>
            </p:cNvSpPr>
            <p:nvPr/>
          </p:nvSpPr>
          <p:spPr bwMode="auto">
            <a:xfrm>
              <a:off x="8534401" y="5121276"/>
              <a:ext cx="1268413" cy="1289050"/>
            </a:xfrm>
            <a:custGeom>
              <a:avLst/>
              <a:gdLst>
                <a:gd name="T0" fmla="*/ 290 w 511"/>
                <a:gd name="T1" fmla="*/ 38 h 521"/>
                <a:gd name="T2" fmla="*/ 260 w 511"/>
                <a:gd name="T3" fmla="*/ 59 h 521"/>
                <a:gd name="T4" fmla="*/ 258 w 511"/>
                <a:gd name="T5" fmla="*/ 60 h 521"/>
                <a:gd name="T6" fmla="*/ 249 w 511"/>
                <a:gd name="T7" fmla="*/ 61 h 521"/>
                <a:gd name="T8" fmla="*/ 247 w 511"/>
                <a:gd name="T9" fmla="*/ 61 h 521"/>
                <a:gd name="T10" fmla="*/ 240 w 511"/>
                <a:gd name="T11" fmla="*/ 58 h 521"/>
                <a:gd name="T12" fmla="*/ 167 w 511"/>
                <a:gd name="T13" fmla="*/ 17 h 521"/>
                <a:gd name="T14" fmla="*/ 12 w 511"/>
                <a:gd name="T15" fmla="*/ 183 h 521"/>
                <a:gd name="T16" fmla="*/ 37 w 511"/>
                <a:gd name="T17" fmla="*/ 489 h 521"/>
                <a:gd name="T18" fmla="*/ 81 w 511"/>
                <a:gd name="T19" fmla="*/ 291 h 521"/>
                <a:gd name="T20" fmla="*/ 52 w 511"/>
                <a:gd name="T21" fmla="*/ 202 h 521"/>
                <a:gd name="T22" fmla="*/ 78 w 511"/>
                <a:gd name="T23" fmla="*/ 160 h 521"/>
                <a:gd name="T24" fmla="*/ 97 w 511"/>
                <a:gd name="T25" fmla="*/ 156 h 521"/>
                <a:gd name="T26" fmla="*/ 104 w 511"/>
                <a:gd name="T27" fmla="*/ 158 h 521"/>
                <a:gd name="T28" fmla="*/ 112 w 511"/>
                <a:gd name="T29" fmla="*/ 162 h 521"/>
                <a:gd name="T30" fmla="*/ 121 w 511"/>
                <a:gd name="T31" fmla="*/ 266 h 521"/>
                <a:gd name="T32" fmla="*/ 106 w 511"/>
                <a:gd name="T33" fmla="*/ 489 h 521"/>
                <a:gd name="T34" fmla="*/ 150 w 511"/>
                <a:gd name="T35" fmla="*/ 336 h 521"/>
                <a:gd name="T36" fmla="*/ 170 w 511"/>
                <a:gd name="T37" fmla="*/ 492 h 521"/>
                <a:gd name="T38" fmla="*/ 198 w 511"/>
                <a:gd name="T39" fmla="*/ 352 h 521"/>
                <a:gd name="T40" fmla="*/ 170 w 511"/>
                <a:gd name="T41" fmla="*/ 269 h 521"/>
                <a:gd name="T42" fmla="*/ 93 w 511"/>
                <a:gd name="T43" fmla="*/ 112 h 521"/>
                <a:gd name="T44" fmla="*/ 70 w 511"/>
                <a:gd name="T45" fmla="*/ 107 h 521"/>
                <a:gd name="T46" fmla="*/ 130 w 511"/>
                <a:gd name="T47" fmla="*/ 60 h 521"/>
                <a:gd name="T48" fmla="*/ 149 w 511"/>
                <a:gd name="T49" fmla="*/ 58 h 521"/>
                <a:gd name="T50" fmla="*/ 177 w 511"/>
                <a:gd name="T51" fmla="*/ 67 h 521"/>
                <a:gd name="T52" fmla="*/ 251 w 511"/>
                <a:gd name="T53" fmla="*/ 105 h 521"/>
                <a:gd name="T54" fmla="*/ 323 w 511"/>
                <a:gd name="T55" fmla="*/ 69 h 521"/>
                <a:gd name="T56" fmla="*/ 335 w 511"/>
                <a:gd name="T57" fmla="*/ 62 h 521"/>
                <a:gd name="T58" fmla="*/ 345 w 511"/>
                <a:gd name="T59" fmla="*/ 59 h 521"/>
                <a:gd name="T60" fmla="*/ 357 w 511"/>
                <a:gd name="T61" fmla="*/ 59 h 521"/>
                <a:gd name="T62" fmla="*/ 395 w 511"/>
                <a:gd name="T63" fmla="*/ 70 h 521"/>
                <a:gd name="T64" fmla="*/ 439 w 511"/>
                <a:gd name="T65" fmla="*/ 132 h 521"/>
                <a:gd name="T66" fmla="*/ 440 w 511"/>
                <a:gd name="T67" fmla="*/ 149 h 521"/>
                <a:gd name="T68" fmla="*/ 439 w 511"/>
                <a:gd name="T69" fmla="*/ 152 h 521"/>
                <a:gd name="T70" fmla="*/ 435 w 511"/>
                <a:gd name="T71" fmla="*/ 165 h 521"/>
                <a:gd name="T72" fmla="*/ 421 w 511"/>
                <a:gd name="T73" fmla="*/ 191 h 521"/>
                <a:gd name="T74" fmla="*/ 341 w 511"/>
                <a:gd name="T75" fmla="*/ 273 h 521"/>
                <a:gd name="T76" fmla="*/ 319 w 511"/>
                <a:gd name="T77" fmla="*/ 358 h 521"/>
                <a:gd name="T78" fmla="*/ 365 w 511"/>
                <a:gd name="T79" fmla="*/ 489 h 521"/>
                <a:gd name="T80" fmla="*/ 364 w 511"/>
                <a:gd name="T81" fmla="*/ 320 h 521"/>
                <a:gd name="T82" fmla="*/ 364 w 511"/>
                <a:gd name="T83" fmla="*/ 315 h 521"/>
                <a:gd name="T84" fmla="*/ 378 w 511"/>
                <a:gd name="T85" fmla="*/ 299 h 521"/>
                <a:gd name="T86" fmla="*/ 472 w 511"/>
                <a:gd name="T87" fmla="*/ 18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 h="521">
                  <a:moveTo>
                    <a:pt x="347" y="15"/>
                  </a:moveTo>
                  <a:cubicBezTo>
                    <a:pt x="326" y="16"/>
                    <a:pt x="307" y="26"/>
                    <a:pt x="290" y="38"/>
                  </a:cubicBezTo>
                  <a:cubicBezTo>
                    <a:pt x="283" y="43"/>
                    <a:pt x="277" y="48"/>
                    <a:pt x="270" y="53"/>
                  </a:cubicBezTo>
                  <a:cubicBezTo>
                    <a:pt x="267" y="55"/>
                    <a:pt x="264" y="57"/>
                    <a:pt x="260" y="59"/>
                  </a:cubicBezTo>
                  <a:cubicBezTo>
                    <a:pt x="260" y="59"/>
                    <a:pt x="260" y="59"/>
                    <a:pt x="260" y="59"/>
                  </a:cubicBezTo>
                  <a:cubicBezTo>
                    <a:pt x="259" y="59"/>
                    <a:pt x="259" y="59"/>
                    <a:pt x="258" y="60"/>
                  </a:cubicBezTo>
                  <a:cubicBezTo>
                    <a:pt x="257" y="60"/>
                    <a:pt x="253" y="61"/>
                    <a:pt x="253" y="61"/>
                  </a:cubicBezTo>
                  <a:cubicBezTo>
                    <a:pt x="251" y="61"/>
                    <a:pt x="250" y="61"/>
                    <a:pt x="249" y="61"/>
                  </a:cubicBezTo>
                  <a:cubicBezTo>
                    <a:pt x="248" y="61"/>
                    <a:pt x="248" y="61"/>
                    <a:pt x="248" y="61"/>
                  </a:cubicBezTo>
                  <a:cubicBezTo>
                    <a:pt x="248" y="61"/>
                    <a:pt x="247" y="61"/>
                    <a:pt x="247" y="61"/>
                  </a:cubicBezTo>
                  <a:cubicBezTo>
                    <a:pt x="245" y="60"/>
                    <a:pt x="244" y="60"/>
                    <a:pt x="243" y="59"/>
                  </a:cubicBezTo>
                  <a:cubicBezTo>
                    <a:pt x="244" y="60"/>
                    <a:pt x="240" y="58"/>
                    <a:pt x="240" y="58"/>
                  </a:cubicBezTo>
                  <a:cubicBezTo>
                    <a:pt x="232" y="54"/>
                    <a:pt x="225" y="49"/>
                    <a:pt x="218" y="43"/>
                  </a:cubicBezTo>
                  <a:cubicBezTo>
                    <a:pt x="202" y="32"/>
                    <a:pt x="187" y="21"/>
                    <a:pt x="167" y="17"/>
                  </a:cubicBezTo>
                  <a:cubicBezTo>
                    <a:pt x="85" y="0"/>
                    <a:pt x="4" y="83"/>
                    <a:pt x="20" y="163"/>
                  </a:cubicBezTo>
                  <a:cubicBezTo>
                    <a:pt x="17" y="169"/>
                    <a:pt x="14" y="176"/>
                    <a:pt x="12" y="183"/>
                  </a:cubicBezTo>
                  <a:cubicBezTo>
                    <a:pt x="0" y="222"/>
                    <a:pt x="9" y="270"/>
                    <a:pt x="37" y="300"/>
                  </a:cubicBezTo>
                  <a:cubicBezTo>
                    <a:pt x="37" y="489"/>
                    <a:pt x="37" y="489"/>
                    <a:pt x="37" y="489"/>
                  </a:cubicBezTo>
                  <a:cubicBezTo>
                    <a:pt x="37" y="517"/>
                    <a:pt x="81" y="517"/>
                    <a:pt x="81" y="489"/>
                  </a:cubicBezTo>
                  <a:cubicBezTo>
                    <a:pt x="81" y="291"/>
                    <a:pt x="81" y="291"/>
                    <a:pt x="81" y="291"/>
                  </a:cubicBezTo>
                  <a:cubicBezTo>
                    <a:pt x="81" y="278"/>
                    <a:pt x="69" y="271"/>
                    <a:pt x="63" y="262"/>
                  </a:cubicBezTo>
                  <a:cubicBezTo>
                    <a:pt x="51" y="245"/>
                    <a:pt x="48" y="222"/>
                    <a:pt x="52" y="202"/>
                  </a:cubicBezTo>
                  <a:cubicBezTo>
                    <a:pt x="54" y="192"/>
                    <a:pt x="57" y="185"/>
                    <a:pt x="62" y="177"/>
                  </a:cubicBezTo>
                  <a:cubicBezTo>
                    <a:pt x="66" y="170"/>
                    <a:pt x="72" y="164"/>
                    <a:pt x="78" y="160"/>
                  </a:cubicBezTo>
                  <a:cubicBezTo>
                    <a:pt x="85" y="156"/>
                    <a:pt x="88" y="156"/>
                    <a:pt x="96" y="156"/>
                  </a:cubicBezTo>
                  <a:cubicBezTo>
                    <a:pt x="96" y="156"/>
                    <a:pt x="97" y="156"/>
                    <a:pt x="97" y="156"/>
                  </a:cubicBezTo>
                  <a:cubicBezTo>
                    <a:pt x="97" y="156"/>
                    <a:pt x="98" y="156"/>
                    <a:pt x="98" y="156"/>
                  </a:cubicBezTo>
                  <a:cubicBezTo>
                    <a:pt x="100" y="157"/>
                    <a:pt x="102" y="157"/>
                    <a:pt x="104" y="158"/>
                  </a:cubicBezTo>
                  <a:cubicBezTo>
                    <a:pt x="102" y="157"/>
                    <a:pt x="107" y="159"/>
                    <a:pt x="107" y="159"/>
                  </a:cubicBezTo>
                  <a:cubicBezTo>
                    <a:pt x="108" y="160"/>
                    <a:pt x="113" y="163"/>
                    <a:pt x="112" y="162"/>
                  </a:cubicBezTo>
                  <a:cubicBezTo>
                    <a:pt x="126" y="173"/>
                    <a:pt x="134" y="190"/>
                    <a:pt x="136" y="208"/>
                  </a:cubicBezTo>
                  <a:cubicBezTo>
                    <a:pt x="138" y="228"/>
                    <a:pt x="133" y="251"/>
                    <a:pt x="121" y="266"/>
                  </a:cubicBezTo>
                  <a:cubicBezTo>
                    <a:pt x="115" y="274"/>
                    <a:pt x="106" y="279"/>
                    <a:pt x="106" y="291"/>
                  </a:cubicBezTo>
                  <a:cubicBezTo>
                    <a:pt x="106" y="489"/>
                    <a:pt x="106" y="489"/>
                    <a:pt x="106" y="489"/>
                  </a:cubicBezTo>
                  <a:cubicBezTo>
                    <a:pt x="106" y="517"/>
                    <a:pt x="150" y="517"/>
                    <a:pt x="150" y="489"/>
                  </a:cubicBezTo>
                  <a:cubicBezTo>
                    <a:pt x="150" y="336"/>
                    <a:pt x="150" y="336"/>
                    <a:pt x="150" y="336"/>
                  </a:cubicBezTo>
                  <a:cubicBezTo>
                    <a:pt x="153" y="348"/>
                    <a:pt x="155" y="360"/>
                    <a:pt x="157" y="373"/>
                  </a:cubicBezTo>
                  <a:cubicBezTo>
                    <a:pt x="165" y="412"/>
                    <a:pt x="170" y="450"/>
                    <a:pt x="170" y="492"/>
                  </a:cubicBezTo>
                  <a:cubicBezTo>
                    <a:pt x="170" y="521"/>
                    <a:pt x="214" y="521"/>
                    <a:pt x="214" y="492"/>
                  </a:cubicBezTo>
                  <a:cubicBezTo>
                    <a:pt x="214" y="445"/>
                    <a:pt x="207" y="398"/>
                    <a:pt x="198" y="352"/>
                  </a:cubicBezTo>
                  <a:cubicBezTo>
                    <a:pt x="194" y="333"/>
                    <a:pt x="190" y="313"/>
                    <a:pt x="183" y="295"/>
                  </a:cubicBezTo>
                  <a:cubicBezTo>
                    <a:pt x="180" y="286"/>
                    <a:pt x="176" y="276"/>
                    <a:pt x="170" y="269"/>
                  </a:cubicBezTo>
                  <a:cubicBezTo>
                    <a:pt x="181" y="243"/>
                    <a:pt x="182" y="213"/>
                    <a:pt x="176" y="186"/>
                  </a:cubicBezTo>
                  <a:cubicBezTo>
                    <a:pt x="166" y="147"/>
                    <a:pt x="135" y="113"/>
                    <a:pt x="93" y="112"/>
                  </a:cubicBezTo>
                  <a:cubicBezTo>
                    <a:pt x="84" y="112"/>
                    <a:pt x="75" y="114"/>
                    <a:pt x="66" y="117"/>
                  </a:cubicBezTo>
                  <a:cubicBezTo>
                    <a:pt x="68" y="113"/>
                    <a:pt x="69" y="111"/>
                    <a:pt x="70" y="107"/>
                  </a:cubicBezTo>
                  <a:cubicBezTo>
                    <a:pt x="79" y="90"/>
                    <a:pt x="90" y="79"/>
                    <a:pt x="106" y="70"/>
                  </a:cubicBezTo>
                  <a:cubicBezTo>
                    <a:pt x="114" y="65"/>
                    <a:pt x="120" y="63"/>
                    <a:pt x="130" y="60"/>
                  </a:cubicBezTo>
                  <a:cubicBezTo>
                    <a:pt x="136" y="59"/>
                    <a:pt x="137" y="59"/>
                    <a:pt x="142" y="59"/>
                  </a:cubicBezTo>
                  <a:cubicBezTo>
                    <a:pt x="144" y="58"/>
                    <a:pt x="147" y="58"/>
                    <a:pt x="149" y="58"/>
                  </a:cubicBezTo>
                  <a:cubicBezTo>
                    <a:pt x="150" y="58"/>
                    <a:pt x="157" y="59"/>
                    <a:pt x="156" y="59"/>
                  </a:cubicBezTo>
                  <a:cubicBezTo>
                    <a:pt x="165" y="60"/>
                    <a:pt x="168" y="62"/>
                    <a:pt x="177" y="67"/>
                  </a:cubicBezTo>
                  <a:cubicBezTo>
                    <a:pt x="185" y="72"/>
                    <a:pt x="192" y="78"/>
                    <a:pt x="199" y="84"/>
                  </a:cubicBezTo>
                  <a:cubicBezTo>
                    <a:pt x="214" y="95"/>
                    <a:pt x="231" y="104"/>
                    <a:pt x="251" y="105"/>
                  </a:cubicBezTo>
                  <a:cubicBezTo>
                    <a:pt x="270" y="105"/>
                    <a:pt x="287" y="95"/>
                    <a:pt x="302" y="84"/>
                  </a:cubicBezTo>
                  <a:cubicBezTo>
                    <a:pt x="309" y="78"/>
                    <a:pt x="315" y="73"/>
                    <a:pt x="323" y="69"/>
                  </a:cubicBezTo>
                  <a:cubicBezTo>
                    <a:pt x="326" y="66"/>
                    <a:pt x="330" y="64"/>
                    <a:pt x="334" y="62"/>
                  </a:cubicBezTo>
                  <a:cubicBezTo>
                    <a:pt x="334" y="62"/>
                    <a:pt x="335" y="62"/>
                    <a:pt x="335" y="62"/>
                  </a:cubicBezTo>
                  <a:cubicBezTo>
                    <a:pt x="335" y="62"/>
                    <a:pt x="336" y="61"/>
                    <a:pt x="337" y="61"/>
                  </a:cubicBezTo>
                  <a:cubicBezTo>
                    <a:pt x="340" y="60"/>
                    <a:pt x="342" y="59"/>
                    <a:pt x="345" y="59"/>
                  </a:cubicBezTo>
                  <a:cubicBezTo>
                    <a:pt x="343" y="59"/>
                    <a:pt x="349" y="58"/>
                    <a:pt x="349" y="58"/>
                  </a:cubicBezTo>
                  <a:cubicBezTo>
                    <a:pt x="352" y="58"/>
                    <a:pt x="355" y="58"/>
                    <a:pt x="357" y="59"/>
                  </a:cubicBezTo>
                  <a:cubicBezTo>
                    <a:pt x="363" y="59"/>
                    <a:pt x="364" y="59"/>
                    <a:pt x="369" y="60"/>
                  </a:cubicBezTo>
                  <a:cubicBezTo>
                    <a:pt x="379" y="62"/>
                    <a:pt x="386" y="65"/>
                    <a:pt x="395" y="70"/>
                  </a:cubicBezTo>
                  <a:cubicBezTo>
                    <a:pt x="411" y="79"/>
                    <a:pt x="422" y="91"/>
                    <a:pt x="431" y="107"/>
                  </a:cubicBezTo>
                  <a:cubicBezTo>
                    <a:pt x="434" y="114"/>
                    <a:pt x="437" y="123"/>
                    <a:pt x="439" y="132"/>
                  </a:cubicBezTo>
                  <a:cubicBezTo>
                    <a:pt x="439" y="135"/>
                    <a:pt x="440" y="139"/>
                    <a:pt x="440" y="144"/>
                  </a:cubicBezTo>
                  <a:cubicBezTo>
                    <a:pt x="440" y="146"/>
                    <a:pt x="440" y="147"/>
                    <a:pt x="440" y="149"/>
                  </a:cubicBezTo>
                  <a:cubicBezTo>
                    <a:pt x="440" y="150"/>
                    <a:pt x="440" y="150"/>
                    <a:pt x="440" y="151"/>
                  </a:cubicBezTo>
                  <a:cubicBezTo>
                    <a:pt x="440" y="151"/>
                    <a:pt x="439" y="151"/>
                    <a:pt x="439" y="152"/>
                  </a:cubicBezTo>
                  <a:cubicBezTo>
                    <a:pt x="439" y="155"/>
                    <a:pt x="438" y="158"/>
                    <a:pt x="437" y="162"/>
                  </a:cubicBezTo>
                  <a:cubicBezTo>
                    <a:pt x="436" y="163"/>
                    <a:pt x="436" y="164"/>
                    <a:pt x="435" y="165"/>
                  </a:cubicBezTo>
                  <a:cubicBezTo>
                    <a:pt x="436" y="164"/>
                    <a:pt x="434" y="168"/>
                    <a:pt x="434" y="168"/>
                  </a:cubicBezTo>
                  <a:cubicBezTo>
                    <a:pt x="430" y="176"/>
                    <a:pt x="426" y="184"/>
                    <a:pt x="421" y="191"/>
                  </a:cubicBezTo>
                  <a:cubicBezTo>
                    <a:pt x="412" y="203"/>
                    <a:pt x="402" y="216"/>
                    <a:pt x="389" y="229"/>
                  </a:cubicBezTo>
                  <a:cubicBezTo>
                    <a:pt x="374" y="244"/>
                    <a:pt x="358" y="260"/>
                    <a:pt x="341" y="273"/>
                  </a:cubicBezTo>
                  <a:cubicBezTo>
                    <a:pt x="330" y="278"/>
                    <a:pt x="325" y="290"/>
                    <a:pt x="322" y="302"/>
                  </a:cubicBezTo>
                  <a:cubicBezTo>
                    <a:pt x="319" y="321"/>
                    <a:pt x="319" y="339"/>
                    <a:pt x="319" y="358"/>
                  </a:cubicBezTo>
                  <a:cubicBezTo>
                    <a:pt x="318" y="401"/>
                    <a:pt x="321" y="445"/>
                    <a:pt x="321" y="489"/>
                  </a:cubicBezTo>
                  <a:cubicBezTo>
                    <a:pt x="321" y="517"/>
                    <a:pt x="365" y="517"/>
                    <a:pt x="365" y="489"/>
                  </a:cubicBezTo>
                  <a:cubicBezTo>
                    <a:pt x="365" y="450"/>
                    <a:pt x="363" y="411"/>
                    <a:pt x="362" y="371"/>
                  </a:cubicBezTo>
                  <a:cubicBezTo>
                    <a:pt x="362" y="354"/>
                    <a:pt x="362" y="337"/>
                    <a:pt x="364" y="320"/>
                  </a:cubicBezTo>
                  <a:cubicBezTo>
                    <a:pt x="364" y="319"/>
                    <a:pt x="364" y="317"/>
                    <a:pt x="364" y="316"/>
                  </a:cubicBezTo>
                  <a:cubicBezTo>
                    <a:pt x="364" y="316"/>
                    <a:pt x="364" y="316"/>
                    <a:pt x="364" y="315"/>
                  </a:cubicBezTo>
                  <a:cubicBezTo>
                    <a:pt x="365" y="313"/>
                    <a:pt x="365" y="311"/>
                    <a:pt x="366" y="309"/>
                  </a:cubicBezTo>
                  <a:cubicBezTo>
                    <a:pt x="370" y="306"/>
                    <a:pt x="374" y="302"/>
                    <a:pt x="378" y="299"/>
                  </a:cubicBezTo>
                  <a:cubicBezTo>
                    <a:pt x="388" y="291"/>
                    <a:pt x="398" y="282"/>
                    <a:pt x="407" y="272"/>
                  </a:cubicBezTo>
                  <a:cubicBezTo>
                    <a:pt x="432" y="248"/>
                    <a:pt x="458" y="221"/>
                    <a:pt x="472" y="189"/>
                  </a:cubicBezTo>
                  <a:cubicBezTo>
                    <a:pt x="511" y="106"/>
                    <a:pt x="435" y="10"/>
                    <a:pt x="34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47" name="Freeform 90"/>
            <p:cNvSpPr>
              <a:spLocks noEditPoints="1"/>
            </p:cNvSpPr>
            <p:nvPr/>
          </p:nvSpPr>
          <p:spPr bwMode="auto">
            <a:xfrm>
              <a:off x="8509001" y="3883026"/>
              <a:ext cx="1247775" cy="1260475"/>
            </a:xfrm>
            <a:custGeom>
              <a:avLst/>
              <a:gdLst>
                <a:gd name="T0" fmla="*/ 220 w 502"/>
                <a:gd name="T1" fmla="*/ 479 h 510"/>
                <a:gd name="T2" fmla="*/ 235 w 502"/>
                <a:gd name="T3" fmla="*/ 468 h 510"/>
                <a:gd name="T4" fmla="*/ 249 w 502"/>
                <a:gd name="T5" fmla="*/ 459 h 510"/>
                <a:gd name="T6" fmla="*/ 258 w 502"/>
                <a:gd name="T7" fmla="*/ 456 h 510"/>
                <a:gd name="T8" fmla="*/ 264 w 502"/>
                <a:gd name="T9" fmla="*/ 456 h 510"/>
                <a:gd name="T10" fmla="*/ 271 w 502"/>
                <a:gd name="T11" fmla="*/ 458 h 510"/>
                <a:gd name="T12" fmla="*/ 273 w 502"/>
                <a:gd name="T13" fmla="*/ 459 h 510"/>
                <a:gd name="T14" fmla="*/ 288 w 502"/>
                <a:gd name="T15" fmla="*/ 469 h 510"/>
                <a:gd name="T16" fmla="*/ 291 w 502"/>
                <a:gd name="T17" fmla="*/ 472 h 510"/>
                <a:gd name="T18" fmla="*/ 464 w 502"/>
                <a:gd name="T19" fmla="*/ 454 h 510"/>
                <a:gd name="T20" fmla="*/ 423 w 502"/>
                <a:gd name="T21" fmla="*/ 250 h 510"/>
                <a:gd name="T22" fmla="*/ 376 w 502"/>
                <a:gd name="T23" fmla="*/ 208 h 510"/>
                <a:gd name="T24" fmla="*/ 375 w 502"/>
                <a:gd name="T25" fmla="*/ 204 h 510"/>
                <a:gd name="T26" fmla="*/ 374 w 502"/>
                <a:gd name="T27" fmla="*/ 151 h 510"/>
                <a:gd name="T28" fmla="*/ 334 w 502"/>
                <a:gd name="T29" fmla="*/ 28 h 510"/>
                <a:gd name="T30" fmla="*/ 333 w 502"/>
                <a:gd name="T31" fmla="*/ 214 h 510"/>
                <a:gd name="T32" fmla="*/ 391 w 502"/>
                <a:gd name="T33" fmla="*/ 280 h 510"/>
                <a:gd name="T34" fmla="*/ 416 w 502"/>
                <a:gd name="T35" fmla="*/ 307 h 510"/>
                <a:gd name="T36" fmla="*/ 424 w 502"/>
                <a:gd name="T37" fmla="*/ 317 h 510"/>
                <a:gd name="T38" fmla="*/ 443 w 502"/>
                <a:gd name="T39" fmla="*/ 347 h 510"/>
                <a:gd name="T40" fmla="*/ 447 w 502"/>
                <a:gd name="T41" fmla="*/ 355 h 510"/>
                <a:gd name="T42" fmla="*/ 449 w 502"/>
                <a:gd name="T43" fmla="*/ 366 h 510"/>
                <a:gd name="T44" fmla="*/ 449 w 502"/>
                <a:gd name="T45" fmla="*/ 379 h 510"/>
                <a:gd name="T46" fmla="*/ 445 w 502"/>
                <a:gd name="T47" fmla="*/ 399 h 510"/>
                <a:gd name="T48" fmla="*/ 367 w 502"/>
                <a:gd name="T49" fmla="*/ 459 h 510"/>
                <a:gd name="T50" fmla="*/ 355 w 502"/>
                <a:gd name="T51" fmla="*/ 458 h 510"/>
                <a:gd name="T52" fmla="*/ 345 w 502"/>
                <a:gd name="T53" fmla="*/ 455 h 510"/>
                <a:gd name="T54" fmla="*/ 321 w 502"/>
                <a:gd name="T55" fmla="*/ 439 h 510"/>
                <a:gd name="T56" fmla="*/ 303 w 502"/>
                <a:gd name="T57" fmla="*/ 426 h 510"/>
                <a:gd name="T58" fmla="*/ 218 w 502"/>
                <a:gd name="T59" fmla="*/ 426 h 510"/>
                <a:gd name="T60" fmla="*/ 201 w 502"/>
                <a:gd name="T61" fmla="*/ 439 h 510"/>
                <a:gd name="T62" fmla="*/ 176 w 502"/>
                <a:gd name="T63" fmla="*/ 455 h 510"/>
                <a:gd name="T64" fmla="*/ 166 w 502"/>
                <a:gd name="T65" fmla="*/ 458 h 510"/>
                <a:gd name="T66" fmla="*/ 154 w 502"/>
                <a:gd name="T67" fmla="*/ 459 h 510"/>
                <a:gd name="T68" fmla="*/ 88 w 502"/>
                <a:gd name="T69" fmla="*/ 422 h 510"/>
                <a:gd name="T70" fmla="*/ 72 w 502"/>
                <a:gd name="T71" fmla="*/ 366 h 510"/>
                <a:gd name="T72" fmla="*/ 75 w 502"/>
                <a:gd name="T73" fmla="*/ 355 h 510"/>
                <a:gd name="T74" fmla="*/ 77 w 502"/>
                <a:gd name="T75" fmla="*/ 349 h 510"/>
                <a:gd name="T76" fmla="*/ 97 w 502"/>
                <a:gd name="T77" fmla="*/ 317 h 510"/>
                <a:gd name="T78" fmla="*/ 104 w 502"/>
                <a:gd name="T79" fmla="*/ 309 h 510"/>
                <a:gd name="T80" fmla="*/ 170 w 502"/>
                <a:gd name="T81" fmla="*/ 244 h 510"/>
                <a:gd name="T82" fmla="*/ 193 w 502"/>
                <a:gd name="T83" fmla="*/ 160 h 510"/>
                <a:gd name="T84" fmla="*/ 147 w 502"/>
                <a:gd name="T85" fmla="*/ 28 h 510"/>
                <a:gd name="T86" fmla="*/ 147 w 502"/>
                <a:gd name="T87" fmla="*/ 197 h 510"/>
                <a:gd name="T88" fmla="*/ 147 w 502"/>
                <a:gd name="T89" fmla="*/ 202 h 510"/>
                <a:gd name="T90" fmla="*/ 133 w 502"/>
                <a:gd name="T91" fmla="*/ 218 h 510"/>
                <a:gd name="T92" fmla="*/ 39 w 502"/>
                <a:gd name="T93" fmla="*/ 328 h 510"/>
                <a:gd name="T94" fmla="*/ 145 w 502"/>
                <a:gd name="T95" fmla="*/ 210 h 510"/>
                <a:gd name="T96" fmla="*/ 145 w 502"/>
                <a:gd name="T97" fmla="*/ 2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2" h="510">
                  <a:moveTo>
                    <a:pt x="164" y="502"/>
                  </a:moveTo>
                  <a:cubicBezTo>
                    <a:pt x="185" y="501"/>
                    <a:pt x="204" y="492"/>
                    <a:pt x="220" y="479"/>
                  </a:cubicBezTo>
                  <a:cubicBezTo>
                    <a:pt x="225" y="476"/>
                    <a:pt x="229" y="472"/>
                    <a:pt x="233" y="469"/>
                  </a:cubicBezTo>
                  <a:cubicBezTo>
                    <a:pt x="230" y="472"/>
                    <a:pt x="235" y="468"/>
                    <a:pt x="235" y="468"/>
                  </a:cubicBezTo>
                  <a:cubicBezTo>
                    <a:pt x="237" y="466"/>
                    <a:pt x="239" y="465"/>
                    <a:pt x="240" y="464"/>
                  </a:cubicBezTo>
                  <a:cubicBezTo>
                    <a:pt x="243" y="462"/>
                    <a:pt x="246" y="461"/>
                    <a:pt x="249" y="459"/>
                  </a:cubicBezTo>
                  <a:cubicBezTo>
                    <a:pt x="248" y="459"/>
                    <a:pt x="252" y="458"/>
                    <a:pt x="252" y="458"/>
                  </a:cubicBezTo>
                  <a:cubicBezTo>
                    <a:pt x="253" y="457"/>
                    <a:pt x="259" y="456"/>
                    <a:pt x="258" y="456"/>
                  </a:cubicBezTo>
                  <a:cubicBezTo>
                    <a:pt x="260" y="456"/>
                    <a:pt x="261" y="456"/>
                    <a:pt x="263" y="456"/>
                  </a:cubicBezTo>
                  <a:cubicBezTo>
                    <a:pt x="263" y="456"/>
                    <a:pt x="263" y="456"/>
                    <a:pt x="264" y="456"/>
                  </a:cubicBezTo>
                  <a:cubicBezTo>
                    <a:pt x="264" y="456"/>
                    <a:pt x="264" y="456"/>
                    <a:pt x="265" y="457"/>
                  </a:cubicBezTo>
                  <a:cubicBezTo>
                    <a:pt x="267" y="457"/>
                    <a:pt x="269" y="458"/>
                    <a:pt x="271" y="458"/>
                  </a:cubicBezTo>
                  <a:cubicBezTo>
                    <a:pt x="271" y="458"/>
                    <a:pt x="271" y="458"/>
                    <a:pt x="271" y="458"/>
                  </a:cubicBezTo>
                  <a:cubicBezTo>
                    <a:pt x="272" y="459"/>
                    <a:pt x="272" y="459"/>
                    <a:pt x="273" y="459"/>
                  </a:cubicBezTo>
                  <a:cubicBezTo>
                    <a:pt x="276" y="461"/>
                    <a:pt x="279" y="463"/>
                    <a:pt x="283" y="465"/>
                  </a:cubicBezTo>
                  <a:cubicBezTo>
                    <a:pt x="284" y="466"/>
                    <a:pt x="286" y="468"/>
                    <a:pt x="288" y="469"/>
                  </a:cubicBezTo>
                  <a:cubicBezTo>
                    <a:pt x="289" y="470"/>
                    <a:pt x="290" y="470"/>
                    <a:pt x="289" y="470"/>
                  </a:cubicBezTo>
                  <a:cubicBezTo>
                    <a:pt x="290" y="470"/>
                    <a:pt x="291" y="471"/>
                    <a:pt x="291" y="472"/>
                  </a:cubicBezTo>
                  <a:cubicBezTo>
                    <a:pt x="307" y="484"/>
                    <a:pt x="324" y="496"/>
                    <a:pt x="344" y="501"/>
                  </a:cubicBezTo>
                  <a:cubicBezTo>
                    <a:pt x="388" y="510"/>
                    <a:pt x="436" y="488"/>
                    <a:pt x="464" y="454"/>
                  </a:cubicBezTo>
                  <a:cubicBezTo>
                    <a:pt x="489" y="423"/>
                    <a:pt x="502" y="378"/>
                    <a:pt x="487" y="339"/>
                  </a:cubicBezTo>
                  <a:cubicBezTo>
                    <a:pt x="474" y="305"/>
                    <a:pt x="448" y="276"/>
                    <a:pt x="423" y="250"/>
                  </a:cubicBezTo>
                  <a:cubicBezTo>
                    <a:pt x="409" y="236"/>
                    <a:pt x="393" y="222"/>
                    <a:pt x="377" y="209"/>
                  </a:cubicBezTo>
                  <a:cubicBezTo>
                    <a:pt x="377" y="209"/>
                    <a:pt x="376" y="209"/>
                    <a:pt x="376" y="208"/>
                  </a:cubicBezTo>
                  <a:cubicBezTo>
                    <a:pt x="376" y="208"/>
                    <a:pt x="376" y="207"/>
                    <a:pt x="376" y="207"/>
                  </a:cubicBezTo>
                  <a:cubicBezTo>
                    <a:pt x="376" y="206"/>
                    <a:pt x="375" y="205"/>
                    <a:pt x="375" y="204"/>
                  </a:cubicBezTo>
                  <a:cubicBezTo>
                    <a:pt x="375" y="203"/>
                    <a:pt x="375" y="203"/>
                    <a:pt x="375" y="202"/>
                  </a:cubicBezTo>
                  <a:cubicBezTo>
                    <a:pt x="373" y="185"/>
                    <a:pt x="374" y="168"/>
                    <a:pt x="374" y="151"/>
                  </a:cubicBezTo>
                  <a:cubicBezTo>
                    <a:pt x="375" y="110"/>
                    <a:pt x="377" y="69"/>
                    <a:pt x="378" y="28"/>
                  </a:cubicBezTo>
                  <a:cubicBezTo>
                    <a:pt x="378" y="0"/>
                    <a:pt x="334" y="0"/>
                    <a:pt x="334" y="28"/>
                  </a:cubicBezTo>
                  <a:cubicBezTo>
                    <a:pt x="334" y="72"/>
                    <a:pt x="331" y="115"/>
                    <a:pt x="330" y="158"/>
                  </a:cubicBezTo>
                  <a:cubicBezTo>
                    <a:pt x="330" y="177"/>
                    <a:pt x="330" y="195"/>
                    <a:pt x="333" y="214"/>
                  </a:cubicBezTo>
                  <a:cubicBezTo>
                    <a:pt x="335" y="226"/>
                    <a:pt x="340" y="238"/>
                    <a:pt x="351" y="244"/>
                  </a:cubicBezTo>
                  <a:cubicBezTo>
                    <a:pt x="365" y="255"/>
                    <a:pt x="378" y="267"/>
                    <a:pt x="391" y="280"/>
                  </a:cubicBezTo>
                  <a:cubicBezTo>
                    <a:pt x="396" y="286"/>
                    <a:pt x="402" y="292"/>
                    <a:pt x="408" y="298"/>
                  </a:cubicBezTo>
                  <a:cubicBezTo>
                    <a:pt x="411" y="301"/>
                    <a:pt x="413" y="304"/>
                    <a:pt x="416" y="307"/>
                  </a:cubicBezTo>
                  <a:cubicBezTo>
                    <a:pt x="418" y="309"/>
                    <a:pt x="419" y="311"/>
                    <a:pt x="420" y="312"/>
                  </a:cubicBezTo>
                  <a:cubicBezTo>
                    <a:pt x="421" y="313"/>
                    <a:pt x="424" y="317"/>
                    <a:pt x="424" y="317"/>
                  </a:cubicBezTo>
                  <a:cubicBezTo>
                    <a:pt x="429" y="323"/>
                    <a:pt x="433" y="330"/>
                    <a:pt x="437" y="337"/>
                  </a:cubicBezTo>
                  <a:cubicBezTo>
                    <a:pt x="439" y="340"/>
                    <a:pt x="441" y="344"/>
                    <a:pt x="443" y="347"/>
                  </a:cubicBezTo>
                  <a:cubicBezTo>
                    <a:pt x="444" y="348"/>
                    <a:pt x="444" y="350"/>
                    <a:pt x="445" y="351"/>
                  </a:cubicBezTo>
                  <a:cubicBezTo>
                    <a:pt x="444" y="349"/>
                    <a:pt x="446" y="355"/>
                    <a:pt x="447" y="355"/>
                  </a:cubicBezTo>
                  <a:cubicBezTo>
                    <a:pt x="448" y="359"/>
                    <a:pt x="449" y="362"/>
                    <a:pt x="449" y="365"/>
                  </a:cubicBezTo>
                  <a:cubicBezTo>
                    <a:pt x="449" y="366"/>
                    <a:pt x="449" y="366"/>
                    <a:pt x="449" y="366"/>
                  </a:cubicBezTo>
                  <a:cubicBezTo>
                    <a:pt x="450" y="368"/>
                    <a:pt x="450" y="369"/>
                    <a:pt x="450" y="371"/>
                  </a:cubicBezTo>
                  <a:cubicBezTo>
                    <a:pt x="450" y="373"/>
                    <a:pt x="450" y="376"/>
                    <a:pt x="449" y="379"/>
                  </a:cubicBezTo>
                  <a:cubicBezTo>
                    <a:pt x="449" y="378"/>
                    <a:pt x="449" y="384"/>
                    <a:pt x="449" y="384"/>
                  </a:cubicBezTo>
                  <a:cubicBezTo>
                    <a:pt x="448" y="389"/>
                    <a:pt x="447" y="394"/>
                    <a:pt x="445" y="399"/>
                  </a:cubicBezTo>
                  <a:cubicBezTo>
                    <a:pt x="440" y="414"/>
                    <a:pt x="428" y="431"/>
                    <a:pt x="417" y="440"/>
                  </a:cubicBezTo>
                  <a:cubicBezTo>
                    <a:pt x="401" y="452"/>
                    <a:pt x="384" y="458"/>
                    <a:pt x="367" y="459"/>
                  </a:cubicBezTo>
                  <a:cubicBezTo>
                    <a:pt x="364" y="459"/>
                    <a:pt x="362" y="459"/>
                    <a:pt x="359" y="459"/>
                  </a:cubicBezTo>
                  <a:cubicBezTo>
                    <a:pt x="359" y="459"/>
                    <a:pt x="355" y="458"/>
                    <a:pt x="355" y="458"/>
                  </a:cubicBezTo>
                  <a:cubicBezTo>
                    <a:pt x="353" y="458"/>
                    <a:pt x="351" y="457"/>
                    <a:pt x="349" y="457"/>
                  </a:cubicBezTo>
                  <a:cubicBezTo>
                    <a:pt x="349" y="457"/>
                    <a:pt x="345" y="455"/>
                    <a:pt x="345" y="455"/>
                  </a:cubicBezTo>
                  <a:cubicBezTo>
                    <a:pt x="338" y="452"/>
                    <a:pt x="331" y="447"/>
                    <a:pt x="324" y="442"/>
                  </a:cubicBezTo>
                  <a:cubicBezTo>
                    <a:pt x="324" y="442"/>
                    <a:pt x="321" y="440"/>
                    <a:pt x="321" y="439"/>
                  </a:cubicBezTo>
                  <a:cubicBezTo>
                    <a:pt x="318" y="437"/>
                    <a:pt x="316" y="435"/>
                    <a:pt x="313" y="434"/>
                  </a:cubicBezTo>
                  <a:cubicBezTo>
                    <a:pt x="310" y="431"/>
                    <a:pt x="307" y="429"/>
                    <a:pt x="303" y="426"/>
                  </a:cubicBezTo>
                  <a:cubicBezTo>
                    <a:pt x="295" y="421"/>
                    <a:pt x="286" y="417"/>
                    <a:pt x="277" y="414"/>
                  </a:cubicBezTo>
                  <a:cubicBezTo>
                    <a:pt x="256" y="409"/>
                    <a:pt x="235" y="415"/>
                    <a:pt x="218" y="426"/>
                  </a:cubicBezTo>
                  <a:cubicBezTo>
                    <a:pt x="215" y="429"/>
                    <a:pt x="211" y="431"/>
                    <a:pt x="208" y="434"/>
                  </a:cubicBezTo>
                  <a:cubicBezTo>
                    <a:pt x="206" y="435"/>
                    <a:pt x="203" y="437"/>
                    <a:pt x="201" y="439"/>
                  </a:cubicBezTo>
                  <a:cubicBezTo>
                    <a:pt x="200" y="440"/>
                    <a:pt x="198" y="441"/>
                    <a:pt x="198" y="442"/>
                  </a:cubicBezTo>
                  <a:cubicBezTo>
                    <a:pt x="191" y="447"/>
                    <a:pt x="184" y="452"/>
                    <a:pt x="176" y="455"/>
                  </a:cubicBezTo>
                  <a:cubicBezTo>
                    <a:pt x="177" y="455"/>
                    <a:pt x="172" y="457"/>
                    <a:pt x="172" y="457"/>
                  </a:cubicBezTo>
                  <a:cubicBezTo>
                    <a:pt x="170" y="457"/>
                    <a:pt x="168" y="458"/>
                    <a:pt x="166" y="458"/>
                  </a:cubicBezTo>
                  <a:cubicBezTo>
                    <a:pt x="168" y="458"/>
                    <a:pt x="162" y="459"/>
                    <a:pt x="162" y="459"/>
                  </a:cubicBezTo>
                  <a:cubicBezTo>
                    <a:pt x="159" y="459"/>
                    <a:pt x="157" y="459"/>
                    <a:pt x="154" y="459"/>
                  </a:cubicBezTo>
                  <a:cubicBezTo>
                    <a:pt x="145" y="458"/>
                    <a:pt x="137" y="456"/>
                    <a:pt x="126" y="452"/>
                  </a:cubicBezTo>
                  <a:cubicBezTo>
                    <a:pt x="112" y="447"/>
                    <a:pt x="96" y="434"/>
                    <a:pt x="88" y="422"/>
                  </a:cubicBezTo>
                  <a:cubicBezTo>
                    <a:pt x="77" y="406"/>
                    <a:pt x="72" y="389"/>
                    <a:pt x="72" y="371"/>
                  </a:cubicBezTo>
                  <a:cubicBezTo>
                    <a:pt x="72" y="369"/>
                    <a:pt x="72" y="368"/>
                    <a:pt x="72" y="366"/>
                  </a:cubicBezTo>
                  <a:cubicBezTo>
                    <a:pt x="72" y="366"/>
                    <a:pt x="72" y="366"/>
                    <a:pt x="72" y="365"/>
                  </a:cubicBezTo>
                  <a:cubicBezTo>
                    <a:pt x="73" y="362"/>
                    <a:pt x="74" y="359"/>
                    <a:pt x="75" y="355"/>
                  </a:cubicBezTo>
                  <a:cubicBezTo>
                    <a:pt x="75" y="354"/>
                    <a:pt x="75" y="353"/>
                    <a:pt x="76" y="352"/>
                  </a:cubicBezTo>
                  <a:cubicBezTo>
                    <a:pt x="76" y="353"/>
                    <a:pt x="77" y="349"/>
                    <a:pt x="77" y="349"/>
                  </a:cubicBezTo>
                  <a:cubicBezTo>
                    <a:pt x="79" y="345"/>
                    <a:pt x="82" y="341"/>
                    <a:pt x="84" y="337"/>
                  </a:cubicBezTo>
                  <a:cubicBezTo>
                    <a:pt x="88" y="330"/>
                    <a:pt x="92" y="323"/>
                    <a:pt x="97" y="317"/>
                  </a:cubicBezTo>
                  <a:cubicBezTo>
                    <a:pt x="97" y="317"/>
                    <a:pt x="100" y="314"/>
                    <a:pt x="100" y="314"/>
                  </a:cubicBezTo>
                  <a:cubicBezTo>
                    <a:pt x="101" y="312"/>
                    <a:pt x="102" y="311"/>
                    <a:pt x="104" y="309"/>
                  </a:cubicBezTo>
                  <a:cubicBezTo>
                    <a:pt x="107" y="305"/>
                    <a:pt x="110" y="301"/>
                    <a:pt x="113" y="298"/>
                  </a:cubicBezTo>
                  <a:cubicBezTo>
                    <a:pt x="131" y="278"/>
                    <a:pt x="150" y="260"/>
                    <a:pt x="170" y="244"/>
                  </a:cubicBezTo>
                  <a:cubicBezTo>
                    <a:pt x="181" y="239"/>
                    <a:pt x="187" y="227"/>
                    <a:pt x="189" y="215"/>
                  </a:cubicBezTo>
                  <a:cubicBezTo>
                    <a:pt x="192" y="197"/>
                    <a:pt x="193" y="178"/>
                    <a:pt x="193" y="160"/>
                  </a:cubicBezTo>
                  <a:cubicBezTo>
                    <a:pt x="193" y="116"/>
                    <a:pt x="190" y="72"/>
                    <a:pt x="190" y="28"/>
                  </a:cubicBezTo>
                  <a:cubicBezTo>
                    <a:pt x="190" y="0"/>
                    <a:pt x="147" y="0"/>
                    <a:pt x="147" y="28"/>
                  </a:cubicBezTo>
                  <a:cubicBezTo>
                    <a:pt x="147" y="67"/>
                    <a:pt x="149" y="107"/>
                    <a:pt x="149" y="146"/>
                  </a:cubicBezTo>
                  <a:cubicBezTo>
                    <a:pt x="149" y="163"/>
                    <a:pt x="149" y="180"/>
                    <a:pt x="147" y="197"/>
                  </a:cubicBezTo>
                  <a:cubicBezTo>
                    <a:pt x="147" y="198"/>
                    <a:pt x="147" y="200"/>
                    <a:pt x="147" y="201"/>
                  </a:cubicBezTo>
                  <a:cubicBezTo>
                    <a:pt x="147" y="201"/>
                    <a:pt x="147" y="202"/>
                    <a:pt x="147" y="202"/>
                  </a:cubicBezTo>
                  <a:cubicBezTo>
                    <a:pt x="147" y="204"/>
                    <a:pt x="146" y="206"/>
                    <a:pt x="146" y="208"/>
                  </a:cubicBezTo>
                  <a:cubicBezTo>
                    <a:pt x="141" y="211"/>
                    <a:pt x="137" y="215"/>
                    <a:pt x="133" y="218"/>
                  </a:cubicBezTo>
                  <a:cubicBezTo>
                    <a:pt x="123" y="227"/>
                    <a:pt x="113" y="236"/>
                    <a:pt x="104" y="245"/>
                  </a:cubicBezTo>
                  <a:cubicBezTo>
                    <a:pt x="79" y="269"/>
                    <a:pt x="54" y="297"/>
                    <a:pt x="39" y="328"/>
                  </a:cubicBezTo>
                  <a:cubicBezTo>
                    <a:pt x="0" y="411"/>
                    <a:pt x="76" y="507"/>
                    <a:pt x="164" y="502"/>
                  </a:cubicBezTo>
                  <a:close/>
                  <a:moveTo>
                    <a:pt x="145" y="210"/>
                  </a:moveTo>
                  <a:cubicBezTo>
                    <a:pt x="145" y="210"/>
                    <a:pt x="145" y="211"/>
                    <a:pt x="145" y="211"/>
                  </a:cubicBezTo>
                  <a:cubicBezTo>
                    <a:pt x="144" y="212"/>
                    <a:pt x="143" y="212"/>
                    <a:pt x="145"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48" name="Group 47"/>
          <p:cNvGrpSpPr/>
          <p:nvPr/>
        </p:nvGrpSpPr>
        <p:grpSpPr>
          <a:xfrm>
            <a:off x="10762994" y="3174922"/>
            <a:ext cx="419612" cy="494685"/>
            <a:chOff x="9977437" y="7715250"/>
            <a:chExt cx="2182814" cy="2573338"/>
          </a:xfrm>
          <a:solidFill>
            <a:schemeClr val="bg1"/>
          </a:solidFill>
        </p:grpSpPr>
        <p:sp>
          <p:nvSpPr>
            <p:cNvPr id="49" name="Freeform 452"/>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0" name="Freeform 453"/>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spTree>
    <p:extLst>
      <p:ext uri="{BB962C8B-B14F-4D97-AF65-F5344CB8AC3E}">
        <p14:creationId xmlns:p14="http://schemas.microsoft.com/office/powerpoint/2010/main" val="3196942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923697" y="4946518"/>
            <a:ext cx="555413" cy="327345"/>
            <a:chOff x="6223001" y="6015038"/>
            <a:chExt cx="2628900" cy="1549400"/>
          </a:xfrm>
          <a:solidFill>
            <a:schemeClr val="accent1"/>
          </a:solidFill>
        </p:grpSpPr>
        <p:sp>
          <p:nvSpPr>
            <p:cNvPr id="22" name="Freeform 166"/>
            <p:cNvSpPr>
              <a:spLocks/>
            </p:cNvSpPr>
            <p:nvPr/>
          </p:nvSpPr>
          <p:spPr bwMode="auto">
            <a:xfrm>
              <a:off x="7110413" y="6364288"/>
              <a:ext cx="474663" cy="407988"/>
            </a:xfrm>
            <a:custGeom>
              <a:avLst/>
              <a:gdLst>
                <a:gd name="T0" fmla="*/ 162 w 192"/>
                <a:gd name="T1" fmla="*/ 1 h 164"/>
                <a:gd name="T2" fmla="*/ 7 w 192"/>
                <a:gd name="T3" fmla="*/ 122 h 164"/>
                <a:gd name="T4" fmla="*/ 52 w 192"/>
                <a:gd name="T5" fmla="*/ 135 h 164"/>
                <a:gd name="T6" fmla="*/ 162 w 192"/>
                <a:gd name="T7" fmla="*/ 47 h 164"/>
                <a:gd name="T8" fmla="*/ 162 w 192"/>
                <a:gd name="T9" fmla="*/ 1 h 164"/>
              </a:gdLst>
              <a:ahLst/>
              <a:cxnLst>
                <a:cxn ang="0">
                  <a:pos x="T0" y="T1"/>
                </a:cxn>
                <a:cxn ang="0">
                  <a:pos x="T2" y="T3"/>
                </a:cxn>
                <a:cxn ang="0">
                  <a:pos x="T4" y="T5"/>
                </a:cxn>
                <a:cxn ang="0">
                  <a:pos x="T6" y="T7"/>
                </a:cxn>
                <a:cxn ang="0">
                  <a:pos x="T8" y="T9"/>
                </a:cxn>
              </a:cxnLst>
              <a:rect l="0" t="0" r="r" b="b"/>
              <a:pathLst>
                <a:path w="192" h="164">
                  <a:moveTo>
                    <a:pt x="162" y="1"/>
                  </a:moveTo>
                  <a:cubicBezTo>
                    <a:pt x="89" y="1"/>
                    <a:pt x="25" y="51"/>
                    <a:pt x="7" y="122"/>
                  </a:cubicBezTo>
                  <a:cubicBezTo>
                    <a:pt x="0" y="151"/>
                    <a:pt x="44" y="164"/>
                    <a:pt x="52" y="135"/>
                  </a:cubicBezTo>
                  <a:cubicBezTo>
                    <a:pt x="65" y="83"/>
                    <a:pt x="109" y="48"/>
                    <a:pt x="162" y="47"/>
                  </a:cubicBezTo>
                  <a:cubicBezTo>
                    <a:pt x="192" y="47"/>
                    <a:pt x="192" y="0"/>
                    <a:pt x="16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3" name="Freeform 167"/>
            <p:cNvSpPr>
              <a:spLocks noEditPoints="1"/>
            </p:cNvSpPr>
            <p:nvPr/>
          </p:nvSpPr>
          <p:spPr bwMode="auto">
            <a:xfrm>
              <a:off x="7335838" y="6584950"/>
              <a:ext cx="403225" cy="407988"/>
            </a:xfrm>
            <a:custGeom>
              <a:avLst/>
              <a:gdLst>
                <a:gd name="T0" fmla="*/ 81 w 163"/>
                <a:gd name="T1" fmla="*/ 1 h 164"/>
                <a:gd name="T2" fmla="*/ 0 w 163"/>
                <a:gd name="T3" fmla="*/ 79 h 164"/>
                <a:gd name="T4" fmla="*/ 0 w 163"/>
                <a:gd name="T5" fmla="*/ 82 h 164"/>
                <a:gd name="T6" fmla="*/ 0 w 163"/>
                <a:gd name="T7" fmla="*/ 86 h 164"/>
                <a:gd name="T8" fmla="*/ 81 w 163"/>
                <a:gd name="T9" fmla="*/ 163 h 164"/>
                <a:gd name="T10" fmla="*/ 162 w 163"/>
                <a:gd name="T11" fmla="*/ 82 h 164"/>
                <a:gd name="T12" fmla="*/ 81 w 163"/>
                <a:gd name="T13" fmla="*/ 1 h 164"/>
                <a:gd name="T14" fmla="*/ 81 w 163"/>
                <a:gd name="T15" fmla="*/ 117 h 164"/>
                <a:gd name="T16" fmla="*/ 46 w 163"/>
                <a:gd name="T17" fmla="*/ 82 h 164"/>
                <a:gd name="T18" fmla="*/ 81 w 163"/>
                <a:gd name="T19" fmla="*/ 48 h 164"/>
                <a:gd name="T20" fmla="*/ 115 w 163"/>
                <a:gd name="T21" fmla="*/ 82 h 164"/>
                <a:gd name="T22" fmla="*/ 81 w 163"/>
                <a:gd name="T23" fmla="*/ 11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64">
                  <a:moveTo>
                    <a:pt x="81" y="1"/>
                  </a:moveTo>
                  <a:cubicBezTo>
                    <a:pt x="37" y="0"/>
                    <a:pt x="3" y="37"/>
                    <a:pt x="0" y="79"/>
                  </a:cubicBezTo>
                  <a:cubicBezTo>
                    <a:pt x="0" y="80"/>
                    <a:pt x="0" y="81"/>
                    <a:pt x="0" y="82"/>
                  </a:cubicBezTo>
                  <a:cubicBezTo>
                    <a:pt x="0" y="84"/>
                    <a:pt x="0" y="85"/>
                    <a:pt x="0" y="86"/>
                  </a:cubicBezTo>
                  <a:cubicBezTo>
                    <a:pt x="3" y="129"/>
                    <a:pt x="37" y="162"/>
                    <a:pt x="81" y="163"/>
                  </a:cubicBezTo>
                  <a:cubicBezTo>
                    <a:pt x="126" y="164"/>
                    <a:pt x="161" y="126"/>
                    <a:pt x="162" y="82"/>
                  </a:cubicBezTo>
                  <a:cubicBezTo>
                    <a:pt x="163" y="38"/>
                    <a:pt x="124" y="2"/>
                    <a:pt x="81" y="1"/>
                  </a:cubicBezTo>
                  <a:close/>
                  <a:moveTo>
                    <a:pt x="81" y="117"/>
                  </a:moveTo>
                  <a:cubicBezTo>
                    <a:pt x="61" y="117"/>
                    <a:pt x="47" y="101"/>
                    <a:pt x="46" y="82"/>
                  </a:cubicBezTo>
                  <a:cubicBezTo>
                    <a:pt x="47" y="63"/>
                    <a:pt x="61" y="48"/>
                    <a:pt x="81" y="48"/>
                  </a:cubicBezTo>
                  <a:cubicBezTo>
                    <a:pt x="100" y="47"/>
                    <a:pt x="115" y="64"/>
                    <a:pt x="115" y="82"/>
                  </a:cubicBezTo>
                  <a:cubicBezTo>
                    <a:pt x="116" y="102"/>
                    <a:pt x="99" y="116"/>
                    <a:pt x="8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4" name="Freeform 168"/>
            <p:cNvSpPr>
              <a:spLocks noEditPoints="1"/>
            </p:cNvSpPr>
            <p:nvPr/>
          </p:nvSpPr>
          <p:spPr bwMode="auto">
            <a:xfrm>
              <a:off x="6223001" y="6015038"/>
              <a:ext cx="2628900" cy="1549400"/>
            </a:xfrm>
            <a:custGeom>
              <a:avLst/>
              <a:gdLst>
                <a:gd name="T0" fmla="*/ 1052 w 1061"/>
                <a:gd name="T1" fmla="*/ 296 h 625"/>
                <a:gd name="T2" fmla="*/ 987 w 1061"/>
                <a:gd name="T3" fmla="*/ 226 h 625"/>
                <a:gd name="T4" fmla="*/ 811 w 1061"/>
                <a:gd name="T5" fmla="*/ 90 h 625"/>
                <a:gd name="T6" fmla="*/ 559 w 1061"/>
                <a:gd name="T7" fmla="*/ 7 h 625"/>
                <a:gd name="T8" fmla="*/ 298 w 1061"/>
                <a:gd name="T9" fmla="*/ 64 h 625"/>
                <a:gd name="T10" fmla="*/ 103 w 1061"/>
                <a:gd name="T11" fmla="*/ 198 h 625"/>
                <a:gd name="T12" fmla="*/ 11 w 1061"/>
                <a:gd name="T13" fmla="*/ 292 h 625"/>
                <a:gd name="T14" fmla="*/ 7 w 1061"/>
                <a:gd name="T15" fmla="*/ 296 h 625"/>
                <a:gd name="T16" fmla="*/ 1 w 1061"/>
                <a:gd name="T17" fmla="*/ 312 h 625"/>
                <a:gd name="T18" fmla="*/ 7 w 1061"/>
                <a:gd name="T19" fmla="*/ 329 h 625"/>
                <a:gd name="T20" fmla="*/ 73 w 1061"/>
                <a:gd name="T21" fmla="*/ 399 h 625"/>
                <a:gd name="T22" fmla="*/ 249 w 1061"/>
                <a:gd name="T23" fmla="*/ 534 h 625"/>
                <a:gd name="T24" fmla="*/ 500 w 1061"/>
                <a:gd name="T25" fmla="*/ 618 h 625"/>
                <a:gd name="T26" fmla="*/ 762 w 1061"/>
                <a:gd name="T27" fmla="*/ 561 h 625"/>
                <a:gd name="T28" fmla="*/ 956 w 1061"/>
                <a:gd name="T29" fmla="*/ 427 h 625"/>
                <a:gd name="T30" fmla="*/ 1049 w 1061"/>
                <a:gd name="T31" fmla="*/ 333 h 625"/>
                <a:gd name="T32" fmla="*/ 1052 w 1061"/>
                <a:gd name="T33" fmla="*/ 329 h 625"/>
                <a:gd name="T34" fmla="*/ 1052 w 1061"/>
                <a:gd name="T35" fmla="*/ 296 h 625"/>
                <a:gd name="T36" fmla="*/ 954 w 1061"/>
                <a:gd name="T37" fmla="*/ 366 h 625"/>
                <a:gd name="T38" fmla="*/ 783 w 1061"/>
                <a:gd name="T39" fmla="*/ 497 h 625"/>
                <a:gd name="T40" fmla="*/ 543 w 1061"/>
                <a:gd name="T41" fmla="*/ 572 h 625"/>
                <a:gd name="T42" fmla="*/ 299 w 1061"/>
                <a:gd name="T43" fmla="*/ 509 h 625"/>
                <a:gd name="T44" fmla="*/ 196 w 1061"/>
                <a:gd name="T45" fmla="*/ 444 h 625"/>
                <a:gd name="T46" fmla="*/ 178 w 1061"/>
                <a:gd name="T47" fmla="*/ 429 h 625"/>
                <a:gd name="T48" fmla="*/ 156 w 1061"/>
                <a:gd name="T49" fmla="*/ 411 h 625"/>
                <a:gd name="T50" fmla="*/ 119 w 1061"/>
                <a:gd name="T51" fmla="*/ 378 h 625"/>
                <a:gd name="T52" fmla="*/ 54 w 1061"/>
                <a:gd name="T53" fmla="*/ 312 h 625"/>
                <a:gd name="T54" fmla="*/ 106 w 1061"/>
                <a:gd name="T55" fmla="*/ 259 h 625"/>
                <a:gd name="T56" fmla="*/ 277 w 1061"/>
                <a:gd name="T57" fmla="*/ 128 h 625"/>
                <a:gd name="T58" fmla="*/ 516 w 1061"/>
                <a:gd name="T59" fmla="*/ 53 h 625"/>
                <a:gd name="T60" fmla="*/ 761 w 1061"/>
                <a:gd name="T61" fmla="*/ 116 h 625"/>
                <a:gd name="T62" fmla="*/ 863 w 1061"/>
                <a:gd name="T63" fmla="*/ 181 h 625"/>
                <a:gd name="T64" fmla="*/ 882 w 1061"/>
                <a:gd name="T65" fmla="*/ 195 h 625"/>
                <a:gd name="T66" fmla="*/ 903 w 1061"/>
                <a:gd name="T67" fmla="*/ 213 h 625"/>
                <a:gd name="T68" fmla="*/ 940 w 1061"/>
                <a:gd name="T69" fmla="*/ 246 h 625"/>
                <a:gd name="T70" fmla="*/ 1005 w 1061"/>
                <a:gd name="T71" fmla="*/ 312 h 625"/>
                <a:gd name="T72" fmla="*/ 954 w 1061"/>
                <a:gd name="T73" fmla="*/ 36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1" h="625">
                  <a:moveTo>
                    <a:pt x="1052" y="296"/>
                  </a:moveTo>
                  <a:cubicBezTo>
                    <a:pt x="1032" y="271"/>
                    <a:pt x="1009" y="248"/>
                    <a:pt x="987" y="226"/>
                  </a:cubicBezTo>
                  <a:cubicBezTo>
                    <a:pt x="933" y="174"/>
                    <a:pt x="874" y="128"/>
                    <a:pt x="811" y="90"/>
                  </a:cubicBezTo>
                  <a:cubicBezTo>
                    <a:pt x="734" y="45"/>
                    <a:pt x="649" y="13"/>
                    <a:pt x="559" y="7"/>
                  </a:cubicBezTo>
                  <a:cubicBezTo>
                    <a:pt x="469" y="0"/>
                    <a:pt x="379" y="25"/>
                    <a:pt x="298" y="64"/>
                  </a:cubicBezTo>
                  <a:cubicBezTo>
                    <a:pt x="227" y="98"/>
                    <a:pt x="162" y="145"/>
                    <a:pt x="103" y="198"/>
                  </a:cubicBezTo>
                  <a:cubicBezTo>
                    <a:pt x="70" y="227"/>
                    <a:pt x="39" y="258"/>
                    <a:pt x="11" y="292"/>
                  </a:cubicBezTo>
                  <a:cubicBezTo>
                    <a:pt x="10" y="293"/>
                    <a:pt x="8" y="294"/>
                    <a:pt x="7" y="296"/>
                  </a:cubicBezTo>
                  <a:cubicBezTo>
                    <a:pt x="2" y="301"/>
                    <a:pt x="0" y="307"/>
                    <a:pt x="1" y="312"/>
                  </a:cubicBezTo>
                  <a:cubicBezTo>
                    <a:pt x="0" y="318"/>
                    <a:pt x="2" y="324"/>
                    <a:pt x="7" y="329"/>
                  </a:cubicBezTo>
                  <a:cubicBezTo>
                    <a:pt x="27" y="354"/>
                    <a:pt x="50" y="377"/>
                    <a:pt x="73" y="399"/>
                  </a:cubicBezTo>
                  <a:cubicBezTo>
                    <a:pt x="126" y="450"/>
                    <a:pt x="185" y="497"/>
                    <a:pt x="249" y="534"/>
                  </a:cubicBezTo>
                  <a:cubicBezTo>
                    <a:pt x="326" y="580"/>
                    <a:pt x="411" y="611"/>
                    <a:pt x="500" y="618"/>
                  </a:cubicBezTo>
                  <a:cubicBezTo>
                    <a:pt x="591" y="625"/>
                    <a:pt x="681" y="600"/>
                    <a:pt x="762" y="561"/>
                  </a:cubicBezTo>
                  <a:cubicBezTo>
                    <a:pt x="833" y="526"/>
                    <a:pt x="897" y="479"/>
                    <a:pt x="956" y="427"/>
                  </a:cubicBezTo>
                  <a:cubicBezTo>
                    <a:pt x="989" y="398"/>
                    <a:pt x="1021" y="367"/>
                    <a:pt x="1049" y="333"/>
                  </a:cubicBezTo>
                  <a:cubicBezTo>
                    <a:pt x="1050" y="332"/>
                    <a:pt x="1051" y="330"/>
                    <a:pt x="1052" y="329"/>
                  </a:cubicBezTo>
                  <a:cubicBezTo>
                    <a:pt x="1061" y="318"/>
                    <a:pt x="1061" y="307"/>
                    <a:pt x="1052" y="296"/>
                  </a:cubicBezTo>
                  <a:close/>
                  <a:moveTo>
                    <a:pt x="954" y="366"/>
                  </a:moveTo>
                  <a:cubicBezTo>
                    <a:pt x="900" y="418"/>
                    <a:pt x="847" y="459"/>
                    <a:pt x="783" y="497"/>
                  </a:cubicBezTo>
                  <a:cubicBezTo>
                    <a:pt x="709" y="539"/>
                    <a:pt x="628" y="569"/>
                    <a:pt x="543" y="572"/>
                  </a:cubicBezTo>
                  <a:cubicBezTo>
                    <a:pt x="457" y="575"/>
                    <a:pt x="374" y="549"/>
                    <a:pt x="299" y="509"/>
                  </a:cubicBezTo>
                  <a:cubicBezTo>
                    <a:pt x="263" y="490"/>
                    <a:pt x="229" y="468"/>
                    <a:pt x="196" y="444"/>
                  </a:cubicBezTo>
                  <a:cubicBezTo>
                    <a:pt x="188" y="437"/>
                    <a:pt x="186" y="436"/>
                    <a:pt x="178" y="429"/>
                  </a:cubicBezTo>
                  <a:cubicBezTo>
                    <a:pt x="171" y="423"/>
                    <a:pt x="163" y="417"/>
                    <a:pt x="156" y="411"/>
                  </a:cubicBezTo>
                  <a:cubicBezTo>
                    <a:pt x="143" y="401"/>
                    <a:pt x="131" y="390"/>
                    <a:pt x="119" y="378"/>
                  </a:cubicBezTo>
                  <a:cubicBezTo>
                    <a:pt x="96" y="357"/>
                    <a:pt x="74" y="336"/>
                    <a:pt x="54" y="312"/>
                  </a:cubicBezTo>
                  <a:cubicBezTo>
                    <a:pt x="70" y="294"/>
                    <a:pt x="88" y="276"/>
                    <a:pt x="106" y="259"/>
                  </a:cubicBezTo>
                  <a:cubicBezTo>
                    <a:pt x="160" y="207"/>
                    <a:pt x="212" y="166"/>
                    <a:pt x="277" y="128"/>
                  </a:cubicBezTo>
                  <a:cubicBezTo>
                    <a:pt x="350" y="85"/>
                    <a:pt x="432" y="56"/>
                    <a:pt x="516" y="53"/>
                  </a:cubicBezTo>
                  <a:cubicBezTo>
                    <a:pt x="602" y="50"/>
                    <a:pt x="686" y="76"/>
                    <a:pt x="761" y="116"/>
                  </a:cubicBezTo>
                  <a:cubicBezTo>
                    <a:pt x="797" y="135"/>
                    <a:pt x="831" y="157"/>
                    <a:pt x="863" y="181"/>
                  </a:cubicBezTo>
                  <a:cubicBezTo>
                    <a:pt x="872" y="188"/>
                    <a:pt x="874" y="189"/>
                    <a:pt x="882" y="195"/>
                  </a:cubicBezTo>
                  <a:cubicBezTo>
                    <a:pt x="889" y="201"/>
                    <a:pt x="896" y="207"/>
                    <a:pt x="903" y="213"/>
                  </a:cubicBezTo>
                  <a:cubicBezTo>
                    <a:pt x="916" y="224"/>
                    <a:pt x="928" y="235"/>
                    <a:pt x="940" y="246"/>
                  </a:cubicBezTo>
                  <a:cubicBezTo>
                    <a:pt x="963" y="267"/>
                    <a:pt x="985" y="289"/>
                    <a:pt x="1005" y="312"/>
                  </a:cubicBezTo>
                  <a:cubicBezTo>
                    <a:pt x="989" y="331"/>
                    <a:pt x="971" y="349"/>
                    <a:pt x="954"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5" name="Freeform 169"/>
            <p:cNvSpPr>
              <a:spLocks noEditPoints="1"/>
            </p:cNvSpPr>
            <p:nvPr/>
          </p:nvSpPr>
          <p:spPr bwMode="auto">
            <a:xfrm>
              <a:off x="6918326" y="6143625"/>
              <a:ext cx="1262063" cy="1300163"/>
            </a:xfrm>
            <a:custGeom>
              <a:avLst/>
              <a:gdLst>
                <a:gd name="T0" fmla="*/ 321 w 509"/>
                <a:gd name="T1" fmla="*/ 23 h 524"/>
                <a:gd name="T2" fmla="*/ 101 w 509"/>
                <a:gd name="T3" fmla="*/ 61 h 524"/>
                <a:gd name="T4" fmla="*/ 0 w 509"/>
                <a:gd name="T5" fmla="*/ 260 h 524"/>
                <a:gd name="T6" fmla="*/ 135 w 509"/>
                <a:gd name="T7" fmla="*/ 481 h 524"/>
                <a:gd name="T8" fmla="*/ 397 w 509"/>
                <a:gd name="T9" fmla="*/ 460 h 524"/>
                <a:gd name="T10" fmla="*/ 493 w 509"/>
                <a:gd name="T11" fmla="*/ 214 h 524"/>
                <a:gd name="T12" fmla="*/ 321 w 509"/>
                <a:gd name="T13" fmla="*/ 23 h 524"/>
                <a:gd name="T14" fmla="*/ 427 w 509"/>
                <a:gd name="T15" fmla="*/ 355 h 524"/>
                <a:gd name="T16" fmla="*/ 222 w 509"/>
                <a:gd name="T17" fmla="*/ 461 h 524"/>
                <a:gd name="T18" fmla="*/ 97 w 509"/>
                <a:gd name="T19" fmla="*/ 394 h 524"/>
                <a:gd name="T20" fmla="*/ 47 w 509"/>
                <a:gd name="T21" fmla="*/ 260 h 524"/>
                <a:gd name="T22" fmla="*/ 84 w 509"/>
                <a:gd name="T23" fmla="*/ 144 h 524"/>
                <a:gd name="T24" fmla="*/ 175 w 509"/>
                <a:gd name="T25" fmla="*/ 73 h 524"/>
                <a:gd name="T26" fmla="*/ 400 w 509"/>
                <a:gd name="T27" fmla="*/ 127 h 524"/>
                <a:gd name="T28" fmla="*/ 427 w 509"/>
                <a:gd name="T29" fmla="*/ 35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24">
                  <a:moveTo>
                    <a:pt x="321" y="23"/>
                  </a:moveTo>
                  <a:cubicBezTo>
                    <a:pt x="247" y="0"/>
                    <a:pt x="163" y="15"/>
                    <a:pt x="101" y="61"/>
                  </a:cubicBezTo>
                  <a:cubicBezTo>
                    <a:pt x="38" y="108"/>
                    <a:pt x="1" y="182"/>
                    <a:pt x="0" y="260"/>
                  </a:cubicBezTo>
                  <a:cubicBezTo>
                    <a:pt x="1" y="353"/>
                    <a:pt x="53" y="439"/>
                    <a:pt x="135" y="481"/>
                  </a:cubicBezTo>
                  <a:cubicBezTo>
                    <a:pt x="218" y="524"/>
                    <a:pt x="322" y="516"/>
                    <a:pt x="397" y="460"/>
                  </a:cubicBezTo>
                  <a:cubicBezTo>
                    <a:pt x="473" y="402"/>
                    <a:pt x="509" y="308"/>
                    <a:pt x="493" y="214"/>
                  </a:cubicBezTo>
                  <a:cubicBezTo>
                    <a:pt x="477" y="124"/>
                    <a:pt x="407" y="49"/>
                    <a:pt x="321" y="23"/>
                  </a:cubicBezTo>
                  <a:close/>
                  <a:moveTo>
                    <a:pt x="427" y="355"/>
                  </a:moveTo>
                  <a:cubicBezTo>
                    <a:pt x="387" y="430"/>
                    <a:pt x="306" y="470"/>
                    <a:pt x="222" y="461"/>
                  </a:cubicBezTo>
                  <a:cubicBezTo>
                    <a:pt x="175" y="455"/>
                    <a:pt x="130" y="430"/>
                    <a:pt x="97" y="394"/>
                  </a:cubicBezTo>
                  <a:cubicBezTo>
                    <a:pt x="65" y="358"/>
                    <a:pt x="47" y="309"/>
                    <a:pt x="47" y="260"/>
                  </a:cubicBezTo>
                  <a:cubicBezTo>
                    <a:pt x="47" y="218"/>
                    <a:pt x="59" y="180"/>
                    <a:pt x="84" y="144"/>
                  </a:cubicBezTo>
                  <a:cubicBezTo>
                    <a:pt x="105" y="113"/>
                    <a:pt x="140" y="86"/>
                    <a:pt x="175" y="73"/>
                  </a:cubicBezTo>
                  <a:cubicBezTo>
                    <a:pt x="255" y="41"/>
                    <a:pt x="343" y="64"/>
                    <a:pt x="400" y="127"/>
                  </a:cubicBezTo>
                  <a:cubicBezTo>
                    <a:pt x="455" y="188"/>
                    <a:pt x="466" y="282"/>
                    <a:pt x="427"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26" name="Freeform 82"/>
          <p:cNvSpPr>
            <a:spLocks noEditPoints="1"/>
          </p:cNvSpPr>
          <p:nvPr/>
        </p:nvSpPr>
        <p:spPr bwMode="auto">
          <a:xfrm>
            <a:off x="10966814" y="3427759"/>
            <a:ext cx="410420" cy="470301"/>
          </a:xfrm>
          <a:custGeom>
            <a:avLst/>
            <a:gdLst>
              <a:gd name="T0" fmla="*/ 674 w 961"/>
              <a:gd name="T1" fmla="*/ 5 h 1104"/>
              <a:gd name="T2" fmla="*/ 366 w 961"/>
              <a:gd name="T3" fmla="*/ 158 h 1104"/>
              <a:gd name="T4" fmla="*/ 89 w 961"/>
              <a:gd name="T5" fmla="*/ 274 h 1104"/>
              <a:gd name="T6" fmla="*/ 264 w 961"/>
              <a:gd name="T7" fmla="*/ 1024 h 1104"/>
              <a:gd name="T8" fmla="*/ 832 w 961"/>
              <a:gd name="T9" fmla="*/ 726 h 1104"/>
              <a:gd name="T10" fmla="*/ 836 w 961"/>
              <a:gd name="T11" fmla="*/ 33 h 1104"/>
              <a:gd name="T12" fmla="*/ 737 w 961"/>
              <a:gd name="T13" fmla="*/ 80 h 1104"/>
              <a:gd name="T14" fmla="*/ 382 w 961"/>
              <a:gd name="T15" fmla="*/ 1003 h 1104"/>
              <a:gd name="T16" fmla="*/ 332 w 961"/>
              <a:gd name="T17" fmla="*/ 1002 h 1104"/>
              <a:gd name="T18" fmla="*/ 277 w 961"/>
              <a:gd name="T19" fmla="*/ 973 h 1104"/>
              <a:gd name="T20" fmla="*/ 121 w 961"/>
              <a:gd name="T21" fmla="*/ 319 h 1104"/>
              <a:gd name="T22" fmla="*/ 265 w 961"/>
              <a:gd name="T23" fmla="*/ 628 h 1104"/>
              <a:gd name="T24" fmla="*/ 294 w 961"/>
              <a:gd name="T25" fmla="*/ 695 h 1104"/>
              <a:gd name="T26" fmla="*/ 295 w 961"/>
              <a:gd name="T27" fmla="*/ 706 h 1104"/>
              <a:gd name="T28" fmla="*/ 331 w 961"/>
              <a:gd name="T29" fmla="*/ 850 h 1104"/>
              <a:gd name="T30" fmla="*/ 337 w 961"/>
              <a:gd name="T31" fmla="*/ 730 h 1104"/>
              <a:gd name="T32" fmla="*/ 397 w 961"/>
              <a:gd name="T33" fmla="*/ 718 h 1104"/>
              <a:gd name="T34" fmla="*/ 486 w 961"/>
              <a:gd name="T35" fmla="*/ 720 h 1104"/>
              <a:gd name="T36" fmla="*/ 515 w 961"/>
              <a:gd name="T37" fmla="*/ 760 h 1104"/>
              <a:gd name="T38" fmla="*/ 523 w 961"/>
              <a:gd name="T39" fmla="*/ 785 h 1104"/>
              <a:gd name="T40" fmla="*/ 436 w 961"/>
              <a:gd name="T41" fmla="*/ 635 h 1104"/>
              <a:gd name="T42" fmla="*/ 291 w 961"/>
              <a:gd name="T43" fmla="*/ 586 h 1104"/>
              <a:gd name="T44" fmla="*/ 262 w 961"/>
              <a:gd name="T45" fmla="*/ 566 h 1104"/>
              <a:gd name="T46" fmla="*/ 250 w 961"/>
              <a:gd name="T47" fmla="*/ 534 h 1104"/>
              <a:gd name="T48" fmla="*/ 252 w 961"/>
              <a:gd name="T49" fmla="*/ 450 h 1104"/>
              <a:gd name="T50" fmla="*/ 623 w 961"/>
              <a:gd name="T51" fmla="*/ 471 h 1104"/>
              <a:gd name="T52" fmla="*/ 651 w 961"/>
              <a:gd name="T53" fmla="*/ 499 h 1104"/>
              <a:gd name="T54" fmla="*/ 671 w 961"/>
              <a:gd name="T55" fmla="*/ 534 h 1104"/>
              <a:gd name="T56" fmla="*/ 683 w 961"/>
              <a:gd name="T57" fmla="*/ 582 h 1104"/>
              <a:gd name="T58" fmla="*/ 680 w 961"/>
              <a:gd name="T59" fmla="*/ 663 h 1104"/>
              <a:gd name="T60" fmla="*/ 508 w 961"/>
              <a:gd name="T61" fmla="*/ 944 h 1104"/>
              <a:gd name="T62" fmla="*/ 890 w 961"/>
              <a:gd name="T63" fmla="*/ 130 h 1104"/>
              <a:gd name="T64" fmla="*/ 729 w 961"/>
              <a:gd name="T65" fmla="*/ 298 h 1104"/>
              <a:gd name="T66" fmla="*/ 544 w 961"/>
              <a:gd name="T67" fmla="*/ 1029 h 1104"/>
              <a:gd name="T68" fmla="*/ 487 w 961"/>
              <a:gd name="T69" fmla="*/ 1046 h 1104"/>
              <a:gd name="T70" fmla="*/ 428 w 961"/>
              <a:gd name="T71" fmla="*/ 1047 h 1104"/>
              <a:gd name="T72" fmla="*/ 606 w 961"/>
              <a:gd name="T73" fmla="*/ 407 h 1104"/>
              <a:gd name="T74" fmla="*/ 344 w 961"/>
              <a:gd name="T75" fmla="*/ 382 h 1104"/>
              <a:gd name="T76" fmla="*/ 256 w 961"/>
              <a:gd name="T77" fmla="*/ 360 h 1104"/>
              <a:gd name="T78" fmla="*/ 196 w 961"/>
              <a:gd name="T79" fmla="*/ 325 h 1104"/>
              <a:gd name="T80" fmla="*/ 139 w 961"/>
              <a:gd name="T81" fmla="*/ 262 h 1104"/>
              <a:gd name="T82" fmla="*/ 127 w 961"/>
              <a:gd name="T83" fmla="*/ 243 h 1104"/>
              <a:gd name="T84" fmla="*/ 123 w 961"/>
              <a:gd name="T85" fmla="*/ 220 h 1104"/>
              <a:gd name="T86" fmla="*/ 154 w 961"/>
              <a:gd name="T87" fmla="*/ 176 h 1104"/>
              <a:gd name="T88" fmla="*/ 237 w 961"/>
              <a:gd name="T89" fmla="*/ 127 h 1104"/>
              <a:gd name="T90" fmla="*/ 280 w 961"/>
              <a:gd name="T91" fmla="*/ 119 h 1104"/>
              <a:gd name="T92" fmla="*/ 300 w 961"/>
              <a:gd name="T93" fmla="*/ 125 h 1104"/>
              <a:gd name="T94" fmla="*/ 313 w 961"/>
              <a:gd name="T95" fmla="*/ 143 h 1104"/>
              <a:gd name="T96" fmla="*/ 467 w 961"/>
              <a:gd name="T97" fmla="*/ 196 h 1104"/>
              <a:gd name="T98" fmla="*/ 681 w 961"/>
              <a:gd name="T99" fmla="*/ 52 h 1104"/>
              <a:gd name="T100" fmla="*/ 733 w 961"/>
              <a:gd name="T101" fmla="*/ 85 h 1104"/>
              <a:gd name="T102" fmla="*/ 849 w 961"/>
              <a:gd name="T103" fmla="*/ 79 h 1104"/>
              <a:gd name="T104" fmla="*/ 868 w 961"/>
              <a:gd name="T105" fmla="*/ 86 h 1104"/>
              <a:gd name="T106" fmla="*/ 887 w 961"/>
              <a:gd name="T107" fmla="*/ 106 h 1104"/>
              <a:gd name="T108" fmla="*/ 892 w 961"/>
              <a:gd name="T109" fmla="*/ 12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1" h="1104">
                <a:moveTo>
                  <a:pt x="836" y="33"/>
                </a:moveTo>
                <a:cubicBezTo>
                  <a:pt x="835" y="33"/>
                  <a:pt x="834" y="34"/>
                  <a:pt x="833" y="34"/>
                </a:cubicBezTo>
                <a:cubicBezTo>
                  <a:pt x="813" y="40"/>
                  <a:pt x="793" y="49"/>
                  <a:pt x="774" y="58"/>
                </a:cubicBezTo>
                <a:cubicBezTo>
                  <a:pt x="767" y="46"/>
                  <a:pt x="756" y="36"/>
                  <a:pt x="746" y="27"/>
                </a:cubicBezTo>
                <a:cubicBezTo>
                  <a:pt x="726" y="9"/>
                  <a:pt x="701" y="0"/>
                  <a:pt x="674" y="5"/>
                </a:cubicBezTo>
                <a:cubicBezTo>
                  <a:pt x="667" y="6"/>
                  <a:pt x="660" y="9"/>
                  <a:pt x="654" y="13"/>
                </a:cubicBezTo>
                <a:cubicBezTo>
                  <a:pt x="650" y="15"/>
                  <a:pt x="639" y="23"/>
                  <a:pt x="650" y="16"/>
                </a:cubicBezTo>
                <a:cubicBezTo>
                  <a:pt x="610" y="42"/>
                  <a:pt x="571" y="69"/>
                  <a:pt x="531" y="96"/>
                </a:cubicBezTo>
                <a:cubicBezTo>
                  <a:pt x="503" y="115"/>
                  <a:pt x="475" y="134"/>
                  <a:pt x="447" y="153"/>
                </a:cubicBezTo>
                <a:cubicBezTo>
                  <a:pt x="420" y="153"/>
                  <a:pt x="393" y="155"/>
                  <a:pt x="366" y="158"/>
                </a:cubicBezTo>
                <a:cubicBezTo>
                  <a:pt x="361" y="127"/>
                  <a:pt x="348" y="96"/>
                  <a:pt x="319" y="80"/>
                </a:cubicBezTo>
                <a:cubicBezTo>
                  <a:pt x="286" y="64"/>
                  <a:pt x="248" y="71"/>
                  <a:pt x="216" y="84"/>
                </a:cubicBezTo>
                <a:cubicBezTo>
                  <a:pt x="197" y="92"/>
                  <a:pt x="179" y="102"/>
                  <a:pt x="161" y="113"/>
                </a:cubicBezTo>
                <a:cubicBezTo>
                  <a:pt x="140" y="126"/>
                  <a:pt x="119" y="140"/>
                  <a:pt x="103" y="158"/>
                </a:cubicBezTo>
                <a:cubicBezTo>
                  <a:pt x="73" y="191"/>
                  <a:pt x="67" y="235"/>
                  <a:pt x="89" y="274"/>
                </a:cubicBezTo>
                <a:cubicBezTo>
                  <a:pt x="90" y="276"/>
                  <a:pt x="91" y="278"/>
                  <a:pt x="92" y="280"/>
                </a:cubicBezTo>
                <a:cubicBezTo>
                  <a:pt x="28" y="347"/>
                  <a:pt x="0" y="438"/>
                  <a:pt x="4" y="531"/>
                </a:cubicBezTo>
                <a:cubicBezTo>
                  <a:pt x="8" y="625"/>
                  <a:pt x="39" y="717"/>
                  <a:pt x="82" y="800"/>
                </a:cubicBezTo>
                <a:cubicBezTo>
                  <a:pt x="125" y="882"/>
                  <a:pt x="183" y="959"/>
                  <a:pt x="255" y="1017"/>
                </a:cubicBezTo>
                <a:cubicBezTo>
                  <a:pt x="258" y="1019"/>
                  <a:pt x="261" y="1021"/>
                  <a:pt x="264" y="1024"/>
                </a:cubicBezTo>
                <a:cubicBezTo>
                  <a:pt x="265" y="1025"/>
                  <a:pt x="267" y="1026"/>
                  <a:pt x="268" y="1027"/>
                </a:cubicBezTo>
                <a:cubicBezTo>
                  <a:pt x="268" y="1027"/>
                  <a:pt x="268" y="1027"/>
                  <a:pt x="269" y="1027"/>
                </a:cubicBezTo>
                <a:cubicBezTo>
                  <a:pt x="330" y="1072"/>
                  <a:pt x="404" y="1104"/>
                  <a:pt x="482" y="1095"/>
                </a:cubicBezTo>
                <a:cubicBezTo>
                  <a:pt x="567" y="1085"/>
                  <a:pt x="640" y="1035"/>
                  <a:pt x="696" y="972"/>
                </a:cubicBezTo>
                <a:cubicBezTo>
                  <a:pt x="758" y="902"/>
                  <a:pt x="803" y="816"/>
                  <a:pt x="832" y="726"/>
                </a:cubicBezTo>
                <a:cubicBezTo>
                  <a:pt x="878" y="581"/>
                  <a:pt x="883" y="404"/>
                  <a:pt x="780" y="283"/>
                </a:cubicBezTo>
                <a:cubicBezTo>
                  <a:pt x="802" y="260"/>
                  <a:pt x="826" y="241"/>
                  <a:pt x="852" y="222"/>
                </a:cubicBezTo>
                <a:cubicBezTo>
                  <a:pt x="867" y="212"/>
                  <a:pt x="882" y="202"/>
                  <a:pt x="896" y="191"/>
                </a:cubicBezTo>
                <a:cubicBezTo>
                  <a:pt x="910" y="180"/>
                  <a:pt x="924" y="169"/>
                  <a:pt x="932" y="153"/>
                </a:cubicBezTo>
                <a:cubicBezTo>
                  <a:pt x="961" y="97"/>
                  <a:pt x="897" y="20"/>
                  <a:pt x="836" y="33"/>
                </a:cubicBezTo>
                <a:close/>
                <a:moveTo>
                  <a:pt x="741" y="77"/>
                </a:moveTo>
                <a:cubicBezTo>
                  <a:pt x="740" y="79"/>
                  <a:pt x="738" y="80"/>
                  <a:pt x="737" y="81"/>
                </a:cubicBezTo>
                <a:cubicBezTo>
                  <a:pt x="737" y="80"/>
                  <a:pt x="737" y="80"/>
                  <a:pt x="738" y="80"/>
                </a:cubicBezTo>
                <a:cubicBezTo>
                  <a:pt x="738" y="79"/>
                  <a:pt x="740" y="79"/>
                  <a:pt x="741" y="77"/>
                </a:cubicBezTo>
                <a:close/>
                <a:moveTo>
                  <a:pt x="737" y="80"/>
                </a:moveTo>
                <a:cubicBezTo>
                  <a:pt x="736" y="82"/>
                  <a:pt x="735" y="82"/>
                  <a:pt x="737" y="80"/>
                </a:cubicBezTo>
                <a:close/>
                <a:moveTo>
                  <a:pt x="735" y="83"/>
                </a:moveTo>
                <a:cubicBezTo>
                  <a:pt x="736" y="80"/>
                  <a:pt x="736" y="81"/>
                  <a:pt x="735" y="83"/>
                </a:cubicBezTo>
                <a:close/>
                <a:moveTo>
                  <a:pt x="389" y="1002"/>
                </a:moveTo>
                <a:cubicBezTo>
                  <a:pt x="387" y="1002"/>
                  <a:pt x="384" y="1003"/>
                  <a:pt x="382" y="1003"/>
                </a:cubicBezTo>
                <a:cubicBezTo>
                  <a:pt x="384" y="1003"/>
                  <a:pt x="377" y="1004"/>
                  <a:pt x="376" y="1004"/>
                </a:cubicBezTo>
                <a:cubicBezTo>
                  <a:pt x="366" y="1005"/>
                  <a:pt x="355" y="1005"/>
                  <a:pt x="344" y="1004"/>
                </a:cubicBezTo>
                <a:cubicBezTo>
                  <a:pt x="343" y="1004"/>
                  <a:pt x="342" y="1004"/>
                  <a:pt x="341" y="1004"/>
                </a:cubicBezTo>
                <a:cubicBezTo>
                  <a:pt x="341" y="1003"/>
                  <a:pt x="341" y="1003"/>
                  <a:pt x="340" y="1003"/>
                </a:cubicBezTo>
                <a:cubicBezTo>
                  <a:pt x="338" y="1003"/>
                  <a:pt x="335" y="1002"/>
                  <a:pt x="332" y="1002"/>
                </a:cubicBezTo>
                <a:cubicBezTo>
                  <a:pt x="327" y="1001"/>
                  <a:pt x="322" y="999"/>
                  <a:pt x="317" y="998"/>
                </a:cubicBezTo>
                <a:cubicBezTo>
                  <a:pt x="315" y="997"/>
                  <a:pt x="313" y="996"/>
                  <a:pt x="311" y="996"/>
                </a:cubicBezTo>
                <a:cubicBezTo>
                  <a:pt x="313" y="996"/>
                  <a:pt x="307" y="994"/>
                  <a:pt x="306" y="993"/>
                </a:cubicBezTo>
                <a:cubicBezTo>
                  <a:pt x="301" y="991"/>
                  <a:pt x="297" y="988"/>
                  <a:pt x="292" y="986"/>
                </a:cubicBezTo>
                <a:cubicBezTo>
                  <a:pt x="287" y="982"/>
                  <a:pt x="282" y="978"/>
                  <a:pt x="277" y="973"/>
                </a:cubicBezTo>
                <a:cubicBezTo>
                  <a:pt x="243" y="945"/>
                  <a:pt x="212" y="911"/>
                  <a:pt x="187" y="877"/>
                </a:cubicBezTo>
                <a:cubicBezTo>
                  <a:pt x="130" y="802"/>
                  <a:pt x="89" y="717"/>
                  <a:pt x="67" y="627"/>
                </a:cubicBezTo>
                <a:cubicBezTo>
                  <a:pt x="59" y="598"/>
                  <a:pt x="55" y="572"/>
                  <a:pt x="53" y="544"/>
                </a:cubicBezTo>
                <a:cubicBezTo>
                  <a:pt x="50" y="513"/>
                  <a:pt x="51" y="481"/>
                  <a:pt x="57" y="450"/>
                </a:cubicBezTo>
                <a:cubicBezTo>
                  <a:pt x="66" y="400"/>
                  <a:pt x="88" y="356"/>
                  <a:pt x="121" y="319"/>
                </a:cubicBezTo>
                <a:cubicBezTo>
                  <a:pt x="147" y="350"/>
                  <a:pt x="180" y="375"/>
                  <a:pt x="216" y="393"/>
                </a:cubicBezTo>
                <a:cubicBezTo>
                  <a:pt x="216" y="394"/>
                  <a:pt x="216" y="395"/>
                  <a:pt x="215" y="396"/>
                </a:cubicBezTo>
                <a:cubicBezTo>
                  <a:pt x="208" y="422"/>
                  <a:pt x="204" y="449"/>
                  <a:pt x="201" y="476"/>
                </a:cubicBezTo>
                <a:cubicBezTo>
                  <a:pt x="197" y="518"/>
                  <a:pt x="200" y="565"/>
                  <a:pt x="228" y="599"/>
                </a:cubicBezTo>
                <a:cubicBezTo>
                  <a:pt x="238" y="611"/>
                  <a:pt x="251" y="621"/>
                  <a:pt x="265" y="628"/>
                </a:cubicBezTo>
                <a:cubicBezTo>
                  <a:pt x="270" y="636"/>
                  <a:pt x="274" y="645"/>
                  <a:pt x="278" y="653"/>
                </a:cubicBezTo>
                <a:cubicBezTo>
                  <a:pt x="281" y="658"/>
                  <a:pt x="282" y="662"/>
                  <a:pt x="285" y="667"/>
                </a:cubicBezTo>
                <a:cubicBezTo>
                  <a:pt x="285" y="667"/>
                  <a:pt x="287" y="672"/>
                  <a:pt x="287" y="672"/>
                </a:cubicBezTo>
                <a:cubicBezTo>
                  <a:pt x="288" y="675"/>
                  <a:pt x="289" y="678"/>
                  <a:pt x="290" y="680"/>
                </a:cubicBezTo>
                <a:cubicBezTo>
                  <a:pt x="292" y="685"/>
                  <a:pt x="293" y="690"/>
                  <a:pt x="294" y="695"/>
                </a:cubicBezTo>
                <a:cubicBezTo>
                  <a:pt x="295" y="697"/>
                  <a:pt x="295" y="698"/>
                  <a:pt x="295" y="699"/>
                </a:cubicBezTo>
                <a:cubicBezTo>
                  <a:pt x="295" y="699"/>
                  <a:pt x="295" y="703"/>
                  <a:pt x="296" y="704"/>
                </a:cubicBezTo>
                <a:cubicBezTo>
                  <a:pt x="296" y="705"/>
                  <a:pt x="296" y="705"/>
                  <a:pt x="296" y="706"/>
                </a:cubicBezTo>
                <a:cubicBezTo>
                  <a:pt x="295" y="706"/>
                  <a:pt x="295" y="706"/>
                  <a:pt x="295" y="706"/>
                </a:cubicBezTo>
                <a:cubicBezTo>
                  <a:pt x="295" y="703"/>
                  <a:pt x="294" y="708"/>
                  <a:pt x="295" y="706"/>
                </a:cubicBezTo>
                <a:cubicBezTo>
                  <a:pt x="294" y="709"/>
                  <a:pt x="291" y="712"/>
                  <a:pt x="290" y="715"/>
                </a:cubicBezTo>
                <a:cubicBezTo>
                  <a:pt x="283" y="727"/>
                  <a:pt x="279" y="741"/>
                  <a:pt x="276" y="754"/>
                </a:cubicBezTo>
                <a:cubicBezTo>
                  <a:pt x="268" y="790"/>
                  <a:pt x="272" y="828"/>
                  <a:pt x="285" y="863"/>
                </a:cubicBezTo>
                <a:cubicBezTo>
                  <a:pt x="290" y="875"/>
                  <a:pt x="301" y="883"/>
                  <a:pt x="314" y="879"/>
                </a:cubicBezTo>
                <a:cubicBezTo>
                  <a:pt x="326" y="876"/>
                  <a:pt x="336" y="862"/>
                  <a:pt x="331" y="850"/>
                </a:cubicBezTo>
                <a:cubicBezTo>
                  <a:pt x="319" y="819"/>
                  <a:pt x="316" y="787"/>
                  <a:pt x="324" y="757"/>
                </a:cubicBezTo>
                <a:cubicBezTo>
                  <a:pt x="325" y="754"/>
                  <a:pt x="326" y="750"/>
                  <a:pt x="327" y="747"/>
                </a:cubicBezTo>
                <a:cubicBezTo>
                  <a:pt x="328" y="746"/>
                  <a:pt x="328" y="745"/>
                  <a:pt x="328" y="745"/>
                </a:cubicBezTo>
                <a:cubicBezTo>
                  <a:pt x="329" y="744"/>
                  <a:pt x="329" y="744"/>
                  <a:pt x="329" y="743"/>
                </a:cubicBezTo>
                <a:cubicBezTo>
                  <a:pt x="331" y="738"/>
                  <a:pt x="334" y="734"/>
                  <a:pt x="337" y="730"/>
                </a:cubicBezTo>
                <a:cubicBezTo>
                  <a:pt x="343" y="721"/>
                  <a:pt x="344" y="709"/>
                  <a:pt x="343" y="699"/>
                </a:cubicBezTo>
                <a:cubicBezTo>
                  <a:pt x="342" y="683"/>
                  <a:pt x="337" y="667"/>
                  <a:pt x="331" y="652"/>
                </a:cubicBezTo>
                <a:cubicBezTo>
                  <a:pt x="333" y="653"/>
                  <a:pt x="336" y="653"/>
                  <a:pt x="339" y="654"/>
                </a:cubicBezTo>
                <a:cubicBezTo>
                  <a:pt x="360" y="660"/>
                  <a:pt x="380" y="666"/>
                  <a:pt x="400" y="673"/>
                </a:cubicBezTo>
                <a:cubicBezTo>
                  <a:pt x="401" y="688"/>
                  <a:pt x="399" y="703"/>
                  <a:pt x="397" y="718"/>
                </a:cubicBezTo>
                <a:cubicBezTo>
                  <a:pt x="396" y="731"/>
                  <a:pt x="410" y="742"/>
                  <a:pt x="421" y="742"/>
                </a:cubicBezTo>
                <a:cubicBezTo>
                  <a:pt x="436" y="742"/>
                  <a:pt x="443" y="731"/>
                  <a:pt x="445" y="718"/>
                </a:cubicBezTo>
                <a:cubicBezTo>
                  <a:pt x="446" y="709"/>
                  <a:pt x="447" y="701"/>
                  <a:pt x="448" y="693"/>
                </a:cubicBezTo>
                <a:cubicBezTo>
                  <a:pt x="455" y="697"/>
                  <a:pt x="462" y="701"/>
                  <a:pt x="469" y="706"/>
                </a:cubicBezTo>
                <a:cubicBezTo>
                  <a:pt x="475" y="710"/>
                  <a:pt x="480" y="715"/>
                  <a:pt x="486" y="720"/>
                </a:cubicBezTo>
                <a:cubicBezTo>
                  <a:pt x="489" y="722"/>
                  <a:pt x="491" y="725"/>
                  <a:pt x="494" y="728"/>
                </a:cubicBezTo>
                <a:cubicBezTo>
                  <a:pt x="495" y="729"/>
                  <a:pt x="496" y="731"/>
                  <a:pt x="498" y="732"/>
                </a:cubicBezTo>
                <a:cubicBezTo>
                  <a:pt x="497" y="732"/>
                  <a:pt x="501" y="736"/>
                  <a:pt x="501" y="736"/>
                </a:cubicBezTo>
                <a:cubicBezTo>
                  <a:pt x="505" y="741"/>
                  <a:pt x="508" y="747"/>
                  <a:pt x="512" y="753"/>
                </a:cubicBezTo>
                <a:cubicBezTo>
                  <a:pt x="513" y="755"/>
                  <a:pt x="514" y="758"/>
                  <a:pt x="515" y="760"/>
                </a:cubicBezTo>
                <a:cubicBezTo>
                  <a:pt x="516" y="761"/>
                  <a:pt x="516" y="761"/>
                  <a:pt x="516" y="761"/>
                </a:cubicBezTo>
                <a:cubicBezTo>
                  <a:pt x="516" y="763"/>
                  <a:pt x="517" y="764"/>
                  <a:pt x="517" y="765"/>
                </a:cubicBezTo>
                <a:cubicBezTo>
                  <a:pt x="519" y="770"/>
                  <a:pt x="520" y="775"/>
                  <a:pt x="521" y="779"/>
                </a:cubicBezTo>
                <a:cubicBezTo>
                  <a:pt x="522" y="781"/>
                  <a:pt x="522" y="783"/>
                  <a:pt x="522" y="785"/>
                </a:cubicBezTo>
                <a:cubicBezTo>
                  <a:pt x="523" y="785"/>
                  <a:pt x="523" y="785"/>
                  <a:pt x="523" y="785"/>
                </a:cubicBezTo>
                <a:cubicBezTo>
                  <a:pt x="523" y="788"/>
                  <a:pt x="523" y="792"/>
                  <a:pt x="523" y="795"/>
                </a:cubicBezTo>
                <a:cubicBezTo>
                  <a:pt x="522" y="808"/>
                  <a:pt x="534" y="818"/>
                  <a:pt x="547" y="818"/>
                </a:cubicBezTo>
                <a:cubicBezTo>
                  <a:pt x="561" y="818"/>
                  <a:pt x="570" y="808"/>
                  <a:pt x="571" y="795"/>
                </a:cubicBezTo>
                <a:cubicBezTo>
                  <a:pt x="572" y="771"/>
                  <a:pt x="563" y="747"/>
                  <a:pt x="552" y="727"/>
                </a:cubicBezTo>
                <a:cubicBezTo>
                  <a:pt x="527" y="682"/>
                  <a:pt x="482" y="654"/>
                  <a:pt x="436" y="635"/>
                </a:cubicBezTo>
                <a:cubicBezTo>
                  <a:pt x="434" y="634"/>
                  <a:pt x="432" y="634"/>
                  <a:pt x="430" y="633"/>
                </a:cubicBezTo>
                <a:cubicBezTo>
                  <a:pt x="429" y="633"/>
                  <a:pt x="429" y="632"/>
                  <a:pt x="428" y="632"/>
                </a:cubicBezTo>
                <a:cubicBezTo>
                  <a:pt x="388" y="617"/>
                  <a:pt x="345" y="608"/>
                  <a:pt x="304" y="593"/>
                </a:cubicBezTo>
                <a:cubicBezTo>
                  <a:pt x="302" y="592"/>
                  <a:pt x="298" y="590"/>
                  <a:pt x="294" y="588"/>
                </a:cubicBezTo>
                <a:cubicBezTo>
                  <a:pt x="293" y="587"/>
                  <a:pt x="292" y="587"/>
                  <a:pt x="291" y="586"/>
                </a:cubicBezTo>
                <a:cubicBezTo>
                  <a:pt x="288" y="585"/>
                  <a:pt x="285" y="584"/>
                  <a:pt x="282" y="582"/>
                </a:cubicBezTo>
                <a:cubicBezTo>
                  <a:pt x="279" y="580"/>
                  <a:pt x="276" y="578"/>
                  <a:pt x="273" y="576"/>
                </a:cubicBezTo>
                <a:cubicBezTo>
                  <a:pt x="273" y="576"/>
                  <a:pt x="271" y="574"/>
                  <a:pt x="270" y="574"/>
                </a:cubicBezTo>
                <a:cubicBezTo>
                  <a:pt x="268" y="572"/>
                  <a:pt x="266" y="570"/>
                  <a:pt x="264" y="568"/>
                </a:cubicBezTo>
                <a:cubicBezTo>
                  <a:pt x="264" y="568"/>
                  <a:pt x="262" y="566"/>
                  <a:pt x="262" y="566"/>
                </a:cubicBezTo>
                <a:cubicBezTo>
                  <a:pt x="261" y="565"/>
                  <a:pt x="261" y="564"/>
                  <a:pt x="260" y="563"/>
                </a:cubicBezTo>
                <a:cubicBezTo>
                  <a:pt x="259" y="561"/>
                  <a:pt x="258" y="559"/>
                  <a:pt x="257" y="557"/>
                </a:cubicBezTo>
                <a:cubicBezTo>
                  <a:pt x="257" y="557"/>
                  <a:pt x="255" y="554"/>
                  <a:pt x="255" y="553"/>
                </a:cubicBezTo>
                <a:cubicBezTo>
                  <a:pt x="254" y="549"/>
                  <a:pt x="253" y="545"/>
                  <a:pt x="252" y="541"/>
                </a:cubicBezTo>
                <a:cubicBezTo>
                  <a:pt x="251" y="539"/>
                  <a:pt x="251" y="537"/>
                  <a:pt x="250" y="534"/>
                </a:cubicBezTo>
                <a:cubicBezTo>
                  <a:pt x="250" y="534"/>
                  <a:pt x="249" y="527"/>
                  <a:pt x="249" y="527"/>
                </a:cubicBezTo>
                <a:cubicBezTo>
                  <a:pt x="247" y="514"/>
                  <a:pt x="248" y="500"/>
                  <a:pt x="248" y="486"/>
                </a:cubicBezTo>
                <a:cubicBezTo>
                  <a:pt x="249" y="479"/>
                  <a:pt x="249" y="473"/>
                  <a:pt x="250" y="466"/>
                </a:cubicBezTo>
                <a:cubicBezTo>
                  <a:pt x="250" y="466"/>
                  <a:pt x="251" y="461"/>
                  <a:pt x="251" y="460"/>
                </a:cubicBezTo>
                <a:cubicBezTo>
                  <a:pt x="251" y="457"/>
                  <a:pt x="252" y="453"/>
                  <a:pt x="252" y="450"/>
                </a:cubicBezTo>
                <a:cubicBezTo>
                  <a:pt x="255" y="437"/>
                  <a:pt x="257" y="424"/>
                  <a:pt x="261" y="411"/>
                </a:cubicBezTo>
                <a:cubicBezTo>
                  <a:pt x="291" y="422"/>
                  <a:pt x="323" y="428"/>
                  <a:pt x="355" y="431"/>
                </a:cubicBezTo>
                <a:cubicBezTo>
                  <a:pt x="404" y="435"/>
                  <a:pt x="453" y="427"/>
                  <a:pt x="502" y="431"/>
                </a:cubicBezTo>
                <a:cubicBezTo>
                  <a:pt x="537" y="433"/>
                  <a:pt x="575" y="443"/>
                  <a:pt x="604" y="460"/>
                </a:cubicBezTo>
                <a:cubicBezTo>
                  <a:pt x="611" y="463"/>
                  <a:pt x="617" y="467"/>
                  <a:pt x="623" y="471"/>
                </a:cubicBezTo>
                <a:cubicBezTo>
                  <a:pt x="624" y="472"/>
                  <a:pt x="625" y="473"/>
                  <a:pt x="626" y="474"/>
                </a:cubicBezTo>
                <a:cubicBezTo>
                  <a:pt x="627" y="475"/>
                  <a:pt x="629" y="476"/>
                  <a:pt x="630" y="477"/>
                </a:cubicBezTo>
                <a:cubicBezTo>
                  <a:pt x="633" y="480"/>
                  <a:pt x="637" y="483"/>
                  <a:pt x="640" y="487"/>
                </a:cubicBezTo>
                <a:cubicBezTo>
                  <a:pt x="642" y="489"/>
                  <a:pt x="645" y="492"/>
                  <a:pt x="647" y="495"/>
                </a:cubicBezTo>
                <a:cubicBezTo>
                  <a:pt x="649" y="496"/>
                  <a:pt x="650" y="498"/>
                  <a:pt x="651" y="499"/>
                </a:cubicBezTo>
                <a:cubicBezTo>
                  <a:pt x="651" y="499"/>
                  <a:pt x="651" y="499"/>
                  <a:pt x="651" y="499"/>
                </a:cubicBezTo>
                <a:cubicBezTo>
                  <a:pt x="651" y="500"/>
                  <a:pt x="651" y="500"/>
                  <a:pt x="652" y="500"/>
                </a:cubicBezTo>
                <a:cubicBezTo>
                  <a:pt x="657" y="507"/>
                  <a:pt x="661" y="514"/>
                  <a:pt x="665" y="521"/>
                </a:cubicBezTo>
                <a:cubicBezTo>
                  <a:pt x="667" y="524"/>
                  <a:pt x="668" y="528"/>
                  <a:pt x="670" y="531"/>
                </a:cubicBezTo>
                <a:cubicBezTo>
                  <a:pt x="670" y="532"/>
                  <a:pt x="670" y="533"/>
                  <a:pt x="671" y="534"/>
                </a:cubicBezTo>
                <a:cubicBezTo>
                  <a:pt x="671" y="535"/>
                  <a:pt x="672" y="537"/>
                  <a:pt x="673" y="538"/>
                </a:cubicBezTo>
                <a:cubicBezTo>
                  <a:pt x="676" y="546"/>
                  <a:pt x="678" y="554"/>
                  <a:pt x="680" y="562"/>
                </a:cubicBezTo>
                <a:cubicBezTo>
                  <a:pt x="681" y="566"/>
                  <a:pt x="682" y="570"/>
                  <a:pt x="682" y="574"/>
                </a:cubicBezTo>
                <a:cubicBezTo>
                  <a:pt x="682" y="575"/>
                  <a:pt x="683" y="577"/>
                  <a:pt x="683" y="578"/>
                </a:cubicBezTo>
                <a:cubicBezTo>
                  <a:pt x="683" y="579"/>
                  <a:pt x="683" y="582"/>
                  <a:pt x="683" y="582"/>
                </a:cubicBezTo>
                <a:cubicBezTo>
                  <a:pt x="684" y="591"/>
                  <a:pt x="685" y="601"/>
                  <a:pt x="685" y="610"/>
                </a:cubicBezTo>
                <a:cubicBezTo>
                  <a:pt x="685" y="619"/>
                  <a:pt x="684" y="628"/>
                  <a:pt x="684" y="636"/>
                </a:cubicBezTo>
                <a:cubicBezTo>
                  <a:pt x="683" y="639"/>
                  <a:pt x="683" y="641"/>
                  <a:pt x="683" y="643"/>
                </a:cubicBezTo>
                <a:cubicBezTo>
                  <a:pt x="683" y="644"/>
                  <a:pt x="683" y="647"/>
                  <a:pt x="682" y="648"/>
                </a:cubicBezTo>
                <a:cubicBezTo>
                  <a:pt x="682" y="653"/>
                  <a:pt x="681" y="658"/>
                  <a:pt x="680" y="663"/>
                </a:cubicBezTo>
                <a:cubicBezTo>
                  <a:pt x="676" y="684"/>
                  <a:pt x="670" y="704"/>
                  <a:pt x="664" y="724"/>
                </a:cubicBezTo>
                <a:cubicBezTo>
                  <a:pt x="648" y="769"/>
                  <a:pt x="626" y="811"/>
                  <a:pt x="598" y="850"/>
                </a:cubicBezTo>
                <a:cubicBezTo>
                  <a:pt x="585" y="868"/>
                  <a:pt x="571" y="885"/>
                  <a:pt x="555" y="902"/>
                </a:cubicBezTo>
                <a:cubicBezTo>
                  <a:pt x="548" y="909"/>
                  <a:pt x="540" y="917"/>
                  <a:pt x="532" y="924"/>
                </a:cubicBezTo>
                <a:cubicBezTo>
                  <a:pt x="525" y="931"/>
                  <a:pt x="513" y="940"/>
                  <a:pt x="508" y="944"/>
                </a:cubicBezTo>
                <a:cubicBezTo>
                  <a:pt x="492" y="957"/>
                  <a:pt x="474" y="968"/>
                  <a:pt x="456" y="978"/>
                </a:cubicBezTo>
                <a:cubicBezTo>
                  <a:pt x="438" y="988"/>
                  <a:pt x="426" y="992"/>
                  <a:pt x="406" y="998"/>
                </a:cubicBezTo>
                <a:cubicBezTo>
                  <a:pt x="400" y="1000"/>
                  <a:pt x="395" y="1001"/>
                  <a:pt x="389" y="1002"/>
                </a:cubicBezTo>
                <a:close/>
                <a:moveTo>
                  <a:pt x="892" y="126"/>
                </a:moveTo>
                <a:cubicBezTo>
                  <a:pt x="891" y="128"/>
                  <a:pt x="891" y="130"/>
                  <a:pt x="890" y="130"/>
                </a:cubicBezTo>
                <a:cubicBezTo>
                  <a:pt x="889" y="132"/>
                  <a:pt x="888" y="135"/>
                  <a:pt x="888" y="134"/>
                </a:cubicBezTo>
                <a:cubicBezTo>
                  <a:pt x="886" y="137"/>
                  <a:pt x="884" y="139"/>
                  <a:pt x="882" y="141"/>
                </a:cubicBezTo>
                <a:cubicBezTo>
                  <a:pt x="861" y="160"/>
                  <a:pt x="837" y="174"/>
                  <a:pt x="814" y="191"/>
                </a:cubicBezTo>
                <a:cubicBezTo>
                  <a:pt x="786" y="211"/>
                  <a:pt x="761" y="232"/>
                  <a:pt x="738" y="257"/>
                </a:cubicBezTo>
                <a:cubicBezTo>
                  <a:pt x="723" y="262"/>
                  <a:pt x="716" y="285"/>
                  <a:pt x="729" y="298"/>
                </a:cubicBezTo>
                <a:cubicBezTo>
                  <a:pt x="863" y="432"/>
                  <a:pt x="822" y="660"/>
                  <a:pt x="744" y="815"/>
                </a:cubicBezTo>
                <a:cubicBezTo>
                  <a:pt x="724" y="855"/>
                  <a:pt x="699" y="894"/>
                  <a:pt x="672" y="926"/>
                </a:cubicBezTo>
                <a:cubicBezTo>
                  <a:pt x="645" y="959"/>
                  <a:pt x="615" y="987"/>
                  <a:pt x="582" y="1008"/>
                </a:cubicBezTo>
                <a:cubicBezTo>
                  <a:pt x="574" y="1013"/>
                  <a:pt x="565" y="1018"/>
                  <a:pt x="557" y="1022"/>
                </a:cubicBezTo>
                <a:cubicBezTo>
                  <a:pt x="553" y="1025"/>
                  <a:pt x="548" y="1027"/>
                  <a:pt x="544" y="1029"/>
                </a:cubicBezTo>
                <a:cubicBezTo>
                  <a:pt x="542" y="1029"/>
                  <a:pt x="541" y="1030"/>
                  <a:pt x="539" y="1031"/>
                </a:cubicBezTo>
                <a:cubicBezTo>
                  <a:pt x="540" y="1031"/>
                  <a:pt x="533" y="1033"/>
                  <a:pt x="533" y="1033"/>
                </a:cubicBezTo>
                <a:cubicBezTo>
                  <a:pt x="524" y="1037"/>
                  <a:pt x="515" y="1039"/>
                  <a:pt x="507" y="1042"/>
                </a:cubicBezTo>
                <a:cubicBezTo>
                  <a:pt x="502" y="1043"/>
                  <a:pt x="498" y="1044"/>
                  <a:pt x="493" y="1045"/>
                </a:cubicBezTo>
                <a:cubicBezTo>
                  <a:pt x="491" y="1045"/>
                  <a:pt x="489" y="1046"/>
                  <a:pt x="487" y="1046"/>
                </a:cubicBezTo>
                <a:cubicBezTo>
                  <a:pt x="486" y="1046"/>
                  <a:pt x="481" y="1047"/>
                  <a:pt x="480" y="1047"/>
                </a:cubicBezTo>
                <a:cubicBezTo>
                  <a:pt x="472" y="1048"/>
                  <a:pt x="463" y="1048"/>
                  <a:pt x="454" y="1048"/>
                </a:cubicBezTo>
                <a:cubicBezTo>
                  <a:pt x="450" y="1048"/>
                  <a:pt x="445" y="1048"/>
                  <a:pt x="441" y="1048"/>
                </a:cubicBezTo>
                <a:cubicBezTo>
                  <a:pt x="439" y="1048"/>
                  <a:pt x="437" y="1048"/>
                  <a:pt x="434" y="1048"/>
                </a:cubicBezTo>
                <a:cubicBezTo>
                  <a:pt x="434" y="1047"/>
                  <a:pt x="429" y="1047"/>
                  <a:pt x="428" y="1047"/>
                </a:cubicBezTo>
                <a:cubicBezTo>
                  <a:pt x="424" y="1046"/>
                  <a:pt x="419" y="1045"/>
                  <a:pt x="415" y="1044"/>
                </a:cubicBezTo>
                <a:cubicBezTo>
                  <a:pt x="440" y="1038"/>
                  <a:pt x="464" y="1028"/>
                  <a:pt x="486" y="1016"/>
                </a:cubicBezTo>
                <a:cubicBezTo>
                  <a:pt x="567" y="971"/>
                  <a:pt x="633" y="896"/>
                  <a:pt x="676" y="815"/>
                </a:cubicBezTo>
                <a:cubicBezTo>
                  <a:pt x="716" y="739"/>
                  <a:pt x="742" y="650"/>
                  <a:pt x="729" y="563"/>
                </a:cubicBezTo>
                <a:cubicBezTo>
                  <a:pt x="717" y="494"/>
                  <a:pt x="671" y="435"/>
                  <a:pt x="606" y="407"/>
                </a:cubicBezTo>
                <a:cubicBezTo>
                  <a:pt x="566" y="390"/>
                  <a:pt x="524" y="383"/>
                  <a:pt x="481" y="382"/>
                </a:cubicBezTo>
                <a:cubicBezTo>
                  <a:pt x="456" y="381"/>
                  <a:pt x="431" y="384"/>
                  <a:pt x="406" y="385"/>
                </a:cubicBezTo>
                <a:cubicBezTo>
                  <a:pt x="393" y="385"/>
                  <a:pt x="381" y="385"/>
                  <a:pt x="369" y="384"/>
                </a:cubicBezTo>
                <a:cubicBezTo>
                  <a:pt x="363" y="384"/>
                  <a:pt x="358" y="384"/>
                  <a:pt x="352" y="383"/>
                </a:cubicBezTo>
                <a:cubicBezTo>
                  <a:pt x="349" y="383"/>
                  <a:pt x="346" y="383"/>
                  <a:pt x="344" y="382"/>
                </a:cubicBezTo>
                <a:cubicBezTo>
                  <a:pt x="339" y="382"/>
                  <a:pt x="340" y="382"/>
                  <a:pt x="337" y="381"/>
                </a:cubicBezTo>
                <a:cubicBezTo>
                  <a:pt x="316" y="378"/>
                  <a:pt x="296" y="374"/>
                  <a:pt x="277" y="367"/>
                </a:cubicBezTo>
                <a:cubicBezTo>
                  <a:pt x="272" y="366"/>
                  <a:pt x="268" y="364"/>
                  <a:pt x="264" y="363"/>
                </a:cubicBezTo>
                <a:cubicBezTo>
                  <a:pt x="262" y="362"/>
                  <a:pt x="260" y="361"/>
                  <a:pt x="258" y="360"/>
                </a:cubicBezTo>
                <a:cubicBezTo>
                  <a:pt x="257" y="360"/>
                  <a:pt x="257" y="360"/>
                  <a:pt x="256" y="360"/>
                </a:cubicBezTo>
                <a:cubicBezTo>
                  <a:pt x="256" y="360"/>
                  <a:pt x="256" y="360"/>
                  <a:pt x="256" y="359"/>
                </a:cubicBezTo>
                <a:cubicBezTo>
                  <a:pt x="248" y="356"/>
                  <a:pt x="240" y="352"/>
                  <a:pt x="232" y="348"/>
                </a:cubicBezTo>
                <a:cubicBezTo>
                  <a:pt x="225" y="344"/>
                  <a:pt x="219" y="340"/>
                  <a:pt x="212" y="336"/>
                </a:cubicBezTo>
                <a:cubicBezTo>
                  <a:pt x="209" y="334"/>
                  <a:pt x="206" y="332"/>
                  <a:pt x="203" y="330"/>
                </a:cubicBezTo>
                <a:cubicBezTo>
                  <a:pt x="202" y="329"/>
                  <a:pt x="197" y="325"/>
                  <a:pt x="196" y="325"/>
                </a:cubicBezTo>
                <a:cubicBezTo>
                  <a:pt x="186" y="317"/>
                  <a:pt x="177" y="309"/>
                  <a:pt x="169" y="300"/>
                </a:cubicBezTo>
                <a:cubicBezTo>
                  <a:pt x="163" y="295"/>
                  <a:pt x="158" y="289"/>
                  <a:pt x="154" y="283"/>
                </a:cubicBezTo>
                <a:cubicBezTo>
                  <a:pt x="153" y="282"/>
                  <a:pt x="149" y="277"/>
                  <a:pt x="149" y="276"/>
                </a:cubicBezTo>
                <a:cubicBezTo>
                  <a:pt x="148" y="275"/>
                  <a:pt x="147" y="274"/>
                  <a:pt x="146" y="273"/>
                </a:cubicBezTo>
                <a:cubicBezTo>
                  <a:pt x="145" y="269"/>
                  <a:pt x="142" y="265"/>
                  <a:pt x="139" y="262"/>
                </a:cubicBezTo>
                <a:cubicBezTo>
                  <a:pt x="138" y="262"/>
                  <a:pt x="138" y="261"/>
                  <a:pt x="137" y="261"/>
                </a:cubicBezTo>
                <a:cubicBezTo>
                  <a:pt x="137" y="260"/>
                  <a:pt x="136" y="259"/>
                  <a:pt x="135" y="258"/>
                </a:cubicBezTo>
                <a:cubicBezTo>
                  <a:pt x="134" y="257"/>
                  <a:pt x="133" y="255"/>
                  <a:pt x="132" y="254"/>
                </a:cubicBezTo>
                <a:cubicBezTo>
                  <a:pt x="131" y="251"/>
                  <a:pt x="129" y="249"/>
                  <a:pt x="128" y="246"/>
                </a:cubicBezTo>
                <a:cubicBezTo>
                  <a:pt x="128" y="245"/>
                  <a:pt x="127" y="244"/>
                  <a:pt x="127" y="243"/>
                </a:cubicBezTo>
                <a:cubicBezTo>
                  <a:pt x="126" y="242"/>
                  <a:pt x="126" y="242"/>
                  <a:pt x="126" y="241"/>
                </a:cubicBezTo>
                <a:cubicBezTo>
                  <a:pt x="125" y="238"/>
                  <a:pt x="124" y="236"/>
                  <a:pt x="124" y="233"/>
                </a:cubicBezTo>
                <a:cubicBezTo>
                  <a:pt x="123" y="232"/>
                  <a:pt x="123" y="230"/>
                  <a:pt x="123" y="229"/>
                </a:cubicBezTo>
                <a:cubicBezTo>
                  <a:pt x="123" y="227"/>
                  <a:pt x="123" y="224"/>
                  <a:pt x="123" y="221"/>
                </a:cubicBezTo>
                <a:cubicBezTo>
                  <a:pt x="123" y="221"/>
                  <a:pt x="123" y="221"/>
                  <a:pt x="123" y="220"/>
                </a:cubicBezTo>
                <a:cubicBezTo>
                  <a:pt x="123" y="220"/>
                  <a:pt x="123" y="220"/>
                  <a:pt x="123" y="219"/>
                </a:cubicBezTo>
                <a:cubicBezTo>
                  <a:pt x="124" y="217"/>
                  <a:pt x="124" y="215"/>
                  <a:pt x="125" y="213"/>
                </a:cubicBezTo>
                <a:cubicBezTo>
                  <a:pt x="125" y="213"/>
                  <a:pt x="126" y="209"/>
                  <a:pt x="126" y="209"/>
                </a:cubicBezTo>
                <a:cubicBezTo>
                  <a:pt x="127" y="207"/>
                  <a:pt x="128" y="205"/>
                  <a:pt x="129" y="203"/>
                </a:cubicBezTo>
                <a:cubicBezTo>
                  <a:pt x="135" y="192"/>
                  <a:pt x="144" y="184"/>
                  <a:pt x="154" y="176"/>
                </a:cubicBezTo>
                <a:cubicBezTo>
                  <a:pt x="169" y="163"/>
                  <a:pt x="187" y="153"/>
                  <a:pt x="204" y="143"/>
                </a:cubicBezTo>
                <a:cubicBezTo>
                  <a:pt x="212" y="139"/>
                  <a:pt x="220" y="134"/>
                  <a:pt x="229" y="131"/>
                </a:cubicBezTo>
                <a:cubicBezTo>
                  <a:pt x="229" y="130"/>
                  <a:pt x="229" y="130"/>
                  <a:pt x="230" y="130"/>
                </a:cubicBezTo>
                <a:cubicBezTo>
                  <a:pt x="230" y="130"/>
                  <a:pt x="230" y="130"/>
                  <a:pt x="231" y="130"/>
                </a:cubicBezTo>
                <a:cubicBezTo>
                  <a:pt x="233" y="129"/>
                  <a:pt x="235" y="128"/>
                  <a:pt x="237" y="127"/>
                </a:cubicBezTo>
                <a:cubicBezTo>
                  <a:pt x="242" y="126"/>
                  <a:pt x="246" y="124"/>
                  <a:pt x="251" y="123"/>
                </a:cubicBezTo>
                <a:cubicBezTo>
                  <a:pt x="255" y="122"/>
                  <a:pt x="258" y="121"/>
                  <a:pt x="262" y="120"/>
                </a:cubicBezTo>
                <a:cubicBezTo>
                  <a:pt x="263" y="120"/>
                  <a:pt x="264" y="120"/>
                  <a:pt x="265" y="119"/>
                </a:cubicBezTo>
                <a:cubicBezTo>
                  <a:pt x="265" y="119"/>
                  <a:pt x="268" y="119"/>
                  <a:pt x="269" y="119"/>
                </a:cubicBezTo>
                <a:cubicBezTo>
                  <a:pt x="273" y="119"/>
                  <a:pt x="276" y="119"/>
                  <a:pt x="280" y="119"/>
                </a:cubicBezTo>
                <a:cubicBezTo>
                  <a:pt x="281" y="119"/>
                  <a:pt x="283" y="119"/>
                  <a:pt x="285" y="119"/>
                </a:cubicBezTo>
                <a:cubicBezTo>
                  <a:pt x="285" y="119"/>
                  <a:pt x="286" y="119"/>
                  <a:pt x="287" y="119"/>
                </a:cubicBezTo>
                <a:cubicBezTo>
                  <a:pt x="289" y="120"/>
                  <a:pt x="292" y="121"/>
                  <a:pt x="294" y="122"/>
                </a:cubicBezTo>
                <a:cubicBezTo>
                  <a:pt x="291" y="120"/>
                  <a:pt x="298" y="124"/>
                  <a:pt x="300" y="125"/>
                </a:cubicBezTo>
                <a:cubicBezTo>
                  <a:pt x="300" y="125"/>
                  <a:pt x="300" y="125"/>
                  <a:pt x="300" y="125"/>
                </a:cubicBezTo>
                <a:cubicBezTo>
                  <a:pt x="302" y="126"/>
                  <a:pt x="303" y="127"/>
                  <a:pt x="304" y="128"/>
                </a:cubicBezTo>
                <a:cubicBezTo>
                  <a:pt x="305" y="129"/>
                  <a:pt x="306" y="130"/>
                  <a:pt x="306" y="131"/>
                </a:cubicBezTo>
                <a:cubicBezTo>
                  <a:pt x="304" y="129"/>
                  <a:pt x="308" y="134"/>
                  <a:pt x="309" y="135"/>
                </a:cubicBezTo>
                <a:cubicBezTo>
                  <a:pt x="310" y="136"/>
                  <a:pt x="311" y="138"/>
                  <a:pt x="311" y="140"/>
                </a:cubicBezTo>
                <a:cubicBezTo>
                  <a:pt x="312" y="140"/>
                  <a:pt x="313" y="143"/>
                  <a:pt x="313" y="143"/>
                </a:cubicBezTo>
                <a:cubicBezTo>
                  <a:pt x="314" y="147"/>
                  <a:pt x="315" y="150"/>
                  <a:pt x="316" y="154"/>
                </a:cubicBezTo>
                <a:cubicBezTo>
                  <a:pt x="320" y="166"/>
                  <a:pt x="320" y="172"/>
                  <a:pt x="320" y="185"/>
                </a:cubicBezTo>
                <a:cubicBezTo>
                  <a:pt x="321" y="202"/>
                  <a:pt x="335" y="211"/>
                  <a:pt x="351" y="208"/>
                </a:cubicBezTo>
                <a:cubicBezTo>
                  <a:pt x="381" y="203"/>
                  <a:pt x="412" y="201"/>
                  <a:pt x="443" y="200"/>
                </a:cubicBezTo>
                <a:cubicBezTo>
                  <a:pt x="451" y="200"/>
                  <a:pt x="460" y="201"/>
                  <a:pt x="467" y="196"/>
                </a:cubicBezTo>
                <a:cubicBezTo>
                  <a:pt x="469" y="195"/>
                  <a:pt x="471" y="194"/>
                  <a:pt x="473" y="193"/>
                </a:cubicBezTo>
                <a:cubicBezTo>
                  <a:pt x="530" y="154"/>
                  <a:pt x="530" y="154"/>
                  <a:pt x="530" y="154"/>
                </a:cubicBezTo>
                <a:cubicBezTo>
                  <a:pt x="576" y="123"/>
                  <a:pt x="622" y="92"/>
                  <a:pt x="668" y="61"/>
                </a:cubicBezTo>
                <a:cubicBezTo>
                  <a:pt x="671" y="59"/>
                  <a:pt x="674" y="57"/>
                  <a:pt x="678" y="55"/>
                </a:cubicBezTo>
                <a:cubicBezTo>
                  <a:pt x="679" y="54"/>
                  <a:pt x="680" y="53"/>
                  <a:pt x="681" y="52"/>
                </a:cubicBezTo>
                <a:cubicBezTo>
                  <a:pt x="680" y="53"/>
                  <a:pt x="684" y="52"/>
                  <a:pt x="686" y="51"/>
                </a:cubicBezTo>
                <a:cubicBezTo>
                  <a:pt x="687" y="51"/>
                  <a:pt x="689" y="51"/>
                  <a:pt x="689" y="51"/>
                </a:cubicBezTo>
                <a:cubicBezTo>
                  <a:pt x="690" y="51"/>
                  <a:pt x="693" y="51"/>
                  <a:pt x="693" y="51"/>
                </a:cubicBezTo>
                <a:cubicBezTo>
                  <a:pt x="710" y="55"/>
                  <a:pt x="726" y="70"/>
                  <a:pt x="734" y="85"/>
                </a:cubicBezTo>
                <a:cubicBezTo>
                  <a:pt x="734" y="85"/>
                  <a:pt x="734" y="85"/>
                  <a:pt x="733" y="85"/>
                </a:cubicBezTo>
                <a:cubicBezTo>
                  <a:pt x="733" y="85"/>
                  <a:pt x="733" y="85"/>
                  <a:pt x="733" y="85"/>
                </a:cubicBezTo>
                <a:cubicBezTo>
                  <a:pt x="729" y="92"/>
                  <a:pt x="727" y="102"/>
                  <a:pt x="732" y="110"/>
                </a:cubicBezTo>
                <a:cubicBezTo>
                  <a:pt x="739" y="121"/>
                  <a:pt x="754" y="126"/>
                  <a:pt x="765" y="119"/>
                </a:cubicBezTo>
                <a:cubicBezTo>
                  <a:pt x="790" y="103"/>
                  <a:pt x="817" y="89"/>
                  <a:pt x="846" y="80"/>
                </a:cubicBezTo>
                <a:cubicBezTo>
                  <a:pt x="846" y="80"/>
                  <a:pt x="848" y="79"/>
                  <a:pt x="849" y="79"/>
                </a:cubicBezTo>
                <a:cubicBezTo>
                  <a:pt x="850" y="79"/>
                  <a:pt x="851" y="79"/>
                  <a:pt x="852" y="79"/>
                </a:cubicBezTo>
                <a:cubicBezTo>
                  <a:pt x="851" y="79"/>
                  <a:pt x="856" y="80"/>
                  <a:pt x="857" y="81"/>
                </a:cubicBezTo>
                <a:cubicBezTo>
                  <a:pt x="858" y="81"/>
                  <a:pt x="859" y="81"/>
                  <a:pt x="860" y="82"/>
                </a:cubicBezTo>
                <a:cubicBezTo>
                  <a:pt x="860" y="82"/>
                  <a:pt x="861" y="82"/>
                  <a:pt x="861" y="82"/>
                </a:cubicBezTo>
                <a:cubicBezTo>
                  <a:pt x="863" y="83"/>
                  <a:pt x="866" y="85"/>
                  <a:pt x="868" y="86"/>
                </a:cubicBezTo>
                <a:cubicBezTo>
                  <a:pt x="869" y="87"/>
                  <a:pt x="870" y="88"/>
                  <a:pt x="872" y="88"/>
                </a:cubicBezTo>
                <a:cubicBezTo>
                  <a:pt x="872" y="89"/>
                  <a:pt x="872" y="89"/>
                  <a:pt x="872" y="89"/>
                </a:cubicBezTo>
                <a:cubicBezTo>
                  <a:pt x="874" y="91"/>
                  <a:pt x="876" y="93"/>
                  <a:pt x="878" y="95"/>
                </a:cubicBezTo>
                <a:cubicBezTo>
                  <a:pt x="879" y="95"/>
                  <a:pt x="882" y="99"/>
                  <a:pt x="882" y="99"/>
                </a:cubicBezTo>
                <a:cubicBezTo>
                  <a:pt x="884" y="101"/>
                  <a:pt x="885" y="103"/>
                  <a:pt x="887" y="106"/>
                </a:cubicBezTo>
                <a:cubicBezTo>
                  <a:pt x="887" y="106"/>
                  <a:pt x="890" y="112"/>
                  <a:pt x="890" y="111"/>
                </a:cubicBezTo>
                <a:cubicBezTo>
                  <a:pt x="890" y="113"/>
                  <a:pt x="891" y="115"/>
                  <a:pt x="891" y="117"/>
                </a:cubicBezTo>
                <a:cubicBezTo>
                  <a:pt x="892" y="118"/>
                  <a:pt x="892" y="119"/>
                  <a:pt x="892" y="120"/>
                </a:cubicBezTo>
                <a:cubicBezTo>
                  <a:pt x="892" y="120"/>
                  <a:pt x="892" y="121"/>
                  <a:pt x="892" y="121"/>
                </a:cubicBezTo>
                <a:cubicBezTo>
                  <a:pt x="892" y="122"/>
                  <a:pt x="892" y="125"/>
                  <a:pt x="892" y="126"/>
                </a:cubicBezTo>
                <a:close/>
              </a:path>
            </a:pathLst>
          </a:custGeom>
          <a:solidFill>
            <a:schemeClr val="accent1"/>
          </a:solidFill>
          <a:ln>
            <a:noFill/>
          </a:ln>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nvGrpSpPr>
          <p:cNvPr id="27" name="Group 26"/>
          <p:cNvGrpSpPr/>
          <p:nvPr/>
        </p:nvGrpSpPr>
        <p:grpSpPr>
          <a:xfrm>
            <a:off x="7961996" y="3470310"/>
            <a:ext cx="512067" cy="419110"/>
            <a:chOff x="7880350" y="4111625"/>
            <a:chExt cx="2527300" cy="2068513"/>
          </a:xfrm>
          <a:solidFill>
            <a:schemeClr val="accent1"/>
          </a:solidFill>
        </p:grpSpPr>
        <p:sp>
          <p:nvSpPr>
            <p:cNvPr id="28" name="Freeform 134"/>
            <p:cNvSpPr>
              <a:spLocks noEditPoints="1"/>
            </p:cNvSpPr>
            <p:nvPr/>
          </p:nvSpPr>
          <p:spPr bwMode="auto">
            <a:xfrm>
              <a:off x="7880350" y="4111625"/>
              <a:ext cx="2527300" cy="2068513"/>
            </a:xfrm>
            <a:custGeom>
              <a:avLst/>
              <a:gdLst>
                <a:gd name="T0" fmla="*/ 744 w 1019"/>
                <a:gd name="T1" fmla="*/ 218 h 836"/>
                <a:gd name="T2" fmla="*/ 591 w 1019"/>
                <a:gd name="T3" fmla="*/ 298 h 836"/>
                <a:gd name="T4" fmla="*/ 572 w 1019"/>
                <a:gd name="T5" fmla="*/ 279 h 836"/>
                <a:gd name="T6" fmla="*/ 554 w 1019"/>
                <a:gd name="T7" fmla="*/ 247 h 836"/>
                <a:gd name="T8" fmla="*/ 534 w 1019"/>
                <a:gd name="T9" fmla="*/ 172 h 836"/>
                <a:gd name="T10" fmla="*/ 531 w 1019"/>
                <a:gd name="T11" fmla="*/ 22 h 836"/>
                <a:gd name="T12" fmla="*/ 476 w 1019"/>
                <a:gd name="T13" fmla="*/ 22 h 836"/>
                <a:gd name="T14" fmla="*/ 474 w 1019"/>
                <a:gd name="T15" fmla="*/ 166 h 836"/>
                <a:gd name="T16" fmla="*/ 453 w 1019"/>
                <a:gd name="T17" fmla="*/ 250 h 836"/>
                <a:gd name="T18" fmla="*/ 436 w 1019"/>
                <a:gd name="T19" fmla="*/ 281 h 836"/>
                <a:gd name="T20" fmla="*/ 424 w 1019"/>
                <a:gd name="T21" fmla="*/ 294 h 836"/>
                <a:gd name="T22" fmla="*/ 215 w 1019"/>
                <a:gd name="T23" fmla="*/ 257 h 836"/>
                <a:gd name="T24" fmla="*/ 31 w 1019"/>
                <a:gd name="T25" fmla="*/ 766 h 836"/>
                <a:gd name="T26" fmla="*/ 486 w 1019"/>
                <a:gd name="T27" fmla="*/ 540 h 836"/>
                <a:gd name="T28" fmla="*/ 482 w 1019"/>
                <a:gd name="T29" fmla="*/ 292 h 836"/>
                <a:gd name="T30" fmla="*/ 576 w 1019"/>
                <a:gd name="T31" fmla="*/ 341 h 836"/>
                <a:gd name="T32" fmla="*/ 750 w 1019"/>
                <a:gd name="T33" fmla="*/ 833 h 836"/>
                <a:gd name="T34" fmla="*/ 1011 w 1019"/>
                <a:gd name="T35" fmla="*/ 642 h 836"/>
                <a:gd name="T36" fmla="*/ 48 w 1019"/>
                <a:gd name="T37" fmla="*/ 713 h 836"/>
                <a:gd name="T38" fmla="*/ 445 w 1019"/>
                <a:gd name="T39" fmla="*/ 652 h 836"/>
                <a:gd name="T40" fmla="*/ 433 w 1019"/>
                <a:gd name="T41" fmla="*/ 698 h 836"/>
                <a:gd name="T42" fmla="*/ 418 w 1019"/>
                <a:gd name="T43" fmla="*/ 725 h 836"/>
                <a:gd name="T44" fmla="*/ 302 w 1019"/>
                <a:gd name="T45" fmla="*/ 786 h 836"/>
                <a:gd name="T46" fmla="*/ 235 w 1019"/>
                <a:gd name="T47" fmla="*/ 789 h 836"/>
                <a:gd name="T48" fmla="*/ 109 w 1019"/>
                <a:gd name="T49" fmla="*/ 763 h 836"/>
                <a:gd name="T50" fmla="*/ 72 w 1019"/>
                <a:gd name="T51" fmla="*/ 743 h 836"/>
                <a:gd name="T52" fmla="*/ 56 w 1019"/>
                <a:gd name="T53" fmla="*/ 727 h 836"/>
                <a:gd name="T54" fmla="*/ 47 w 1019"/>
                <a:gd name="T55" fmla="*/ 711 h 836"/>
                <a:gd name="T56" fmla="*/ 45 w 1019"/>
                <a:gd name="T57" fmla="*/ 680 h 836"/>
                <a:gd name="T58" fmla="*/ 50 w 1019"/>
                <a:gd name="T59" fmla="*/ 649 h 836"/>
                <a:gd name="T60" fmla="*/ 88 w 1019"/>
                <a:gd name="T61" fmla="*/ 529 h 836"/>
                <a:gd name="T62" fmla="*/ 141 w 1019"/>
                <a:gd name="T63" fmla="*/ 420 h 836"/>
                <a:gd name="T64" fmla="*/ 254 w 1019"/>
                <a:gd name="T65" fmla="*/ 283 h 836"/>
                <a:gd name="T66" fmla="*/ 271 w 1019"/>
                <a:gd name="T67" fmla="*/ 271 h 836"/>
                <a:gd name="T68" fmla="*/ 322 w 1019"/>
                <a:gd name="T69" fmla="*/ 248 h 836"/>
                <a:gd name="T70" fmla="*/ 331 w 1019"/>
                <a:gd name="T71" fmla="*/ 247 h 836"/>
                <a:gd name="T72" fmla="*/ 346 w 1019"/>
                <a:gd name="T73" fmla="*/ 254 h 836"/>
                <a:gd name="T74" fmla="*/ 362 w 1019"/>
                <a:gd name="T75" fmla="*/ 272 h 836"/>
                <a:gd name="T76" fmla="*/ 363 w 1019"/>
                <a:gd name="T77" fmla="*/ 311 h 836"/>
                <a:gd name="T78" fmla="*/ 329 w 1019"/>
                <a:gd name="T79" fmla="*/ 326 h 836"/>
                <a:gd name="T80" fmla="*/ 436 w 1019"/>
                <a:gd name="T81" fmla="*/ 512 h 836"/>
                <a:gd name="T82" fmla="*/ 972 w 1019"/>
                <a:gd name="T83" fmla="*/ 704 h 836"/>
                <a:gd name="T84" fmla="*/ 962 w 1019"/>
                <a:gd name="T85" fmla="*/ 726 h 836"/>
                <a:gd name="T86" fmla="*/ 945 w 1019"/>
                <a:gd name="T87" fmla="*/ 743 h 836"/>
                <a:gd name="T88" fmla="*/ 907 w 1019"/>
                <a:gd name="T89" fmla="*/ 763 h 836"/>
                <a:gd name="T90" fmla="*/ 831 w 1019"/>
                <a:gd name="T91" fmla="*/ 784 h 836"/>
                <a:gd name="T92" fmla="*/ 761 w 1019"/>
                <a:gd name="T93" fmla="*/ 789 h 836"/>
                <a:gd name="T94" fmla="*/ 711 w 1019"/>
                <a:gd name="T95" fmla="*/ 785 h 836"/>
                <a:gd name="T96" fmla="*/ 622 w 1019"/>
                <a:gd name="T97" fmla="*/ 750 h 836"/>
                <a:gd name="T98" fmla="*/ 586 w 1019"/>
                <a:gd name="T99" fmla="*/ 703 h 836"/>
                <a:gd name="T100" fmla="*/ 580 w 1019"/>
                <a:gd name="T101" fmla="*/ 687 h 836"/>
                <a:gd name="T102" fmla="*/ 571 w 1019"/>
                <a:gd name="T103" fmla="*/ 650 h 836"/>
                <a:gd name="T104" fmla="*/ 618 w 1019"/>
                <a:gd name="T105" fmla="*/ 357 h 836"/>
                <a:gd name="T106" fmla="*/ 658 w 1019"/>
                <a:gd name="T107" fmla="*/ 310 h 836"/>
                <a:gd name="T108" fmla="*/ 641 w 1019"/>
                <a:gd name="T109" fmla="*/ 312 h 836"/>
                <a:gd name="T110" fmla="*/ 656 w 1019"/>
                <a:gd name="T111" fmla="*/ 271 h 836"/>
                <a:gd name="T112" fmla="*/ 678 w 1019"/>
                <a:gd name="T113" fmla="*/ 250 h 836"/>
                <a:gd name="T114" fmla="*/ 688 w 1019"/>
                <a:gd name="T115" fmla="*/ 247 h 836"/>
                <a:gd name="T116" fmla="*/ 705 w 1019"/>
                <a:gd name="T117" fmla="*/ 250 h 836"/>
                <a:gd name="T118" fmla="*/ 760 w 1019"/>
                <a:gd name="T119" fmla="*/ 280 h 836"/>
                <a:gd name="T120" fmla="*/ 793 w 1019"/>
                <a:gd name="T121" fmla="*/ 310 h 836"/>
                <a:gd name="T122" fmla="*/ 948 w 1019"/>
                <a:gd name="T123" fmla="*/ 580 h 836"/>
                <a:gd name="T124" fmla="*/ 972 w 1019"/>
                <a:gd name="T125" fmla="*/ 69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836">
                  <a:moveTo>
                    <a:pt x="1011" y="642"/>
                  </a:moveTo>
                  <a:cubicBezTo>
                    <a:pt x="999" y="578"/>
                    <a:pt x="974" y="515"/>
                    <a:pt x="945" y="457"/>
                  </a:cubicBezTo>
                  <a:cubicBezTo>
                    <a:pt x="914" y="391"/>
                    <a:pt x="874" y="327"/>
                    <a:pt x="822" y="276"/>
                  </a:cubicBezTo>
                  <a:cubicBezTo>
                    <a:pt x="799" y="253"/>
                    <a:pt x="773" y="232"/>
                    <a:pt x="744" y="218"/>
                  </a:cubicBezTo>
                  <a:cubicBezTo>
                    <a:pt x="730" y="212"/>
                    <a:pt x="715" y="206"/>
                    <a:pt x="700" y="203"/>
                  </a:cubicBezTo>
                  <a:cubicBezTo>
                    <a:pt x="683" y="199"/>
                    <a:pt x="664" y="205"/>
                    <a:pt x="650" y="215"/>
                  </a:cubicBezTo>
                  <a:cubicBezTo>
                    <a:pt x="621" y="234"/>
                    <a:pt x="604" y="267"/>
                    <a:pt x="591" y="298"/>
                  </a:cubicBezTo>
                  <a:cubicBezTo>
                    <a:pt x="591" y="298"/>
                    <a:pt x="591" y="298"/>
                    <a:pt x="591" y="298"/>
                  </a:cubicBezTo>
                  <a:cubicBezTo>
                    <a:pt x="590" y="298"/>
                    <a:pt x="590" y="297"/>
                    <a:pt x="589" y="297"/>
                  </a:cubicBezTo>
                  <a:cubicBezTo>
                    <a:pt x="589" y="297"/>
                    <a:pt x="588" y="296"/>
                    <a:pt x="588" y="296"/>
                  </a:cubicBezTo>
                  <a:cubicBezTo>
                    <a:pt x="584" y="292"/>
                    <a:pt x="580" y="288"/>
                    <a:pt x="576" y="284"/>
                  </a:cubicBezTo>
                  <a:cubicBezTo>
                    <a:pt x="575" y="283"/>
                    <a:pt x="573" y="280"/>
                    <a:pt x="572" y="279"/>
                  </a:cubicBezTo>
                  <a:cubicBezTo>
                    <a:pt x="571" y="278"/>
                    <a:pt x="570" y="276"/>
                    <a:pt x="569" y="274"/>
                  </a:cubicBezTo>
                  <a:cubicBezTo>
                    <a:pt x="565" y="269"/>
                    <a:pt x="562" y="264"/>
                    <a:pt x="559" y="259"/>
                  </a:cubicBezTo>
                  <a:cubicBezTo>
                    <a:pt x="558" y="256"/>
                    <a:pt x="557" y="253"/>
                    <a:pt x="556" y="251"/>
                  </a:cubicBezTo>
                  <a:cubicBezTo>
                    <a:pt x="555" y="250"/>
                    <a:pt x="554" y="248"/>
                    <a:pt x="554" y="247"/>
                  </a:cubicBezTo>
                  <a:cubicBezTo>
                    <a:pt x="554" y="247"/>
                    <a:pt x="554" y="247"/>
                    <a:pt x="554" y="247"/>
                  </a:cubicBezTo>
                  <a:cubicBezTo>
                    <a:pt x="551" y="241"/>
                    <a:pt x="549" y="234"/>
                    <a:pt x="547" y="228"/>
                  </a:cubicBezTo>
                  <a:cubicBezTo>
                    <a:pt x="543" y="216"/>
                    <a:pt x="540" y="203"/>
                    <a:pt x="537" y="191"/>
                  </a:cubicBezTo>
                  <a:cubicBezTo>
                    <a:pt x="536" y="185"/>
                    <a:pt x="535" y="178"/>
                    <a:pt x="534" y="172"/>
                  </a:cubicBezTo>
                  <a:cubicBezTo>
                    <a:pt x="534" y="171"/>
                    <a:pt x="533" y="167"/>
                    <a:pt x="533" y="166"/>
                  </a:cubicBezTo>
                  <a:cubicBezTo>
                    <a:pt x="533" y="163"/>
                    <a:pt x="533" y="160"/>
                    <a:pt x="532" y="157"/>
                  </a:cubicBezTo>
                  <a:cubicBezTo>
                    <a:pt x="531" y="144"/>
                    <a:pt x="530" y="132"/>
                    <a:pt x="529" y="119"/>
                  </a:cubicBezTo>
                  <a:cubicBezTo>
                    <a:pt x="528" y="87"/>
                    <a:pt x="528" y="54"/>
                    <a:pt x="531" y="22"/>
                  </a:cubicBezTo>
                  <a:cubicBezTo>
                    <a:pt x="532" y="10"/>
                    <a:pt x="520" y="0"/>
                    <a:pt x="509" y="0"/>
                  </a:cubicBezTo>
                  <a:cubicBezTo>
                    <a:pt x="507" y="0"/>
                    <a:pt x="505" y="0"/>
                    <a:pt x="504" y="0"/>
                  </a:cubicBezTo>
                  <a:cubicBezTo>
                    <a:pt x="502" y="0"/>
                    <a:pt x="500" y="0"/>
                    <a:pt x="499" y="0"/>
                  </a:cubicBezTo>
                  <a:cubicBezTo>
                    <a:pt x="487" y="0"/>
                    <a:pt x="475" y="10"/>
                    <a:pt x="476" y="22"/>
                  </a:cubicBezTo>
                  <a:cubicBezTo>
                    <a:pt x="479" y="49"/>
                    <a:pt x="479" y="76"/>
                    <a:pt x="479" y="102"/>
                  </a:cubicBezTo>
                  <a:cubicBezTo>
                    <a:pt x="478" y="115"/>
                    <a:pt x="478" y="127"/>
                    <a:pt x="477" y="139"/>
                  </a:cubicBezTo>
                  <a:cubicBezTo>
                    <a:pt x="476" y="145"/>
                    <a:pt x="476" y="151"/>
                    <a:pt x="475" y="157"/>
                  </a:cubicBezTo>
                  <a:cubicBezTo>
                    <a:pt x="475" y="160"/>
                    <a:pt x="474" y="163"/>
                    <a:pt x="474" y="166"/>
                  </a:cubicBezTo>
                  <a:cubicBezTo>
                    <a:pt x="474" y="167"/>
                    <a:pt x="474" y="168"/>
                    <a:pt x="474" y="168"/>
                  </a:cubicBezTo>
                  <a:cubicBezTo>
                    <a:pt x="474" y="170"/>
                    <a:pt x="473" y="171"/>
                    <a:pt x="473" y="173"/>
                  </a:cubicBezTo>
                  <a:cubicBezTo>
                    <a:pt x="469" y="198"/>
                    <a:pt x="463" y="224"/>
                    <a:pt x="454" y="248"/>
                  </a:cubicBezTo>
                  <a:cubicBezTo>
                    <a:pt x="454" y="248"/>
                    <a:pt x="454" y="249"/>
                    <a:pt x="453" y="250"/>
                  </a:cubicBezTo>
                  <a:cubicBezTo>
                    <a:pt x="453" y="250"/>
                    <a:pt x="453" y="252"/>
                    <a:pt x="452" y="252"/>
                  </a:cubicBezTo>
                  <a:cubicBezTo>
                    <a:pt x="451" y="255"/>
                    <a:pt x="449" y="258"/>
                    <a:pt x="448" y="261"/>
                  </a:cubicBezTo>
                  <a:cubicBezTo>
                    <a:pt x="445" y="267"/>
                    <a:pt x="442" y="273"/>
                    <a:pt x="438" y="278"/>
                  </a:cubicBezTo>
                  <a:cubicBezTo>
                    <a:pt x="437" y="279"/>
                    <a:pt x="436" y="280"/>
                    <a:pt x="436" y="281"/>
                  </a:cubicBezTo>
                  <a:cubicBezTo>
                    <a:pt x="435" y="282"/>
                    <a:pt x="435" y="282"/>
                    <a:pt x="435" y="282"/>
                  </a:cubicBezTo>
                  <a:cubicBezTo>
                    <a:pt x="435" y="282"/>
                    <a:pt x="435" y="282"/>
                    <a:pt x="435" y="282"/>
                  </a:cubicBezTo>
                  <a:cubicBezTo>
                    <a:pt x="433" y="285"/>
                    <a:pt x="431" y="287"/>
                    <a:pt x="429" y="289"/>
                  </a:cubicBezTo>
                  <a:cubicBezTo>
                    <a:pt x="427" y="291"/>
                    <a:pt x="426" y="292"/>
                    <a:pt x="424" y="294"/>
                  </a:cubicBezTo>
                  <a:cubicBezTo>
                    <a:pt x="415" y="272"/>
                    <a:pt x="403" y="251"/>
                    <a:pt x="388" y="233"/>
                  </a:cubicBezTo>
                  <a:cubicBezTo>
                    <a:pt x="377" y="220"/>
                    <a:pt x="363" y="211"/>
                    <a:pt x="347" y="205"/>
                  </a:cubicBezTo>
                  <a:cubicBezTo>
                    <a:pt x="331" y="200"/>
                    <a:pt x="315" y="203"/>
                    <a:pt x="299" y="208"/>
                  </a:cubicBezTo>
                  <a:cubicBezTo>
                    <a:pt x="268" y="218"/>
                    <a:pt x="240" y="236"/>
                    <a:pt x="215" y="257"/>
                  </a:cubicBezTo>
                  <a:cubicBezTo>
                    <a:pt x="160" y="303"/>
                    <a:pt x="119" y="366"/>
                    <a:pt x="86" y="429"/>
                  </a:cubicBezTo>
                  <a:cubicBezTo>
                    <a:pt x="53" y="489"/>
                    <a:pt x="27" y="554"/>
                    <a:pt x="11" y="620"/>
                  </a:cubicBezTo>
                  <a:cubicBezTo>
                    <a:pt x="5" y="644"/>
                    <a:pt x="0" y="669"/>
                    <a:pt x="0" y="694"/>
                  </a:cubicBezTo>
                  <a:cubicBezTo>
                    <a:pt x="0" y="721"/>
                    <a:pt x="11" y="746"/>
                    <a:pt x="31" y="766"/>
                  </a:cubicBezTo>
                  <a:cubicBezTo>
                    <a:pt x="55" y="790"/>
                    <a:pt x="88" y="804"/>
                    <a:pt x="120" y="814"/>
                  </a:cubicBezTo>
                  <a:cubicBezTo>
                    <a:pt x="157" y="826"/>
                    <a:pt x="197" y="832"/>
                    <a:pt x="235" y="833"/>
                  </a:cubicBezTo>
                  <a:cubicBezTo>
                    <a:pt x="307" y="836"/>
                    <a:pt x="387" y="823"/>
                    <a:pt x="439" y="769"/>
                  </a:cubicBezTo>
                  <a:cubicBezTo>
                    <a:pt x="497" y="708"/>
                    <a:pt x="497" y="618"/>
                    <a:pt x="486" y="540"/>
                  </a:cubicBezTo>
                  <a:cubicBezTo>
                    <a:pt x="484" y="527"/>
                    <a:pt x="482" y="513"/>
                    <a:pt x="479" y="500"/>
                  </a:cubicBezTo>
                  <a:cubicBezTo>
                    <a:pt x="468" y="448"/>
                    <a:pt x="457" y="396"/>
                    <a:pt x="442" y="345"/>
                  </a:cubicBezTo>
                  <a:cubicBezTo>
                    <a:pt x="441" y="343"/>
                    <a:pt x="441" y="340"/>
                    <a:pt x="440" y="338"/>
                  </a:cubicBezTo>
                  <a:cubicBezTo>
                    <a:pt x="457" y="327"/>
                    <a:pt x="471" y="310"/>
                    <a:pt x="482" y="292"/>
                  </a:cubicBezTo>
                  <a:cubicBezTo>
                    <a:pt x="491" y="276"/>
                    <a:pt x="499" y="259"/>
                    <a:pt x="504" y="240"/>
                  </a:cubicBezTo>
                  <a:cubicBezTo>
                    <a:pt x="506" y="245"/>
                    <a:pt x="507" y="250"/>
                    <a:pt x="509" y="254"/>
                  </a:cubicBezTo>
                  <a:cubicBezTo>
                    <a:pt x="521" y="286"/>
                    <a:pt x="539" y="315"/>
                    <a:pt x="566" y="335"/>
                  </a:cubicBezTo>
                  <a:cubicBezTo>
                    <a:pt x="569" y="337"/>
                    <a:pt x="573" y="339"/>
                    <a:pt x="576" y="341"/>
                  </a:cubicBezTo>
                  <a:cubicBezTo>
                    <a:pt x="564" y="378"/>
                    <a:pt x="556" y="416"/>
                    <a:pt x="548" y="454"/>
                  </a:cubicBezTo>
                  <a:cubicBezTo>
                    <a:pt x="544" y="469"/>
                    <a:pt x="541" y="484"/>
                    <a:pt x="538" y="500"/>
                  </a:cubicBezTo>
                  <a:cubicBezTo>
                    <a:pt x="521" y="579"/>
                    <a:pt x="512" y="673"/>
                    <a:pt x="558" y="744"/>
                  </a:cubicBezTo>
                  <a:cubicBezTo>
                    <a:pt x="600" y="809"/>
                    <a:pt x="677" y="831"/>
                    <a:pt x="750" y="833"/>
                  </a:cubicBezTo>
                  <a:cubicBezTo>
                    <a:pt x="789" y="835"/>
                    <a:pt x="829" y="831"/>
                    <a:pt x="867" y="822"/>
                  </a:cubicBezTo>
                  <a:cubicBezTo>
                    <a:pt x="901" y="815"/>
                    <a:pt x="935" y="803"/>
                    <a:pt x="964" y="783"/>
                  </a:cubicBezTo>
                  <a:cubicBezTo>
                    <a:pt x="988" y="767"/>
                    <a:pt x="1011" y="743"/>
                    <a:pt x="1015" y="712"/>
                  </a:cubicBezTo>
                  <a:cubicBezTo>
                    <a:pt x="1019" y="689"/>
                    <a:pt x="1015" y="665"/>
                    <a:pt x="1011" y="642"/>
                  </a:cubicBezTo>
                  <a:close/>
                  <a:moveTo>
                    <a:pt x="46" y="669"/>
                  </a:moveTo>
                  <a:cubicBezTo>
                    <a:pt x="46" y="673"/>
                    <a:pt x="46" y="671"/>
                    <a:pt x="46" y="669"/>
                  </a:cubicBezTo>
                  <a:close/>
                  <a:moveTo>
                    <a:pt x="48" y="713"/>
                  </a:moveTo>
                  <a:cubicBezTo>
                    <a:pt x="47" y="712"/>
                    <a:pt x="47" y="712"/>
                    <a:pt x="48" y="713"/>
                  </a:cubicBezTo>
                  <a:close/>
                  <a:moveTo>
                    <a:pt x="446" y="642"/>
                  </a:moveTo>
                  <a:cubicBezTo>
                    <a:pt x="446" y="644"/>
                    <a:pt x="446" y="646"/>
                    <a:pt x="446" y="648"/>
                  </a:cubicBezTo>
                  <a:cubicBezTo>
                    <a:pt x="446" y="649"/>
                    <a:pt x="446" y="649"/>
                    <a:pt x="446" y="650"/>
                  </a:cubicBezTo>
                  <a:cubicBezTo>
                    <a:pt x="446" y="650"/>
                    <a:pt x="445" y="651"/>
                    <a:pt x="445" y="652"/>
                  </a:cubicBezTo>
                  <a:cubicBezTo>
                    <a:pt x="445" y="656"/>
                    <a:pt x="444" y="660"/>
                    <a:pt x="443" y="665"/>
                  </a:cubicBezTo>
                  <a:cubicBezTo>
                    <a:pt x="441" y="674"/>
                    <a:pt x="439" y="683"/>
                    <a:pt x="436" y="691"/>
                  </a:cubicBezTo>
                  <a:cubicBezTo>
                    <a:pt x="435" y="693"/>
                    <a:pt x="434" y="695"/>
                    <a:pt x="433" y="697"/>
                  </a:cubicBezTo>
                  <a:cubicBezTo>
                    <a:pt x="433" y="697"/>
                    <a:pt x="433" y="698"/>
                    <a:pt x="433" y="698"/>
                  </a:cubicBezTo>
                  <a:cubicBezTo>
                    <a:pt x="433" y="698"/>
                    <a:pt x="433" y="699"/>
                    <a:pt x="433" y="699"/>
                  </a:cubicBezTo>
                  <a:cubicBezTo>
                    <a:pt x="431" y="703"/>
                    <a:pt x="429" y="706"/>
                    <a:pt x="427" y="710"/>
                  </a:cubicBezTo>
                  <a:cubicBezTo>
                    <a:pt x="425" y="713"/>
                    <a:pt x="423" y="717"/>
                    <a:pt x="421" y="720"/>
                  </a:cubicBezTo>
                  <a:cubicBezTo>
                    <a:pt x="420" y="722"/>
                    <a:pt x="419" y="723"/>
                    <a:pt x="418" y="725"/>
                  </a:cubicBezTo>
                  <a:cubicBezTo>
                    <a:pt x="418" y="726"/>
                    <a:pt x="415" y="729"/>
                    <a:pt x="415" y="730"/>
                  </a:cubicBezTo>
                  <a:cubicBezTo>
                    <a:pt x="394" y="755"/>
                    <a:pt x="368" y="770"/>
                    <a:pt x="337" y="779"/>
                  </a:cubicBezTo>
                  <a:cubicBezTo>
                    <a:pt x="329" y="781"/>
                    <a:pt x="322" y="782"/>
                    <a:pt x="314" y="784"/>
                  </a:cubicBezTo>
                  <a:cubicBezTo>
                    <a:pt x="310" y="785"/>
                    <a:pt x="306" y="785"/>
                    <a:pt x="302" y="786"/>
                  </a:cubicBezTo>
                  <a:cubicBezTo>
                    <a:pt x="301" y="786"/>
                    <a:pt x="301" y="786"/>
                    <a:pt x="301" y="786"/>
                  </a:cubicBezTo>
                  <a:cubicBezTo>
                    <a:pt x="301" y="786"/>
                    <a:pt x="300" y="786"/>
                    <a:pt x="299" y="786"/>
                  </a:cubicBezTo>
                  <a:cubicBezTo>
                    <a:pt x="296" y="787"/>
                    <a:pt x="294" y="787"/>
                    <a:pt x="291" y="787"/>
                  </a:cubicBezTo>
                  <a:cubicBezTo>
                    <a:pt x="272" y="789"/>
                    <a:pt x="254" y="789"/>
                    <a:pt x="235" y="789"/>
                  </a:cubicBezTo>
                  <a:cubicBezTo>
                    <a:pt x="198" y="787"/>
                    <a:pt x="165" y="782"/>
                    <a:pt x="128" y="770"/>
                  </a:cubicBezTo>
                  <a:cubicBezTo>
                    <a:pt x="124" y="769"/>
                    <a:pt x="120" y="767"/>
                    <a:pt x="116" y="766"/>
                  </a:cubicBezTo>
                  <a:cubicBezTo>
                    <a:pt x="114" y="765"/>
                    <a:pt x="113" y="765"/>
                    <a:pt x="111" y="764"/>
                  </a:cubicBezTo>
                  <a:cubicBezTo>
                    <a:pt x="110" y="764"/>
                    <a:pt x="110" y="763"/>
                    <a:pt x="109" y="763"/>
                  </a:cubicBezTo>
                  <a:cubicBezTo>
                    <a:pt x="109" y="763"/>
                    <a:pt x="109" y="763"/>
                    <a:pt x="109" y="763"/>
                  </a:cubicBezTo>
                  <a:cubicBezTo>
                    <a:pt x="101" y="760"/>
                    <a:pt x="93" y="756"/>
                    <a:pt x="86" y="752"/>
                  </a:cubicBezTo>
                  <a:cubicBezTo>
                    <a:pt x="83" y="750"/>
                    <a:pt x="80" y="748"/>
                    <a:pt x="77" y="746"/>
                  </a:cubicBezTo>
                  <a:cubicBezTo>
                    <a:pt x="75" y="745"/>
                    <a:pt x="74" y="744"/>
                    <a:pt x="72" y="743"/>
                  </a:cubicBezTo>
                  <a:cubicBezTo>
                    <a:pt x="72" y="742"/>
                    <a:pt x="72" y="742"/>
                    <a:pt x="71" y="742"/>
                  </a:cubicBezTo>
                  <a:cubicBezTo>
                    <a:pt x="71" y="742"/>
                    <a:pt x="71" y="742"/>
                    <a:pt x="71" y="742"/>
                  </a:cubicBezTo>
                  <a:cubicBezTo>
                    <a:pt x="66" y="738"/>
                    <a:pt x="61" y="733"/>
                    <a:pt x="56" y="727"/>
                  </a:cubicBezTo>
                  <a:cubicBezTo>
                    <a:pt x="56" y="727"/>
                    <a:pt x="56" y="727"/>
                    <a:pt x="56" y="727"/>
                  </a:cubicBezTo>
                  <a:cubicBezTo>
                    <a:pt x="55" y="725"/>
                    <a:pt x="54" y="724"/>
                    <a:pt x="53" y="723"/>
                  </a:cubicBezTo>
                  <a:cubicBezTo>
                    <a:pt x="51" y="720"/>
                    <a:pt x="50" y="718"/>
                    <a:pt x="49" y="715"/>
                  </a:cubicBezTo>
                  <a:cubicBezTo>
                    <a:pt x="48" y="715"/>
                    <a:pt x="48" y="715"/>
                    <a:pt x="48" y="714"/>
                  </a:cubicBezTo>
                  <a:cubicBezTo>
                    <a:pt x="48" y="713"/>
                    <a:pt x="47" y="712"/>
                    <a:pt x="47" y="711"/>
                  </a:cubicBezTo>
                  <a:cubicBezTo>
                    <a:pt x="46" y="709"/>
                    <a:pt x="46" y="706"/>
                    <a:pt x="45" y="704"/>
                  </a:cubicBezTo>
                  <a:cubicBezTo>
                    <a:pt x="45" y="703"/>
                    <a:pt x="45" y="702"/>
                    <a:pt x="45" y="701"/>
                  </a:cubicBezTo>
                  <a:cubicBezTo>
                    <a:pt x="45" y="699"/>
                    <a:pt x="45" y="697"/>
                    <a:pt x="45" y="695"/>
                  </a:cubicBezTo>
                  <a:cubicBezTo>
                    <a:pt x="45" y="690"/>
                    <a:pt x="45" y="685"/>
                    <a:pt x="45" y="680"/>
                  </a:cubicBezTo>
                  <a:cubicBezTo>
                    <a:pt x="45" y="677"/>
                    <a:pt x="46" y="675"/>
                    <a:pt x="46" y="672"/>
                  </a:cubicBezTo>
                  <a:cubicBezTo>
                    <a:pt x="46" y="671"/>
                    <a:pt x="46" y="670"/>
                    <a:pt x="46" y="669"/>
                  </a:cubicBezTo>
                  <a:cubicBezTo>
                    <a:pt x="46" y="669"/>
                    <a:pt x="46" y="669"/>
                    <a:pt x="46" y="668"/>
                  </a:cubicBezTo>
                  <a:cubicBezTo>
                    <a:pt x="47" y="662"/>
                    <a:pt x="48" y="656"/>
                    <a:pt x="50" y="649"/>
                  </a:cubicBezTo>
                  <a:cubicBezTo>
                    <a:pt x="53" y="636"/>
                    <a:pt x="56" y="622"/>
                    <a:pt x="60" y="609"/>
                  </a:cubicBezTo>
                  <a:cubicBezTo>
                    <a:pt x="64" y="593"/>
                    <a:pt x="69" y="578"/>
                    <a:pt x="74" y="563"/>
                  </a:cubicBezTo>
                  <a:cubicBezTo>
                    <a:pt x="77" y="556"/>
                    <a:pt x="80" y="548"/>
                    <a:pt x="83" y="540"/>
                  </a:cubicBezTo>
                  <a:cubicBezTo>
                    <a:pt x="85" y="536"/>
                    <a:pt x="86" y="533"/>
                    <a:pt x="88" y="529"/>
                  </a:cubicBezTo>
                  <a:cubicBezTo>
                    <a:pt x="88" y="527"/>
                    <a:pt x="89" y="525"/>
                    <a:pt x="90" y="523"/>
                  </a:cubicBezTo>
                  <a:cubicBezTo>
                    <a:pt x="90" y="522"/>
                    <a:pt x="91" y="521"/>
                    <a:pt x="91" y="521"/>
                  </a:cubicBezTo>
                  <a:cubicBezTo>
                    <a:pt x="91" y="520"/>
                    <a:pt x="92" y="519"/>
                    <a:pt x="92" y="518"/>
                  </a:cubicBezTo>
                  <a:cubicBezTo>
                    <a:pt x="106" y="485"/>
                    <a:pt x="123" y="452"/>
                    <a:pt x="141" y="420"/>
                  </a:cubicBezTo>
                  <a:cubicBezTo>
                    <a:pt x="151" y="405"/>
                    <a:pt x="161" y="389"/>
                    <a:pt x="171" y="374"/>
                  </a:cubicBezTo>
                  <a:cubicBezTo>
                    <a:pt x="182" y="358"/>
                    <a:pt x="189" y="349"/>
                    <a:pt x="201" y="334"/>
                  </a:cubicBezTo>
                  <a:cubicBezTo>
                    <a:pt x="212" y="322"/>
                    <a:pt x="224" y="309"/>
                    <a:pt x="236" y="298"/>
                  </a:cubicBezTo>
                  <a:cubicBezTo>
                    <a:pt x="242" y="293"/>
                    <a:pt x="248" y="288"/>
                    <a:pt x="254" y="283"/>
                  </a:cubicBezTo>
                  <a:cubicBezTo>
                    <a:pt x="254" y="282"/>
                    <a:pt x="255" y="282"/>
                    <a:pt x="255" y="282"/>
                  </a:cubicBezTo>
                  <a:cubicBezTo>
                    <a:pt x="255" y="282"/>
                    <a:pt x="255" y="282"/>
                    <a:pt x="256" y="282"/>
                  </a:cubicBezTo>
                  <a:cubicBezTo>
                    <a:pt x="257" y="280"/>
                    <a:pt x="259" y="279"/>
                    <a:pt x="260" y="278"/>
                  </a:cubicBezTo>
                  <a:cubicBezTo>
                    <a:pt x="264" y="276"/>
                    <a:pt x="267" y="273"/>
                    <a:pt x="271" y="271"/>
                  </a:cubicBezTo>
                  <a:cubicBezTo>
                    <a:pt x="280" y="265"/>
                    <a:pt x="290" y="259"/>
                    <a:pt x="300" y="255"/>
                  </a:cubicBezTo>
                  <a:cubicBezTo>
                    <a:pt x="301" y="255"/>
                    <a:pt x="305" y="253"/>
                    <a:pt x="306" y="252"/>
                  </a:cubicBezTo>
                  <a:cubicBezTo>
                    <a:pt x="309" y="251"/>
                    <a:pt x="311" y="251"/>
                    <a:pt x="314" y="250"/>
                  </a:cubicBezTo>
                  <a:cubicBezTo>
                    <a:pt x="317" y="249"/>
                    <a:pt x="319" y="248"/>
                    <a:pt x="322" y="248"/>
                  </a:cubicBezTo>
                  <a:cubicBezTo>
                    <a:pt x="323" y="247"/>
                    <a:pt x="325" y="247"/>
                    <a:pt x="326" y="246"/>
                  </a:cubicBezTo>
                  <a:cubicBezTo>
                    <a:pt x="327" y="247"/>
                    <a:pt x="327" y="247"/>
                    <a:pt x="327" y="247"/>
                  </a:cubicBezTo>
                  <a:cubicBezTo>
                    <a:pt x="328" y="247"/>
                    <a:pt x="328" y="247"/>
                    <a:pt x="329" y="247"/>
                  </a:cubicBezTo>
                  <a:cubicBezTo>
                    <a:pt x="329" y="247"/>
                    <a:pt x="330" y="247"/>
                    <a:pt x="331" y="247"/>
                  </a:cubicBezTo>
                  <a:cubicBezTo>
                    <a:pt x="333" y="248"/>
                    <a:pt x="335" y="248"/>
                    <a:pt x="337" y="249"/>
                  </a:cubicBezTo>
                  <a:cubicBezTo>
                    <a:pt x="335" y="248"/>
                    <a:pt x="340" y="251"/>
                    <a:pt x="342" y="251"/>
                  </a:cubicBezTo>
                  <a:cubicBezTo>
                    <a:pt x="343" y="252"/>
                    <a:pt x="344" y="253"/>
                    <a:pt x="346" y="254"/>
                  </a:cubicBezTo>
                  <a:cubicBezTo>
                    <a:pt x="346" y="254"/>
                    <a:pt x="346" y="254"/>
                    <a:pt x="346" y="254"/>
                  </a:cubicBezTo>
                  <a:cubicBezTo>
                    <a:pt x="346" y="254"/>
                    <a:pt x="346" y="255"/>
                    <a:pt x="346" y="255"/>
                  </a:cubicBezTo>
                  <a:cubicBezTo>
                    <a:pt x="351" y="258"/>
                    <a:pt x="355" y="263"/>
                    <a:pt x="359" y="268"/>
                  </a:cubicBezTo>
                  <a:cubicBezTo>
                    <a:pt x="359" y="268"/>
                    <a:pt x="359" y="268"/>
                    <a:pt x="359" y="268"/>
                  </a:cubicBezTo>
                  <a:cubicBezTo>
                    <a:pt x="360" y="269"/>
                    <a:pt x="361" y="271"/>
                    <a:pt x="362" y="272"/>
                  </a:cubicBezTo>
                  <a:cubicBezTo>
                    <a:pt x="365" y="276"/>
                    <a:pt x="367" y="279"/>
                    <a:pt x="369" y="283"/>
                  </a:cubicBezTo>
                  <a:cubicBezTo>
                    <a:pt x="375" y="292"/>
                    <a:pt x="379" y="302"/>
                    <a:pt x="383" y="312"/>
                  </a:cubicBezTo>
                  <a:cubicBezTo>
                    <a:pt x="380" y="312"/>
                    <a:pt x="377" y="312"/>
                    <a:pt x="375" y="312"/>
                  </a:cubicBezTo>
                  <a:cubicBezTo>
                    <a:pt x="371" y="312"/>
                    <a:pt x="367" y="312"/>
                    <a:pt x="363" y="311"/>
                  </a:cubicBezTo>
                  <a:cubicBezTo>
                    <a:pt x="363" y="311"/>
                    <a:pt x="363" y="311"/>
                    <a:pt x="363" y="311"/>
                  </a:cubicBezTo>
                  <a:cubicBezTo>
                    <a:pt x="363" y="311"/>
                    <a:pt x="363" y="311"/>
                    <a:pt x="363" y="311"/>
                  </a:cubicBezTo>
                  <a:cubicBezTo>
                    <a:pt x="361" y="311"/>
                    <a:pt x="358" y="311"/>
                    <a:pt x="356" y="310"/>
                  </a:cubicBezTo>
                  <a:cubicBezTo>
                    <a:pt x="344" y="308"/>
                    <a:pt x="332" y="313"/>
                    <a:pt x="329" y="326"/>
                  </a:cubicBezTo>
                  <a:cubicBezTo>
                    <a:pt x="326" y="337"/>
                    <a:pt x="332" y="351"/>
                    <a:pt x="344" y="353"/>
                  </a:cubicBezTo>
                  <a:cubicBezTo>
                    <a:pt x="363" y="357"/>
                    <a:pt x="381" y="357"/>
                    <a:pt x="398" y="354"/>
                  </a:cubicBezTo>
                  <a:cubicBezTo>
                    <a:pt x="401" y="362"/>
                    <a:pt x="403" y="371"/>
                    <a:pt x="405" y="379"/>
                  </a:cubicBezTo>
                  <a:cubicBezTo>
                    <a:pt x="418" y="423"/>
                    <a:pt x="427" y="467"/>
                    <a:pt x="436" y="512"/>
                  </a:cubicBezTo>
                  <a:cubicBezTo>
                    <a:pt x="445" y="554"/>
                    <a:pt x="450" y="597"/>
                    <a:pt x="446" y="642"/>
                  </a:cubicBezTo>
                  <a:close/>
                  <a:moveTo>
                    <a:pt x="972" y="703"/>
                  </a:moveTo>
                  <a:cubicBezTo>
                    <a:pt x="972" y="703"/>
                    <a:pt x="972" y="703"/>
                    <a:pt x="972" y="703"/>
                  </a:cubicBezTo>
                  <a:cubicBezTo>
                    <a:pt x="972" y="703"/>
                    <a:pt x="972" y="703"/>
                    <a:pt x="972" y="704"/>
                  </a:cubicBezTo>
                  <a:cubicBezTo>
                    <a:pt x="971" y="707"/>
                    <a:pt x="970" y="710"/>
                    <a:pt x="969" y="714"/>
                  </a:cubicBezTo>
                  <a:cubicBezTo>
                    <a:pt x="969" y="714"/>
                    <a:pt x="969" y="714"/>
                    <a:pt x="969" y="714"/>
                  </a:cubicBezTo>
                  <a:cubicBezTo>
                    <a:pt x="968" y="715"/>
                    <a:pt x="968" y="717"/>
                    <a:pt x="967" y="718"/>
                  </a:cubicBezTo>
                  <a:cubicBezTo>
                    <a:pt x="966" y="720"/>
                    <a:pt x="964" y="723"/>
                    <a:pt x="962" y="726"/>
                  </a:cubicBezTo>
                  <a:cubicBezTo>
                    <a:pt x="962" y="726"/>
                    <a:pt x="962" y="726"/>
                    <a:pt x="961" y="727"/>
                  </a:cubicBezTo>
                  <a:cubicBezTo>
                    <a:pt x="961" y="728"/>
                    <a:pt x="960" y="729"/>
                    <a:pt x="959" y="730"/>
                  </a:cubicBezTo>
                  <a:cubicBezTo>
                    <a:pt x="956" y="732"/>
                    <a:pt x="954" y="735"/>
                    <a:pt x="951" y="738"/>
                  </a:cubicBezTo>
                  <a:cubicBezTo>
                    <a:pt x="950" y="738"/>
                    <a:pt x="945" y="742"/>
                    <a:pt x="945" y="743"/>
                  </a:cubicBezTo>
                  <a:cubicBezTo>
                    <a:pt x="942" y="744"/>
                    <a:pt x="940" y="746"/>
                    <a:pt x="937" y="748"/>
                  </a:cubicBezTo>
                  <a:cubicBezTo>
                    <a:pt x="930" y="752"/>
                    <a:pt x="923" y="756"/>
                    <a:pt x="916" y="760"/>
                  </a:cubicBezTo>
                  <a:cubicBezTo>
                    <a:pt x="914" y="761"/>
                    <a:pt x="912" y="761"/>
                    <a:pt x="910" y="762"/>
                  </a:cubicBezTo>
                  <a:cubicBezTo>
                    <a:pt x="910" y="762"/>
                    <a:pt x="908" y="763"/>
                    <a:pt x="907" y="763"/>
                  </a:cubicBezTo>
                  <a:cubicBezTo>
                    <a:pt x="904" y="765"/>
                    <a:pt x="900" y="766"/>
                    <a:pt x="897" y="767"/>
                  </a:cubicBezTo>
                  <a:cubicBezTo>
                    <a:pt x="888" y="771"/>
                    <a:pt x="879" y="773"/>
                    <a:pt x="870" y="776"/>
                  </a:cubicBezTo>
                  <a:cubicBezTo>
                    <a:pt x="861" y="778"/>
                    <a:pt x="853" y="780"/>
                    <a:pt x="844" y="782"/>
                  </a:cubicBezTo>
                  <a:cubicBezTo>
                    <a:pt x="840" y="783"/>
                    <a:pt x="835" y="783"/>
                    <a:pt x="831" y="784"/>
                  </a:cubicBezTo>
                  <a:cubicBezTo>
                    <a:pt x="828" y="784"/>
                    <a:pt x="826" y="785"/>
                    <a:pt x="824" y="785"/>
                  </a:cubicBezTo>
                  <a:cubicBezTo>
                    <a:pt x="823" y="785"/>
                    <a:pt x="822" y="785"/>
                    <a:pt x="822" y="785"/>
                  </a:cubicBezTo>
                  <a:cubicBezTo>
                    <a:pt x="821" y="785"/>
                    <a:pt x="820" y="786"/>
                    <a:pt x="818" y="786"/>
                  </a:cubicBezTo>
                  <a:cubicBezTo>
                    <a:pt x="799" y="788"/>
                    <a:pt x="781" y="789"/>
                    <a:pt x="761" y="789"/>
                  </a:cubicBezTo>
                  <a:cubicBezTo>
                    <a:pt x="753" y="789"/>
                    <a:pt x="744" y="789"/>
                    <a:pt x="735" y="788"/>
                  </a:cubicBezTo>
                  <a:cubicBezTo>
                    <a:pt x="731" y="788"/>
                    <a:pt x="726" y="787"/>
                    <a:pt x="722" y="787"/>
                  </a:cubicBezTo>
                  <a:cubicBezTo>
                    <a:pt x="720" y="787"/>
                    <a:pt x="719" y="786"/>
                    <a:pt x="717" y="786"/>
                  </a:cubicBezTo>
                  <a:cubicBezTo>
                    <a:pt x="718" y="786"/>
                    <a:pt x="712" y="785"/>
                    <a:pt x="711" y="785"/>
                  </a:cubicBezTo>
                  <a:cubicBezTo>
                    <a:pt x="682" y="781"/>
                    <a:pt x="659" y="773"/>
                    <a:pt x="636" y="759"/>
                  </a:cubicBezTo>
                  <a:cubicBezTo>
                    <a:pt x="633" y="758"/>
                    <a:pt x="630" y="756"/>
                    <a:pt x="627" y="754"/>
                  </a:cubicBezTo>
                  <a:cubicBezTo>
                    <a:pt x="627" y="753"/>
                    <a:pt x="626" y="753"/>
                    <a:pt x="625" y="752"/>
                  </a:cubicBezTo>
                  <a:cubicBezTo>
                    <a:pt x="625" y="752"/>
                    <a:pt x="622" y="750"/>
                    <a:pt x="622" y="750"/>
                  </a:cubicBezTo>
                  <a:cubicBezTo>
                    <a:pt x="617" y="745"/>
                    <a:pt x="611" y="740"/>
                    <a:pt x="607" y="734"/>
                  </a:cubicBezTo>
                  <a:cubicBezTo>
                    <a:pt x="606" y="734"/>
                    <a:pt x="602" y="729"/>
                    <a:pt x="602" y="729"/>
                  </a:cubicBezTo>
                  <a:cubicBezTo>
                    <a:pt x="600" y="727"/>
                    <a:pt x="598" y="724"/>
                    <a:pt x="597" y="722"/>
                  </a:cubicBezTo>
                  <a:cubicBezTo>
                    <a:pt x="593" y="716"/>
                    <a:pt x="589" y="709"/>
                    <a:pt x="586" y="703"/>
                  </a:cubicBezTo>
                  <a:cubicBezTo>
                    <a:pt x="586" y="702"/>
                    <a:pt x="585" y="700"/>
                    <a:pt x="584" y="699"/>
                  </a:cubicBezTo>
                  <a:cubicBezTo>
                    <a:pt x="584" y="699"/>
                    <a:pt x="584" y="699"/>
                    <a:pt x="584" y="698"/>
                  </a:cubicBezTo>
                  <a:cubicBezTo>
                    <a:pt x="584" y="698"/>
                    <a:pt x="584" y="698"/>
                    <a:pt x="584" y="697"/>
                  </a:cubicBezTo>
                  <a:cubicBezTo>
                    <a:pt x="582" y="694"/>
                    <a:pt x="581" y="691"/>
                    <a:pt x="580" y="687"/>
                  </a:cubicBezTo>
                  <a:cubicBezTo>
                    <a:pt x="578" y="681"/>
                    <a:pt x="576" y="674"/>
                    <a:pt x="574" y="667"/>
                  </a:cubicBezTo>
                  <a:cubicBezTo>
                    <a:pt x="574" y="663"/>
                    <a:pt x="573" y="660"/>
                    <a:pt x="572" y="656"/>
                  </a:cubicBezTo>
                  <a:cubicBezTo>
                    <a:pt x="572" y="655"/>
                    <a:pt x="572" y="653"/>
                    <a:pt x="572" y="652"/>
                  </a:cubicBezTo>
                  <a:cubicBezTo>
                    <a:pt x="572" y="651"/>
                    <a:pt x="571" y="651"/>
                    <a:pt x="571" y="650"/>
                  </a:cubicBezTo>
                  <a:cubicBezTo>
                    <a:pt x="571" y="650"/>
                    <a:pt x="571" y="649"/>
                    <a:pt x="571" y="648"/>
                  </a:cubicBezTo>
                  <a:cubicBezTo>
                    <a:pt x="570" y="640"/>
                    <a:pt x="570" y="631"/>
                    <a:pt x="569" y="623"/>
                  </a:cubicBezTo>
                  <a:cubicBezTo>
                    <a:pt x="568" y="585"/>
                    <a:pt x="573" y="548"/>
                    <a:pt x="581" y="512"/>
                  </a:cubicBezTo>
                  <a:cubicBezTo>
                    <a:pt x="592" y="460"/>
                    <a:pt x="603" y="408"/>
                    <a:pt x="618" y="357"/>
                  </a:cubicBezTo>
                  <a:cubicBezTo>
                    <a:pt x="618" y="356"/>
                    <a:pt x="618" y="356"/>
                    <a:pt x="618" y="355"/>
                  </a:cubicBezTo>
                  <a:cubicBezTo>
                    <a:pt x="635" y="357"/>
                    <a:pt x="653" y="356"/>
                    <a:pt x="669" y="353"/>
                  </a:cubicBezTo>
                  <a:cubicBezTo>
                    <a:pt x="681" y="351"/>
                    <a:pt x="688" y="337"/>
                    <a:pt x="685" y="326"/>
                  </a:cubicBezTo>
                  <a:cubicBezTo>
                    <a:pt x="682" y="313"/>
                    <a:pt x="670" y="308"/>
                    <a:pt x="658" y="310"/>
                  </a:cubicBezTo>
                  <a:cubicBezTo>
                    <a:pt x="656" y="310"/>
                    <a:pt x="654" y="311"/>
                    <a:pt x="652" y="311"/>
                  </a:cubicBezTo>
                  <a:cubicBezTo>
                    <a:pt x="652" y="311"/>
                    <a:pt x="652" y="311"/>
                    <a:pt x="652" y="311"/>
                  </a:cubicBezTo>
                  <a:cubicBezTo>
                    <a:pt x="652" y="311"/>
                    <a:pt x="651" y="311"/>
                    <a:pt x="651" y="311"/>
                  </a:cubicBezTo>
                  <a:cubicBezTo>
                    <a:pt x="648" y="312"/>
                    <a:pt x="645" y="312"/>
                    <a:pt x="641" y="312"/>
                  </a:cubicBezTo>
                  <a:cubicBezTo>
                    <a:pt x="639" y="312"/>
                    <a:pt x="636" y="312"/>
                    <a:pt x="634" y="312"/>
                  </a:cubicBezTo>
                  <a:cubicBezTo>
                    <a:pt x="636" y="307"/>
                    <a:pt x="637" y="303"/>
                    <a:pt x="640" y="299"/>
                  </a:cubicBezTo>
                  <a:cubicBezTo>
                    <a:pt x="643" y="291"/>
                    <a:pt x="648" y="283"/>
                    <a:pt x="652" y="276"/>
                  </a:cubicBezTo>
                  <a:cubicBezTo>
                    <a:pt x="653" y="274"/>
                    <a:pt x="655" y="272"/>
                    <a:pt x="656" y="271"/>
                  </a:cubicBezTo>
                  <a:cubicBezTo>
                    <a:pt x="656" y="270"/>
                    <a:pt x="657" y="269"/>
                    <a:pt x="658" y="268"/>
                  </a:cubicBezTo>
                  <a:cubicBezTo>
                    <a:pt x="660" y="265"/>
                    <a:pt x="663" y="262"/>
                    <a:pt x="665" y="259"/>
                  </a:cubicBezTo>
                  <a:cubicBezTo>
                    <a:pt x="666" y="258"/>
                    <a:pt x="671" y="255"/>
                    <a:pt x="671" y="254"/>
                  </a:cubicBezTo>
                  <a:cubicBezTo>
                    <a:pt x="674" y="253"/>
                    <a:pt x="676" y="251"/>
                    <a:pt x="678" y="250"/>
                  </a:cubicBezTo>
                  <a:cubicBezTo>
                    <a:pt x="679" y="250"/>
                    <a:pt x="680" y="249"/>
                    <a:pt x="681" y="249"/>
                  </a:cubicBezTo>
                  <a:cubicBezTo>
                    <a:pt x="681" y="249"/>
                    <a:pt x="682" y="248"/>
                    <a:pt x="683" y="248"/>
                  </a:cubicBezTo>
                  <a:cubicBezTo>
                    <a:pt x="684" y="247"/>
                    <a:pt x="686" y="247"/>
                    <a:pt x="688" y="247"/>
                  </a:cubicBezTo>
                  <a:cubicBezTo>
                    <a:pt x="688" y="247"/>
                    <a:pt x="688" y="247"/>
                    <a:pt x="688" y="247"/>
                  </a:cubicBezTo>
                  <a:cubicBezTo>
                    <a:pt x="689" y="247"/>
                    <a:pt x="689" y="247"/>
                    <a:pt x="690" y="247"/>
                  </a:cubicBezTo>
                  <a:cubicBezTo>
                    <a:pt x="690" y="247"/>
                    <a:pt x="690" y="247"/>
                    <a:pt x="690" y="246"/>
                  </a:cubicBezTo>
                  <a:cubicBezTo>
                    <a:pt x="692" y="247"/>
                    <a:pt x="693" y="247"/>
                    <a:pt x="695" y="248"/>
                  </a:cubicBezTo>
                  <a:cubicBezTo>
                    <a:pt x="698" y="248"/>
                    <a:pt x="701" y="249"/>
                    <a:pt x="705" y="250"/>
                  </a:cubicBezTo>
                  <a:cubicBezTo>
                    <a:pt x="708" y="251"/>
                    <a:pt x="711" y="252"/>
                    <a:pt x="714" y="254"/>
                  </a:cubicBezTo>
                  <a:cubicBezTo>
                    <a:pt x="715" y="254"/>
                    <a:pt x="716" y="254"/>
                    <a:pt x="716" y="255"/>
                  </a:cubicBezTo>
                  <a:cubicBezTo>
                    <a:pt x="718" y="255"/>
                    <a:pt x="720" y="256"/>
                    <a:pt x="721" y="257"/>
                  </a:cubicBezTo>
                  <a:cubicBezTo>
                    <a:pt x="735" y="263"/>
                    <a:pt x="748" y="271"/>
                    <a:pt x="760" y="280"/>
                  </a:cubicBezTo>
                  <a:cubicBezTo>
                    <a:pt x="760" y="281"/>
                    <a:pt x="761" y="282"/>
                    <a:pt x="762" y="282"/>
                  </a:cubicBezTo>
                  <a:cubicBezTo>
                    <a:pt x="763" y="283"/>
                    <a:pt x="765" y="284"/>
                    <a:pt x="766" y="285"/>
                  </a:cubicBezTo>
                  <a:cubicBezTo>
                    <a:pt x="769" y="288"/>
                    <a:pt x="772" y="290"/>
                    <a:pt x="775" y="293"/>
                  </a:cubicBezTo>
                  <a:cubicBezTo>
                    <a:pt x="781" y="298"/>
                    <a:pt x="787" y="304"/>
                    <a:pt x="793" y="310"/>
                  </a:cubicBezTo>
                  <a:cubicBezTo>
                    <a:pt x="820" y="337"/>
                    <a:pt x="837" y="360"/>
                    <a:pt x="857" y="390"/>
                  </a:cubicBezTo>
                  <a:cubicBezTo>
                    <a:pt x="877" y="421"/>
                    <a:pt x="895" y="454"/>
                    <a:pt x="911" y="487"/>
                  </a:cubicBezTo>
                  <a:cubicBezTo>
                    <a:pt x="919" y="504"/>
                    <a:pt x="925" y="519"/>
                    <a:pt x="931" y="533"/>
                  </a:cubicBezTo>
                  <a:cubicBezTo>
                    <a:pt x="937" y="548"/>
                    <a:pt x="943" y="564"/>
                    <a:pt x="948" y="580"/>
                  </a:cubicBezTo>
                  <a:cubicBezTo>
                    <a:pt x="957" y="607"/>
                    <a:pt x="965" y="635"/>
                    <a:pt x="970" y="663"/>
                  </a:cubicBezTo>
                  <a:cubicBezTo>
                    <a:pt x="970" y="665"/>
                    <a:pt x="970" y="667"/>
                    <a:pt x="971" y="668"/>
                  </a:cubicBezTo>
                  <a:cubicBezTo>
                    <a:pt x="971" y="669"/>
                    <a:pt x="971" y="673"/>
                    <a:pt x="971" y="675"/>
                  </a:cubicBezTo>
                  <a:cubicBezTo>
                    <a:pt x="972" y="680"/>
                    <a:pt x="972" y="685"/>
                    <a:pt x="972" y="690"/>
                  </a:cubicBezTo>
                  <a:cubicBezTo>
                    <a:pt x="972" y="694"/>
                    <a:pt x="972" y="699"/>
                    <a:pt x="972" y="7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9" name="Freeform 135"/>
            <p:cNvSpPr>
              <a:spLocks/>
            </p:cNvSpPr>
            <p:nvPr/>
          </p:nvSpPr>
          <p:spPr bwMode="auto">
            <a:xfrm>
              <a:off x="8002588" y="5391150"/>
              <a:ext cx="317500" cy="549275"/>
            </a:xfrm>
            <a:custGeom>
              <a:avLst/>
              <a:gdLst>
                <a:gd name="T0" fmla="*/ 113 w 128"/>
                <a:gd name="T1" fmla="*/ 6 h 222"/>
                <a:gd name="T2" fmla="*/ 83 w 128"/>
                <a:gd name="T3" fmla="*/ 14 h 222"/>
                <a:gd name="T4" fmla="*/ 85 w 128"/>
                <a:gd name="T5" fmla="*/ 217 h 222"/>
                <a:gd name="T6" fmla="*/ 115 w 128"/>
                <a:gd name="T7" fmla="*/ 209 h 222"/>
                <a:gd name="T8" fmla="*/ 107 w 128"/>
                <a:gd name="T9" fmla="*/ 178 h 222"/>
                <a:gd name="T10" fmla="*/ 95 w 128"/>
                <a:gd name="T11" fmla="*/ 172 h 222"/>
                <a:gd name="T12" fmla="*/ 94 w 128"/>
                <a:gd name="T13" fmla="*/ 171 h 222"/>
                <a:gd name="T14" fmla="*/ 92 w 128"/>
                <a:gd name="T15" fmla="*/ 170 h 222"/>
                <a:gd name="T16" fmla="*/ 89 w 128"/>
                <a:gd name="T17" fmla="*/ 166 h 222"/>
                <a:gd name="T18" fmla="*/ 86 w 128"/>
                <a:gd name="T19" fmla="*/ 162 h 222"/>
                <a:gd name="T20" fmla="*/ 84 w 128"/>
                <a:gd name="T21" fmla="*/ 158 h 222"/>
                <a:gd name="T22" fmla="*/ 82 w 128"/>
                <a:gd name="T23" fmla="*/ 154 h 222"/>
                <a:gd name="T24" fmla="*/ 81 w 128"/>
                <a:gd name="T25" fmla="*/ 148 h 222"/>
                <a:gd name="T26" fmla="*/ 81 w 128"/>
                <a:gd name="T27" fmla="*/ 147 h 222"/>
                <a:gd name="T28" fmla="*/ 80 w 128"/>
                <a:gd name="T29" fmla="*/ 145 h 222"/>
                <a:gd name="T30" fmla="*/ 80 w 128"/>
                <a:gd name="T31" fmla="*/ 139 h 222"/>
                <a:gd name="T32" fmla="*/ 81 w 128"/>
                <a:gd name="T33" fmla="*/ 132 h 222"/>
                <a:gd name="T34" fmla="*/ 81 w 128"/>
                <a:gd name="T35" fmla="*/ 127 h 222"/>
                <a:gd name="T36" fmla="*/ 88 w 128"/>
                <a:gd name="T37" fmla="*/ 101 h 222"/>
                <a:gd name="T38" fmla="*/ 92 w 128"/>
                <a:gd name="T39" fmla="*/ 89 h 222"/>
                <a:gd name="T40" fmla="*/ 94 w 128"/>
                <a:gd name="T41" fmla="*/ 85 h 222"/>
                <a:gd name="T42" fmla="*/ 97 w 128"/>
                <a:gd name="T43" fmla="*/ 78 h 222"/>
                <a:gd name="T44" fmla="*/ 108 w 128"/>
                <a:gd name="T45" fmla="*/ 57 h 222"/>
                <a:gd name="T46" fmla="*/ 121 w 128"/>
                <a:gd name="T47" fmla="*/ 37 h 222"/>
                <a:gd name="T48" fmla="*/ 113 w 128"/>
                <a:gd name="T49"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22">
                  <a:moveTo>
                    <a:pt x="113" y="6"/>
                  </a:moveTo>
                  <a:cubicBezTo>
                    <a:pt x="102" y="0"/>
                    <a:pt x="89" y="4"/>
                    <a:pt x="83" y="14"/>
                  </a:cubicBezTo>
                  <a:cubicBezTo>
                    <a:pt x="44" y="70"/>
                    <a:pt x="0" y="180"/>
                    <a:pt x="85" y="217"/>
                  </a:cubicBezTo>
                  <a:cubicBezTo>
                    <a:pt x="96" y="222"/>
                    <a:pt x="109" y="220"/>
                    <a:pt x="115" y="209"/>
                  </a:cubicBezTo>
                  <a:cubicBezTo>
                    <a:pt x="121" y="199"/>
                    <a:pt x="119" y="183"/>
                    <a:pt x="107" y="178"/>
                  </a:cubicBezTo>
                  <a:cubicBezTo>
                    <a:pt x="103" y="176"/>
                    <a:pt x="99" y="174"/>
                    <a:pt x="95" y="172"/>
                  </a:cubicBezTo>
                  <a:cubicBezTo>
                    <a:pt x="94" y="171"/>
                    <a:pt x="94" y="171"/>
                    <a:pt x="94" y="171"/>
                  </a:cubicBezTo>
                  <a:cubicBezTo>
                    <a:pt x="93" y="170"/>
                    <a:pt x="93" y="170"/>
                    <a:pt x="92" y="170"/>
                  </a:cubicBezTo>
                  <a:cubicBezTo>
                    <a:pt x="91" y="168"/>
                    <a:pt x="90" y="167"/>
                    <a:pt x="89" y="166"/>
                  </a:cubicBezTo>
                  <a:cubicBezTo>
                    <a:pt x="89" y="166"/>
                    <a:pt x="86" y="163"/>
                    <a:pt x="86" y="162"/>
                  </a:cubicBezTo>
                  <a:cubicBezTo>
                    <a:pt x="85" y="161"/>
                    <a:pt x="84" y="160"/>
                    <a:pt x="84" y="158"/>
                  </a:cubicBezTo>
                  <a:cubicBezTo>
                    <a:pt x="84" y="159"/>
                    <a:pt x="82" y="155"/>
                    <a:pt x="82" y="154"/>
                  </a:cubicBezTo>
                  <a:cubicBezTo>
                    <a:pt x="82" y="152"/>
                    <a:pt x="81" y="150"/>
                    <a:pt x="81" y="148"/>
                  </a:cubicBezTo>
                  <a:cubicBezTo>
                    <a:pt x="81" y="148"/>
                    <a:pt x="81" y="147"/>
                    <a:pt x="81" y="147"/>
                  </a:cubicBezTo>
                  <a:cubicBezTo>
                    <a:pt x="81" y="147"/>
                    <a:pt x="80" y="146"/>
                    <a:pt x="80" y="145"/>
                  </a:cubicBezTo>
                  <a:cubicBezTo>
                    <a:pt x="80" y="143"/>
                    <a:pt x="80" y="141"/>
                    <a:pt x="80" y="139"/>
                  </a:cubicBezTo>
                  <a:cubicBezTo>
                    <a:pt x="80" y="136"/>
                    <a:pt x="80" y="134"/>
                    <a:pt x="81" y="132"/>
                  </a:cubicBezTo>
                  <a:cubicBezTo>
                    <a:pt x="81" y="131"/>
                    <a:pt x="81" y="128"/>
                    <a:pt x="81" y="127"/>
                  </a:cubicBezTo>
                  <a:cubicBezTo>
                    <a:pt x="83" y="118"/>
                    <a:pt x="85" y="109"/>
                    <a:pt x="88" y="101"/>
                  </a:cubicBezTo>
                  <a:cubicBezTo>
                    <a:pt x="89" y="97"/>
                    <a:pt x="91" y="93"/>
                    <a:pt x="92" y="89"/>
                  </a:cubicBezTo>
                  <a:cubicBezTo>
                    <a:pt x="92" y="89"/>
                    <a:pt x="94" y="85"/>
                    <a:pt x="94" y="85"/>
                  </a:cubicBezTo>
                  <a:cubicBezTo>
                    <a:pt x="95" y="83"/>
                    <a:pt x="96" y="81"/>
                    <a:pt x="97" y="78"/>
                  </a:cubicBezTo>
                  <a:cubicBezTo>
                    <a:pt x="101" y="71"/>
                    <a:pt x="104" y="64"/>
                    <a:pt x="108" y="57"/>
                  </a:cubicBezTo>
                  <a:cubicBezTo>
                    <a:pt x="112" y="50"/>
                    <a:pt x="116" y="43"/>
                    <a:pt x="121" y="37"/>
                  </a:cubicBezTo>
                  <a:cubicBezTo>
                    <a:pt x="128" y="27"/>
                    <a:pt x="123" y="12"/>
                    <a:pt x="1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30" name="Group 29"/>
          <p:cNvGrpSpPr/>
          <p:nvPr/>
        </p:nvGrpSpPr>
        <p:grpSpPr>
          <a:xfrm>
            <a:off x="7986763" y="4789865"/>
            <a:ext cx="424015" cy="503667"/>
            <a:chOff x="8002588" y="3773488"/>
            <a:chExt cx="2273300" cy="2700338"/>
          </a:xfrm>
          <a:solidFill>
            <a:schemeClr val="accent1"/>
          </a:solidFill>
        </p:grpSpPr>
        <p:sp>
          <p:nvSpPr>
            <p:cNvPr id="31" name="Freeform 139"/>
            <p:cNvSpPr>
              <a:spLocks/>
            </p:cNvSpPr>
            <p:nvPr/>
          </p:nvSpPr>
          <p:spPr bwMode="auto">
            <a:xfrm>
              <a:off x="8002588" y="3773488"/>
              <a:ext cx="2273300" cy="2700338"/>
            </a:xfrm>
            <a:custGeom>
              <a:avLst/>
              <a:gdLst>
                <a:gd name="T0" fmla="*/ 859 w 917"/>
                <a:gd name="T1" fmla="*/ 501 h 1092"/>
                <a:gd name="T2" fmla="*/ 830 w 917"/>
                <a:gd name="T3" fmla="*/ 421 h 1092"/>
                <a:gd name="T4" fmla="*/ 828 w 917"/>
                <a:gd name="T5" fmla="*/ 411 h 1092"/>
                <a:gd name="T6" fmla="*/ 735 w 917"/>
                <a:gd name="T7" fmla="*/ 166 h 1092"/>
                <a:gd name="T8" fmla="*/ 70 w 917"/>
                <a:gd name="T9" fmla="*/ 225 h 1092"/>
                <a:gd name="T10" fmla="*/ 134 w 917"/>
                <a:gd name="T11" fmla="*/ 745 h 1092"/>
                <a:gd name="T12" fmla="*/ 196 w 917"/>
                <a:gd name="T13" fmla="*/ 805 h 1092"/>
                <a:gd name="T14" fmla="*/ 206 w 917"/>
                <a:gd name="T15" fmla="*/ 817 h 1092"/>
                <a:gd name="T16" fmla="*/ 221 w 917"/>
                <a:gd name="T17" fmla="*/ 900 h 1092"/>
                <a:gd name="T18" fmla="*/ 198 w 917"/>
                <a:gd name="T19" fmla="*/ 1010 h 1092"/>
                <a:gd name="T20" fmla="*/ 196 w 917"/>
                <a:gd name="T21" fmla="*/ 1015 h 1092"/>
                <a:gd name="T22" fmla="*/ 183 w 917"/>
                <a:gd name="T23" fmla="*/ 1043 h 1092"/>
                <a:gd name="T24" fmla="*/ 256 w 917"/>
                <a:gd name="T25" fmla="*/ 821 h 1092"/>
                <a:gd name="T26" fmla="*/ 214 w 917"/>
                <a:gd name="T27" fmla="*/ 760 h 1092"/>
                <a:gd name="T28" fmla="*/ 69 w 917"/>
                <a:gd name="T29" fmla="*/ 544 h 1092"/>
                <a:gd name="T30" fmla="*/ 88 w 917"/>
                <a:gd name="T31" fmla="*/ 287 h 1092"/>
                <a:gd name="T32" fmla="*/ 255 w 917"/>
                <a:gd name="T33" fmla="*/ 117 h 1092"/>
                <a:gd name="T34" fmla="*/ 436 w 917"/>
                <a:gd name="T35" fmla="*/ 79 h 1092"/>
                <a:gd name="T36" fmla="*/ 497 w 917"/>
                <a:gd name="T37" fmla="*/ 85 h 1092"/>
                <a:gd name="T38" fmla="*/ 656 w 917"/>
                <a:gd name="T39" fmla="*/ 154 h 1092"/>
                <a:gd name="T40" fmla="*/ 665 w 917"/>
                <a:gd name="T41" fmla="*/ 161 h 1092"/>
                <a:gd name="T42" fmla="*/ 697 w 917"/>
                <a:gd name="T43" fmla="*/ 191 h 1092"/>
                <a:gd name="T44" fmla="*/ 744 w 917"/>
                <a:gd name="T45" fmla="*/ 259 h 1092"/>
                <a:gd name="T46" fmla="*/ 782 w 917"/>
                <a:gd name="T47" fmla="*/ 402 h 1092"/>
                <a:gd name="T48" fmla="*/ 844 w 917"/>
                <a:gd name="T49" fmla="*/ 575 h 1092"/>
                <a:gd name="T50" fmla="*/ 860 w 917"/>
                <a:gd name="T51" fmla="*/ 609 h 1092"/>
                <a:gd name="T52" fmla="*/ 861 w 917"/>
                <a:gd name="T53" fmla="*/ 610 h 1092"/>
                <a:gd name="T54" fmla="*/ 864 w 917"/>
                <a:gd name="T55" fmla="*/ 619 h 1092"/>
                <a:gd name="T56" fmla="*/ 800 w 917"/>
                <a:gd name="T57" fmla="*/ 622 h 1092"/>
                <a:gd name="T58" fmla="*/ 778 w 917"/>
                <a:gd name="T59" fmla="*/ 675 h 1092"/>
                <a:gd name="T60" fmla="*/ 696 w 917"/>
                <a:gd name="T61" fmla="*/ 715 h 1092"/>
                <a:gd name="T62" fmla="*/ 781 w 917"/>
                <a:gd name="T63" fmla="*/ 760 h 1092"/>
                <a:gd name="T64" fmla="*/ 779 w 917"/>
                <a:gd name="T65" fmla="*/ 830 h 1092"/>
                <a:gd name="T66" fmla="*/ 776 w 917"/>
                <a:gd name="T67" fmla="*/ 846 h 1092"/>
                <a:gd name="T68" fmla="*/ 772 w 917"/>
                <a:gd name="T69" fmla="*/ 860 h 1092"/>
                <a:gd name="T70" fmla="*/ 768 w 917"/>
                <a:gd name="T71" fmla="*/ 868 h 1092"/>
                <a:gd name="T72" fmla="*/ 767 w 917"/>
                <a:gd name="T73" fmla="*/ 870 h 1092"/>
                <a:gd name="T74" fmla="*/ 762 w 917"/>
                <a:gd name="T75" fmla="*/ 872 h 1092"/>
                <a:gd name="T76" fmla="*/ 601 w 917"/>
                <a:gd name="T77" fmla="*/ 860 h 1092"/>
                <a:gd name="T78" fmla="*/ 533 w 917"/>
                <a:gd name="T79" fmla="*/ 907 h 1092"/>
                <a:gd name="T80" fmla="*/ 526 w 917"/>
                <a:gd name="T81" fmla="*/ 1055 h 1092"/>
                <a:gd name="T82" fmla="*/ 571 w 917"/>
                <a:gd name="T83" fmla="*/ 998 h 1092"/>
                <a:gd name="T84" fmla="*/ 575 w 917"/>
                <a:gd name="T85" fmla="*/ 928 h 1092"/>
                <a:gd name="T86" fmla="*/ 576 w 917"/>
                <a:gd name="T87" fmla="*/ 923 h 1092"/>
                <a:gd name="T88" fmla="*/ 579 w 917"/>
                <a:gd name="T89" fmla="*/ 908 h 1092"/>
                <a:gd name="T90" fmla="*/ 587 w 917"/>
                <a:gd name="T91" fmla="*/ 906 h 1092"/>
                <a:gd name="T92" fmla="*/ 603 w 917"/>
                <a:gd name="T93" fmla="*/ 906 h 1092"/>
                <a:gd name="T94" fmla="*/ 705 w 917"/>
                <a:gd name="T95" fmla="*/ 919 h 1092"/>
                <a:gd name="T96" fmla="*/ 780 w 917"/>
                <a:gd name="T97" fmla="*/ 914 h 1092"/>
                <a:gd name="T98" fmla="*/ 823 w 917"/>
                <a:gd name="T99" fmla="*/ 669 h 1092"/>
                <a:gd name="T100" fmla="*/ 823 w 917"/>
                <a:gd name="T101" fmla="*/ 664 h 1092"/>
                <a:gd name="T102" fmla="*/ 909 w 917"/>
                <a:gd name="T103" fmla="*/ 64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1092">
                  <a:moveTo>
                    <a:pt x="907" y="604"/>
                  </a:moveTo>
                  <a:cubicBezTo>
                    <a:pt x="894" y="569"/>
                    <a:pt x="875" y="535"/>
                    <a:pt x="859" y="501"/>
                  </a:cubicBezTo>
                  <a:cubicBezTo>
                    <a:pt x="850" y="482"/>
                    <a:pt x="844" y="467"/>
                    <a:pt x="837" y="447"/>
                  </a:cubicBezTo>
                  <a:cubicBezTo>
                    <a:pt x="834" y="438"/>
                    <a:pt x="831" y="430"/>
                    <a:pt x="830" y="421"/>
                  </a:cubicBezTo>
                  <a:cubicBezTo>
                    <a:pt x="829" y="419"/>
                    <a:pt x="829" y="417"/>
                    <a:pt x="828" y="415"/>
                  </a:cubicBezTo>
                  <a:cubicBezTo>
                    <a:pt x="828" y="414"/>
                    <a:pt x="828" y="412"/>
                    <a:pt x="828" y="411"/>
                  </a:cubicBezTo>
                  <a:cubicBezTo>
                    <a:pt x="827" y="406"/>
                    <a:pt x="827" y="402"/>
                    <a:pt x="827" y="397"/>
                  </a:cubicBezTo>
                  <a:cubicBezTo>
                    <a:pt x="822" y="312"/>
                    <a:pt x="791" y="231"/>
                    <a:pt x="735" y="166"/>
                  </a:cubicBezTo>
                  <a:cubicBezTo>
                    <a:pt x="624" y="38"/>
                    <a:pt x="422" y="0"/>
                    <a:pt x="267" y="62"/>
                  </a:cubicBezTo>
                  <a:cubicBezTo>
                    <a:pt x="186" y="94"/>
                    <a:pt x="117" y="151"/>
                    <a:pt x="70" y="225"/>
                  </a:cubicBezTo>
                  <a:cubicBezTo>
                    <a:pt x="22" y="300"/>
                    <a:pt x="0" y="394"/>
                    <a:pt x="10" y="483"/>
                  </a:cubicBezTo>
                  <a:cubicBezTo>
                    <a:pt x="21" y="581"/>
                    <a:pt x="70" y="671"/>
                    <a:pt x="134" y="745"/>
                  </a:cubicBezTo>
                  <a:cubicBezTo>
                    <a:pt x="147" y="760"/>
                    <a:pt x="162" y="775"/>
                    <a:pt x="176" y="788"/>
                  </a:cubicBezTo>
                  <a:cubicBezTo>
                    <a:pt x="183" y="794"/>
                    <a:pt x="189" y="800"/>
                    <a:pt x="196" y="805"/>
                  </a:cubicBezTo>
                  <a:cubicBezTo>
                    <a:pt x="198" y="807"/>
                    <a:pt x="205" y="814"/>
                    <a:pt x="203" y="810"/>
                  </a:cubicBezTo>
                  <a:cubicBezTo>
                    <a:pt x="204" y="811"/>
                    <a:pt x="206" y="817"/>
                    <a:pt x="206" y="817"/>
                  </a:cubicBezTo>
                  <a:cubicBezTo>
                    <a:pt x="209" y="823"/>
                    <a:pt x="211" y="829"/>
                    <a:pt x="212" y="835"/>
                  </a:cubicBezTo>
                  <a:cubicBezTo>
                    <a:pt x="219" y="857"/>
                    <a:pt x="221" y="877"/>
                    <a:pt x="221" y="900"/>
                  </a:cubicBezTo>
                  <a:cubicBezTo>
                    <a:pt x="222" y="934"/>
                    <a:pt x="214" y="968"/>
                    <a:pt x="202" y="1000"/>
                  </a:cubicBezTo>
                  <a:cubicBezTo>
                    <a:pt x="201" y="1004"/>
                    <a:pt x="200" y="1007"/>
                    <a:pt x="198" y="1010"/>
                  </a:cubicBezTo>
                  <a:cubicBezTo>
                    <a:pt x="198" y="1011"/>
                    <a:pt x="197" y="1013"/>
                    <a:pt x="197" y="1014"/>
                  </a:cubicBezTo>
                  <a:cubicBezTo>
                    <a:pt x="197" y="1014"/>
                    <a:pt x="197" y="1015"/>
                    <a:pt x="196" y="1015"/>
                  </a:cubicBezTo>
                  <a:cubicBezTo>
                    <a:pt x="194" y="1020"/>
                    <a:pt x="192" y="1026"/>
                    <a:pt x="189" y="1031"/>
                  </a:cubicBezTo>
                  <a:cubicBezTo>
                    <a:pt x="187" y="1035"/>
                    <a:pt x="185" y="1039"/>
                    <a:pt x="183" y="1043"/>
                  </a:cubicBezTo>
                  <a:cubicBezTo>
                    <a:pt x="168" y="1069"/>
                    <a:pt x="207" y="1092"/>
                    <a:pt x="222" y="1066"/>
                  </a:cubicBezTo>
                  <a:cubicBezTo>
                    <a:pt x="264" y="993"/>
                    <a:pt x="279" y="903"/>
                    <a:pt x="256" y="821"/>
                  </a:cubicBezTo>
                  <a:cubicBezTo>
                    <a:pt x="253" y="809"/>
                    <a:pt x="248" y="798"/>
                    <a:pt x="242" y="787"/>
                  </a:cubicBezTo>
                  <a:cubicBezTo>
                    <a:pt x="237" y="776"/>
                    <a:pt x="223" y="769"/>
                    <a:pt x="214" y="760"/>
                  </a:cubicBezTo>
                  <a:cubicBezTo>
                    <a:pt x="183" y="733"/>
                    <a:pt x="155" y="702"/>
                    <a:pt x="132" y="669"/>
                  </a:cubicBezTo>
                  <a:cubicBezTo>
                    <a:pt x="105" y="630"/>
                    <a:pt x="83" y="588"/>
                    <a:pt x="69" y="544"/>
                  </a:cubicBezTo>
                  <a:cubicBezTo>
                    <a:pt x="55" y="498"/>
                    <a:pt x="50" y="451"/>
                    <a:pt x="55" y="403"/>
                  </a:cubicBezTo>
                  <a:cubicBezTo>
                    <a:pt x="59" y="366"/>
                    <a:pt x="72" y="321"/>
                    <a:pt x="88" y="287"/>
                  </a:cubicBezTo>
                  <a:cubicBezTo>
                    <a:pt x="106" y="249"/>
                    <a:pt x="129" y="217"/>
                    <a:pt x="157" y="188"/>
                  </a:cubicBezTo>
                  <a:cubicBezTo>
                    <a:pt x="186" y="158"/>
                    <a:pt x="217" y="136"/>
                    <a:pt x="255" y="117"/>
                  </a:cubicBezTo>
                  <a:cubicBezTo>
                    <a:pt x="289" y="100"/>
                    <a:pt x="333" y="86"/>
                    <a:pt x="370" y="82"/>
                  </a:cubicBezTo>
                  <a:cubicBezTo>
                    <a:pt x="392" y="79"/>
                    <a:pt x="414" y="78"/>
                    <a:pt x="436" y="79"/>
                  </a:cubicBezTo>
                  <a:cubicBezTo>
                    <a:pt x="447" y="79"/>
                    <a:pt x="457" y="80"/>
                    <a:pt x="467" y="81"/>
                  </a:cubicBezTo>
                  <a:cubicBezTo>
                    <a:pt x="479" y="82"/>
                    <a:pt x="485" y="83"/>
                    <a:pt x="497" y="85"/>
                  </a:cubicBezTo>
                  <a:cubicBezTo>
                    <a:pt x="537" y="93"/>
                    <a:pt x="574" y="105"/>
                    <a:pt x="608" y="123"/>
                  </a:cubicBezTo>
                  <a:cubicBezTo>
                    <a:pt x="625" y="132"/>
                    <a:pt x="641" y="142"/>
                    <a:pt x="656" y="154"/>
                  </a:cubicBezTo>
                  <a:cubicBezTo>
                    <a:pt x="656" y="154"/>
                    <a:pt x="660" y="157"/>
                    <a:pt x="660" y="157"/>
                  </a:cubicBezTo>
                  <a:cubicBezTo>
                    <a:pt x="662" y="158"/>
                    <a:pt x="664" y="160"/>
                    <a:pt x="665" y="161"/>
                  </a:cubicBezTo>
                  <a:cubicBezTo>
                    <a:pt x="669" y="164"/>
                    <a:pt x="672" y="167"/>
                    <a:pt x="676" y="170"/>
                  </a:cubicBezTo>
                  <a:cubicBezTo>
                    <a:pt x="683" y="177"/>
                    <a:pt x="690" y="184"/>
                    <a:pt x="697" y="191"/>
                  </a:cubicBezTo>
                  <a:cubicBezTo>
                    <a:pt x="711" y="206"/>
                    <a:pt x="719" y="217"/>
                    <a:pt x="730" y="234"/>
                  </a:cubicBezTo>
                  <a:cubicBezTo>
                    <a:pt x="735" y="242"/>
                    <a:pt x="739" y="250"/>
                    <a:pt x="744" y="259"/>
                  </a:cubicBezTo>
                  <a:cubicBezTo>
                    <a:pt x="748" y="266"/>
                    <a:pt x="754" y="278"/>
                    <a:pt x="756" y="283"/>
                  </a:cubicBezTo>
                  <a:cubicBezTo>
                    <a:pt x="772" y="322"/>
                    <a:pt x="780" y="362"/>
                    <a:pt x="782" y="402"/>
                  </a:cubicBezTo>
                  <a:cubicBezTo>
                    <a:pt x="784" y="444"/>
                    <a:pt x="800" y="482"/>
                    <a:pt x="817" y="520"/>
                  </a:cubicBezTo>
                  <a:cubicBezTo>
                    <a:pt x="826" y="538"/>
                    <a:pt x="835" y="557"/>
                    <a:pt x="844" y="575"/>
                  </a:cubicBezTo>
                  <a:cubicBezTo>
                    <a:pt x="848" y="583"/>
                    <a:pt x="852" y="591"/>
                    <a:pt x="856" y="599"/>
                  </a:cubicBezTo>
                  <a:cubicBezTo>
                    <a:pt x="857" y="602"/>
                    <a:pt x="859" y="606"/>
                    <a:pt x="860" y="609"/>
                  </a:cubicBezTo>
                  <a:cubicBezTo>
                    <a:pt x="861" y="609"/>
                    <a:pt x="861" y="610"/>
                    <a:pt x="861" y="610"/>
                  </a:cubicBezTo>
                  <a:cubicBezTo>
                    <a:pt x="861" y="610"/>
                    <a:pt x="861" y="610"/>
                    <a:pt x="861" y="610"/>
                  </a:cubicBezTo>
                  <a:cubicBezTo>
                    <a:pt x="862" y="612"/>
                    <a:pt x="863" y="614"/>
                    <a:pt x="863" y="616"/>
                  </a:cubicBezTo>
                  <a:cubicBezTo>
                    <a:pt x="864" y="617"/>
                    <a:pt x="864" y="618"/>
                    <a:pt x="864" y="619"/>
                  </a:cubicBezTo>
                  <a:cubicBezTo>
                    <a:pt x="857" y="619"/>
                    <a:pt x="849" y="619"/>
                    <a:pt x="842" y="618"/>
                  </a:cubicBezTo>
                  <a:cubicBezTo>
                    <a:pt x="828" y="618"/>
                    <a:pt x="813" y="617"/>
                    <a:pt x="800" y="622"/>
                  </a:cubicBezTo>
                  <a:cubicBezTo>
                    <a:pt x="792" y="625"/>
                    <a:pt x="784" y="630"/>
                    <a:pt x="780" y="638"/>
                  </a:cubicBezTo>
                  <a:cubicBezTo>
                    <a:pt x="775" y="650"/>
                    <a:pt x="777" y="662"/>
                    <a:pt x="778" y="675"/>
                  </a:cubicBezTo>
                  <a:cubicBezTo>
                    <a:pt x="778" y="688"/>
                    <a:pt x="779" y="702"/>
                    <a:pt x="780" y="715"/>
                  </a:cubicBezTo>
                  <a:cubicBezTo>
                    <a:pt x="696" y="715"/>
                    <a:pt x="696" y="715"/>
                    <a:pt x="696" y="715"/>
                  </a:cubicBezTo>
                  <a:cubicBezTo>
                    <a:pt x="666" y="715"/>
                    <a:pt x="666" y="760"/>
                    <a:pt x="696" y="760"/>
                  </a:cubicBezTo>
                  <a:cubicBezTo>
                    <a:pt x="781" y="760"/>
                    <a:pt x="781" y="760"/>
                    <a:pt x="781" y="760"/>
                  </a:cubicBezTo>
                  <a:cubicBezTo>
                    <a:pt x="782" y="781"/>
                    <a:pt x="781" y="802"/>
                    <a:pt x="780" y="823"/>
                  </a:cubicBezTo>
                  <a:cubicBezTo>
                    <a:pt x="780" y="825"/>
                    <a:pt x="779" y="828"/>
                    <a:pt x="779" y="830"/>
                  </a:cubicBezTo>
                  <a:cubicBezTo>
                    <a:pt x="779" y="830"/>
                    <a:pt x="779" y="833"/>
                    <a:pt x="778" y="834"/>
                  </a:cubicBezTo>
                  <a:cubicBezTo>
                    <a:pt x="778" y="838"/>
                    <a:pt x="777" y="842"/>
                    <a:pt x="776" y="846"/>
                  </a:cubicBezTo>
                  <a:cubicBezTo>
                    <a:pt x="776" y="850"/>
                    <a:pt x="775" y="853"/>
                    <a:pt x="773" y="857"/>
                  </a:cubicBezTo>
                  <a:cubicBezTo>
                    <a:pt x="773" y="858"/>
                    <a:pt x="773" y="859"/>
                    <a:pt x="772" y="860"/>
                  </a:cubicBezTo>
                  <a:cubicBezTo>
                    <a:pt x="773" y="859"/>
                    <a:pt x="771" y="864"/>
                    <a:pt x="770" y="864"/>
                  </a:cubicBezTo>
                  <a:cubicBezTo>
                    <a:pt x="770" y="866"/>
                    <a:pt x="769" y="867"/>
                    <a:pt x="768" y="868"/>
                  </a:cubicBezTo>
                  <a:cubicBezTo>
                    <a:pt x="768" y="868"/>
                    <a:pt x="768" y="868"/>
                    <a:pt x="768" y="868"/>
                  </a:cubicBezTo>
                  <a:cubicBezTo>
                    <a:pt x="768" y="869"/>
                    <a:pt x="767" y="869"/>
                    <a:pt x="767" y="870"/>
                  </a:cubicBezTo>
                  <a:cubicBezTo>
                    <a:pt x="766" y="870"/>
                    <a:pt x="766" y="870"/>
                    <a:pt x="765" y="871"/>
                  </a:cubicBezTo>
                  <a:cubicBezTo>
                    <a:pt x="764" y="871"/>
                    <a:pt x="763" y="871"/>
                    <a:pt x="762" y="872"/>
                  </a:cubicBezTo>
                  <a:cubicBezTo>
                    <a:pt x="755" y="873"/>
                    <a:pt x="748" y="873"/>
                    <a:pt x="741" y="873"/>
                  </a:cubicBezTo>
                  <a:cubicBezTo>
                    <a:pt x="693" y="876"/>
                    <a:pt x="648" y="862"/>
                    <a:pt x="601" y="860"/>
                  </a:cubicBezTo>
                  <a:cubicBezTo>
                    <a:pt x="583" y="859"/>
                    <a:pt x="561" y="862"/>
                    <a:pt x="547" y="875"/>
                  </a:cubicBezTo>
                  <a:cubicBezTo>
                    <a:pt x="538" y="882"/>
                    <a:pt x="535" y="896"/>
                    <a:pt x="533" y="907"/>
                  </a:cubicBezTo>
                  <a:cubicBezTo>
                    <a:pt x="527" y="938"/>
                    <a:pt x="526" y="970"/>
                    <a:pt x="526" y="1002"/>
                  </a:cubicBezTo>
                  <a:cubicBezTo>
                    <a:pt x="526" y="1020"/>
                    <a:pt x="526" y="1037"/>
                    <a:pt x="526" y="1055"/>
                  </a:cubicBezTo>
                  <a:cubicBezTo>
                    <a:pt x="527" y="1084"/>
                    <a:pt x="572" y="1084"/>
                    <a:pt x="571" y="1055"/>
                  </a:cubicBezTo>
                  <a:cubicBezTo>
                    <a:pt x="571" y="1036"/>
                    <a:pt x="571" y="1017"/>
                    <a:pt x="571" y="998"/>
                  </a:cubicBezTo>
                  <a:cubicBezTo>
                    <a:pt x="572" y="982"/>
                    <a:pt x="572" y="966"/>
                    <a:pt x="573" y="950"/>
                  </a:cubicBezTo>
                  <a:cubicBezTo>
                    <a:pt x="574" y="943"/>
                    <a:pt x="575" y="936"/>
                    <a:pt x="575" y="928"/>
                  </a:cubicBezTo>
                  <a:cubicBezTo>
                    <a:pt x="576" y="928"/>
                    <a:pt x="576" y="927"/>
                    <a:pt x="576" y="927"/>
                  </a:cubicBezTo>
                  <a:cubicBezTo>
                    <a:pt x="576" y="926"/>
                    <a:pt x="576" y="924"/>
                    <a:pt x="576" y="923"/>
                  </a:cubicBezTo>
                  <a:cubicBezTo>
                    <a:pt x="577" y="920"/>
                    <a:pt x="577" y="917"/>
                    <a:pt x="578" y="914"/>
                  </a:cubicBezTo>
                  <a:cubicBezTo>
                    <a:pt x="579" y="912"/>
                    <a:pt x="579" y="910"/>
                    <a:pt x="579" y="908"/>
                  </a:cubicBezTo>
                  <a:cubicBezTo>
                    <a:pt x="581" y="908"/>
                    <a:pt x="582" y="907"/>
                    <a:pt x="583" y="907"/>
                  </a:cubicBezTo>
                  <a:cubicBezTo>
                    <a:pt x="584" y="907"/>
                    <a:pt x="585" y="906"/>
                    <a:pt x="587" y="906"/>
                  </a:cubicBezTo>
                  <a:cubicBezTo>
                    <a:pt x="585" y="907"/>
                    <a:pt x="589" y="906"/>
                    <a:pt x="590" y="906"/>
                  </a:cubicBezTo>
                  <a:cubicBezTo>
                    <a:pt x="594" y="905"/>
                    <a:pt x="599" y="906"/>
                    <a:pt x="603" y="906"/>
                  </a:cubicBezTo>
                  <a:cubicBezTo>
                    <a:pt x="614" y="906"/>
                    <a:pt x="622" y="907"/>
                    <a:pt x="631" y="909"/>
                  </a:cubicBezTo>
                  <a:cubicBezTo>
                    <a:pt x="656" y="912"/>
                    <a:pt x="680" y="917"/>
                    <a:pt x="705" y="919"/>
                  </a:cubicBezTo>
                  <a:cubicBezTo>
                    <a:pt x="718" y="920"/>
                    <a:pt x="731" y="920"/>
                    <a:pt x="744" y="919"/>
                  </a:cubicBezTo>
                  <a:cubicBezTo>
                    <a:pt x="756" y="918"/>
                    <a:pt x="769" y="918"/>
                    <a:pt x="780" y="914"/>
                  </a:cubicBezTo>
                  <a:cubicBezTo>
                    <a:pt x="818" y="898"/>
                    <a:pt x="823" y="853"/>
                    <a:pt x="826" y="818"/>
                  </a:cubicBezTo>
                  <a:cubicBezTo>
                    <a:pt x="829" y="768"/>
                    <a:pt x="825" y="718"/>
                    <a:pt x="823" y="669"/>
                  </a:cubicBezTo>
                  <a:cubicBezTo>
                    <a:pt x="823" y="667"/>
                    <a:pt x="823" y="665"/>
                    <a:pt x="823" y="664"/>
                  </a:cubicBezTo>
                  <a:cubicBezTo>
                    <a:pt x="823" y="664"/>
                    <a:pt x="823" y="664"/>
                    <a:pt x="823" y="664"/>
                  </a:cubicBezTo>
                  <a:cubicBezTo>
                    <a:pt x="837" y="663"/>
                    <a:pt x="852" y="665"/>
                    <a:pt x="866" y="665"/>
                  </a:cubicBezTo>
                  <a:cubicBezTo>
                    <a:pt x="883" y="664"/>
                    <a:pt x="899" y="661"/>
                    <a:pt x="909" y="646"/>
                  </a:cubicBezTo>
                  <a:cubicBezTo>
                    <a:pt x="917" y="634"/>
                    <a:pt x="912" y="617"/>
                    <a:pt x="907" y="6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2" name="Freeform 140"/>
            <p:cNvSpPr>
              <a:spLocks noEditPoints="1"/>
            </p:cNvSpPr>
            <p:nvPr/>
          </p:nvSpPr>
          <p:spPr bwMode="auto">
            <a:xfrm>
              <a:off x="8259763" y="4119563"/>
              <a:ext cx="1571625" cy="1320800"/>
            </a:xfrm>
            <a:custGeom>
              <a:avLst/>
              <a:gdLst>
                <a:gd name="T0" fmla="*/ 555 w 634"/>
                <a:gd name="T1" fmla="*/ 86 h 534"/>
                <a:gd name="T2" fmla="*/ 63 w 634"/>
                <a:gd name="T3" fmla="*/ 132 h 534"/>
                <a:gd name="T4" fmla="*/ 130 w 634"/>
                <a:gd name="T5" fmla="*/ 408 h 534"/>
                <a:gd name="T6" fmla="*/ 188 w 634"/>
                <a:gd name="T7" fmla="*/ 471 h 534"/>
                <a:gd name="T8" fmla="*/ 179 w 634"/>
                <a:gd name="T9" fmla="*/ 484 h 534"/>
                <a:gd name="T10" fmla="*/ 177 w 634"/>
                <a:gd name="T11" fmla="*/ 486 h 534"/>
                <a:gd name="T12" fmla="*/ 158 w 634"/>
                <a:gd name="T13" fmla="*/ 515 h 534"/>
                <a:gd name="T14" fmla="*/ 190 w 634"/>
                <a:gd name="T15" fmla="*/ 534 h 534"/>
                <a:gd name="T16" fmla="*/ 315 w 634"/>
                <a:gd name="T17" fmla="*/ 456 h 534"/>
                <a:gd name="T18" fmla="*/ 336 w 634"/>
                <a:gd name="T19" fmla="*/ 456 h 534"/>
                <a:gd name="T20" fmla="*/ 587 w 634"/>
                <a:gd name="T21" fmla="*/ 329 h 534"/>
                <a:gd name="T22" fmla="*/ 556 w 634"/>
                <a:gd name="T23" fmla="*/ 290 h 534"/>
                <a:gd name="T24" fmla="*/ 548 w 634"/>
                <a:gd name="T25" fmla="*/ 306 h 534"/>
                <a:gd name="T26" fmla="*/ 482 w 634"/>
                <a:gd name="T27" fmla="*/ 361 h 534"/>
                <a:gd name="T28" fmla="*/ 477 w 634"/>
                <a:gd name="T29" fmla="*/ 364 h 534"/>
                <a:gd name="T30" fmla="*/ 424 w 634"/>
                <a:gd name="T31" fmla="*/ 378 h 534"/>
                <a:gd name="T32" fmla="*/ 418 w 634"/>
                <a:gd name="T33" fmla="*/ 379 h 534"/>
                <a:gd name="T34" fmla="*/ 386 w 634"/>
                <a:gd name="T35" fmla="*/ 381 h 534"/>
                <a:gd name="T36" fmla="*/ 347 w 634"/>
                <a:gd name="T37" fmla="*/ 401 h 534"/>
                <a:gd name="T38" fmla="*/ 340 w 634"/>
                <a:gd name="T39" fmla="*/ 408 h 534"/>
                <a:gd name="T40" fmla="*/ 332 w 634"/>
                <a:gd name="T41" fmla="*/ 411 h 534"/>
                <a:gd name="T42" fmla="*/ 284 w 634"/>
                <a:gd name="T43" fmla="*/ 417 h 534"/>
                <a:gd name="T44" fmla="*/ 271 w 634"/>
                <a:gd name="T45" fmla="*/ 442 h 534"/>
                <a:gd name="T46" fmla="*/ 269 w 634"/>
                <a:gd name="T47" fmla="*/ 449 h 534"/>
                <a:gd name="T48" fmla="*/ 261 w 634"/>
                <a:gd name="T49" fmla="*/ 462 h 534"/>
                <a:gd name="T50" fmla="*/ 254 w 634"/>
                <a:gd name="T51" fmla="*/ 470 h 534"/>
                <a:gd name="T52" fmla="*/ 249 w 634"/>
                <a:gd name="T53" fmla="*/ 474 h 534"/>
                <a:gd name="T54" fmla="*/ 236 w 634"/>
                <a:gd name="T55" fmla="*/ 481 h 534"/>
                <a:gd name="T56" fmla="*/ 238 w 634"/>
                <a:gd name="T57" fmla="*/ 463 h 534"/>
                <a:gd name="T58" fmla="*/ 218 w 634"/>
                <a:gd name="T59" fmla="*/ 429 h 534"/>
                <a:gd name="T60" fmla="*/ 199 w 634"/>
                <a:gd name="T61" fmla="*/ 428 h 534"/>
                <a:gd name="T62" fmla="*/ 190 w 634"/>
                <a:gd name="T63" fmla="*/ 423 h 534"/>
                <a:gd name="T64" fmla="*/ 188 w 634"/>
                <a:gd name="T65" fmla="*/ 422 h 534"/>
                <a:gd name="T66" fmla="*/ 183 w 634"/>
                <a:gd name="T67" fmla="*/ 417 h 534"/>
                <a:gd name="T68" fmla="*/ 177 w 634"/>
                <a:gd name="T69" fmla="*/ 406 h 534"/>
                <a:gd name="T70" fmla="*/ 176 w 634"/>
                <a:gd name="T71" fmla="*/ 405 h 534"/>
                <a:gd name="T72" fmla="*/ 172 w 634"/>
                <a:gd name="T73" fmla="*/ 387 h 534"/>
                <a:gd name="T74" fmla="*/ 142 w 634"/>
                <a:gd name="T75" fmla="*/ 359 h 534"/>
                <a:gd name="T76" fmla="*/ 133 w 634"/>
                <a:gd name="T77" fmla="*/ 362 h 534"/>
                <a:gd name="T78" fmla="*/ 125 w 634"/>
                <a:gd name="T79" fmla="*/ 362 h 534"/>
                <a:gd name="T80" fmla="*/ 95 w 634"/>
                <a:gd name="T81" fmla="*/ 352 h 534"/>
                <a:gd name="T82" fmla="*/ 59 w 634"/>
                <a:gd name="T83" fmla="*/ 312 h 534"/>
                <a:gd name="T84" fmla="*/ 54 w 634"/>
                <a:gd name="T85" fmla="*/ 293 h 534"/>
                <a:gd name="T86" fmla="*/ 54 w 634"/>
                <a:gd name="T87" fmla="*/ 257 h 534"/>
                <a:gd name="T88" fmla="*/ 54 w 634"/>
                <a:gd name="T89" fmla="*/ 254 h 534"/>
                <a:gd name="T90" fmla="*/ 59 w 634"/>
                <a:gd name="T91" fmla="*/ 234 h 534"/>
                <a:gd name="T92" fmla="*/ 275 w 634"/>
                <a:gd name="T93" fmla="*/ 58 h 534"/>
                <a:gd name="T94" fmla="*/ 402 w 634"/>
                <a:gd name="T95" fmla="*/ 56 h 534"/>
                <a:gd name="T96" fmla="*/ 458 w 634"/>
                <a:gd name="T97" fmla="*/ 73 h 534"/>
                <a:gd name="T98" fmla="*/ 506 w 634"/>
                <a:gd name="T99" fmla="*/ 103 h 534"/>
                <a:gd name="T100" fmla="*/ 566 w 634"/>
                <a:gd name="T101" fmla="*/ 226 h 534"/>
                <a:gd name="T102" fmla="*/ 566 w 634"/>
                <a:gd name="T103" fmla="*/ 249 h 534"/>
                <a:gd name="T104" fmla="*/ 559 w 634"/>
                <a:gd name="T105" fmla="*/ 28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4" h="534">
                  <a:moveTo>
                    <a:pt x="587" y="329"/>
                  </a:moveTo>
                  <a:cubicBezTo>
                    <a:pt x="634" y="253"/>
                    <a:pt x="612" y="149"/>
                    <a:pt x="555" y="86"/>
                  </a:cubicBezTo>
                  <a:cubicBezTo>
                    <a:pt x="496" y="21"/>
                    <a:pt x="401" y="0"/>
                    <a:pt x="316" y="7"/>
                  </a:cubicBezTo>
                  <a:cubicBezTo>
                    <a:pt x="220" y="14"/>
                    <a:pt x="125" y="57"/>
                    <a:pt x="63" y="132"/>
                  </a:cubicBezTo>
                  <a:cubicBezTo>
                    <a:pt x="24" y="180"/>
                    <a:pt x="0" y="240"/>
                    <a:pt x="10" y="303"/>
                  </a:cubicBezTo>
                  <a:cubicBezTo>
                    <a:pt x="18" y="357"/>
                    <a:pt x="73" y="410"/>
                    <a:pt x="130" y="408"/>
                  </a:cubicBezTo>
                  <a:cubicBezTo>
                    <a:pt x="133" y="419"/>
                    <a:pt x="137" y="430"/>
                    <a:pt x="144" y="440"/>
                  </a:cubicBezTo>
                  <a:cubicBezTo>
                    <a:pt x="155" y="456"/>
                    <a:pt x="170" y="467"/>
                    <a:pt x="188" y="471"/>
                  </a:cubicBezTo>
                  <a:cubicBezTo>
                    <a:pt x="187" y="473"/>
                    <a:pt x="186" y="474"/>
                    <a:pt x="185" y="476"/>
                  </a:cubicBezTo>
                  <a:cubicBezTo>
                    <a:pt x="183" y="480"/>
                    <a:pt x="183" y="480"/>
                    <a:pt x="179" y="484"/>
                  </a:cubicBezTo>
                  <a:cubicBezTo>
                    <a:pt x="178" y="484"/>
                    <a:pt x="178" y="485"/>
                    <a:pt x="178" y="485"/>
                  </a:cubicBezTo>
                  <a:cubicBezTo>
                    <a:pt x="178" y="485"/>
                    <a:pt x="177" y="485"/>
                    <a:pt x="177" y="486"/>
                  </a:cubicBezTo>
                  <a:cubicBezTo>
                    <a:pt x="176" y="486"/>
                    <a:pt x="170" y="489"/>
                    <a:pt x="174" y="487"/>
                  </a:cubicBezTo>
                  <a:cubicBezTo>
                    <a:pt x="163" y="491"/>
                    <a:pt x="155" y="502"/>
                    <a:pt x="158" y="515"/>
                  </a:cubicBezTo>
                  <a:cubicBezTo>
                    <a:pt x="161" y="524"/>
                    <a:pt x="170" y="532"/>
                    <a:pt x="180" y="532"/>
                  </a:cubicBezTo>
                  <a:cubicBezTo>
                    <a:pt x="183" y="534"/>
                    <a:pt x="186" y="534"/>
                    <a:pt x="190" y="534"/>
                  </a:cubicBezTo>
                  <a:cubicBezTo>
                    <a:pt x="232" y="534"/>
                    <a:pt x="273" y="522"/>
                    <a:pt x="299" y="488"/>
                  </a:cubicBezTo>
                  <a:cubicBezTo>
                    <a:pt x="306" y="478"/>
                    <a:pt x="311" y="467"/>
                    <a:pt x="315" y="456"/>
                  </a:cubicBezTo>
                  <a:cubicBezTo>
                    <a:pt x="316" y="456"/>
                    <a:pt x="316" y="456"/>
                    <a:pt x="317" y="456"/>
                  </a:cubicBezTo>
                  <a:cubicBezTo>
                    <a:pt x="323" y="456"/>
                    <a:pt x="330" y="457"/>
                    <a:pt x="336" y="456"/>
                  </a:cubicBezTo>
                  <a:cubicBezTo>
                    <a:pt x="357" y="454"/>
                    <a:pt x="372" y="442"/>
                    <a:pt x="385" y="426"/>
                  </a:cubicBezTo>
                  <a:cubicBezTo>
                    <a:pt x="463" y="426"/>
                    <a:pt x="545" y="397"/>
                    <a:pt x="587" y="329"/>
                  </a:cubicBezTo>
                  <a:close/>
                  <a:moveTo>
                    <a:pt x="556" y="289"/>
                  </a:moveTo>
                  <a:cubicBezTo>
                    <a:pt x="556" y="290"/>
                    <a:pt x="556" y="290"/>
                    <a:pt x="556" y="290"/>
                  </a:cubicBezTo>
                  <a:cubicBezTo>
                    <a:pt x="556" y="290"/>
                    <a:pt x="556" y="291"/>
                    <a:pt x="555" y="292"/>
                  </a:cubicBezTo>
                  <a:cubicBezTo>
                    <a:pt x="553" y="297"/>
                    <a:pt x="551" y="301"/>
                    <a:pt x="548" y="306"/>
                  </a:cubicBezTo>
                  <a:cubicBezTo>
                    <a:pt x="536" y="326"/>
                    <a:pt x="519" y="341"/>
                    <a:pt x="498" y="353"/>
                  </a:cubicBezTo>
                  <a:cubicBezTo>
                    <a:pt x="493" y="356"/>
                    <a:pt x="487" y="359"/>
                    <a:pt x="482" y="361"/>
                  </a:cubicBezTo>
                  <a:cubicBezTo>
                    <a:pt x="481" y="362"/>
                    <a:pt x="479" y="363"/>
                    <a:pt x="478" y="363"/>
                  </a:cubicBezTo>
                  <a:cubicBezTo>
                    <a:pt x="480" y="362"/>
                    <a:pt x="479" y="363"/>
                    <a:pt x="477" y="364"/>
                  </a:cubicBezTo>
                  <a:cubicBezTo>
                    <a:pt x="473" y="365"/>
                    <a:pt x="470" y="366"/>
                    <a:pt x="466" y="368"/>
                  </a:cubicBezTo>
                  <a:cubicBezTo>
                    <a:pt x="452" y="372"/>
                    <a:pt x="438" y="376"/>
                    <a:pt x="424" y="378"/>
                  </a:cubicBezTo>
                  <a:cubicBezTo>
                    <a:pt x="423" y="378"/>
                    <a:pt x="421" y="379"/>
                    <a:pt x="420" y="379"/>
                  </a:cubicBezTo>
                  <a:cubicBezTo>
                    <a:pt x="420" y="379"/>
                    <a:pt x="419" y="379"/>
                    <a:pt x="418" y="379"/>
                  </a:cubicBezTo>
                  <a:cubicBezTo>
                    <a:pt x="415" y="379"/>
                    <a:pt x="412" y="380"/>
                    <a:pt x="408" y="380"/>
                  </a:cubicBezTo>
                  <a:cubicBezTo>
                    <a:pt x="401" y="381"/>
                    <a:pt x="394" y="381"/>
                    <a:pt x="386" y="381"/>
                  </a:cubicBezTo>
                  <a:cubicBezTo>
                    <a:pt x="373" y="381"/>
                    <a:pt x="362" y="380"/>
                    <a:pt x="354" y="392"/>
                  </a:cubicBezTo>
                  <a:cubicBezTo>
                    <a:pt x="352" y="395"/>
                    <a:pt x="350" y="398"/>
                    <a:pt x="347" y="401"/>
                  </a:cubicBezTo>
                  <a:cubicBezTo>
                    <a:pt x="346" y="402"/>
                    <a:pt x="345" y="403"/>
                    <a:pt x="344" y="405"/>
                  </a:cubicBezTo>
                  <a:cubicBezTo>
                    <a:pt x="344" y="405"/>
                    <a:pt x="341" y="407"/>
                    <a:pt x="340" y="408"/>
                  </a:cubicBezTo>
                  <a:cubicBezTo>
                    <a:pt x="339" y="408"/>
                    <a:pt x="337" y="409"/>
                    <a:pt x="336" y="410"/>
                  </a:cubicBezTo>
                  <a:cubicBezTo>
                    <a:pt x="334" y="410"/>
                    <a:pt x="332" y="411"/>
                    <a:pt x="332" y="411"/>
                  </a:cubicBezTo>
                  <a:cubicBezTo>
                    <a:pt x="328" y="411"/>
                    <a:pt x="324" y="411"/>
                    <a:pt x="320" y="411"/>
                  </a:cubicBezTo>
                  <a:cubicBezTo>
                    <a:pt x="307" y="410"/>
                    <a:pt x="296" y="412"/>
                    <a:pt x="284" y="417"/>
                  </a:cubicBezTo>
                  <a:cubicBezTo>
                    <a:pt x="276" y="420"/>
                    <a:pt x="273" y="428"/>
                    <a:pt x="273" y="436"/>
                  </a:cubicBezTo>
                  <a:cubicBezTo>
                    <a:pt x="272" y="438"/>
                    <a:pt x="272" y="440"/>
                    <a:pt x="271" y="442"/>
                  </a:cubicBezTo>
                  <a:cubicBezTo>
                    <a:pt x="271" y="443"/>
                    <a:pt x="270" y="445"/>
                    <a:pt x="270" y="446"/>
                  </a:cubicBezTo>
                  <a:cubicBezTo>
                    <a:pt x="270" y="447"/>
                    <a:pt x="269" y="448"/>
                    <a:pt x="269" y="449"/>
                  </a:cubicBezTo>
                  <a:cubicBezTo>
                    <a:pt x="267" y="453"/>
                    <a:pt x="265" y="457"/>
                    <a:pt x="262" y="461"/>
                  </a:cubicBezTo>
                  <a:cubicBezTo>
                    <a:pt x="262" y="461"/>
                    <a:pt x="262" y="462"/>
                    <a:pt x="261" y="462"/>
                  </a:cubicBezTo>
                  <a:cubicBezTo>
                    <a:pt x="261" y="462"/>
                    <a:pt x="261" y="463"/>
                    <a:pt x="260" y="463"/>
                  </a:cubicBezTo>
                  <a:cubicBezTo>
                    <a:pt x="258" y="466"/>
                    <a:pt x="256" y="468"/>
                    <a:pt x="254" y="470"/>
                  </a:cubicBezTo>
                  <a:cubicBezTo>
                    <a:pt x="253" y="470"/>
                    <a:pt x="253" y="471"/>
                    <a:pt x="252" y="471"/>
                  </a:cubicBezTo>
                  <a:cubicBezTo>
                    <a:pt x="252" y="472"/>
                    <a:pt x="250" y="473"/>
                    <a:pt x="249" y="474"/>
                  </a:cubicBezTo>
                  <a:cubicBezTo>
                    <a:pt x="246" y="476"/>
                    <a:pt x="243" y="477"/>
                    <a:pt x="240" y="479"/>
                  </a:cubicBezTo>
                  <a:cubicBezTo>
                    <a:pt x="238" y="480"/>
                    <a:pt x="237" y="480"/>
                    <a:pt x="236" y="481"/>
                  </a:cubicBezTo>
                  <a:cubicBezTo>
                    <a:pt x="236" y="481"/>
                    <a:pt x="234" y="482"/>
                    <a:pt x="232" y="482"/>
                  </a:cubicBezTo>
                  <a:cubicBezTo>
                    <a:pt x="235" y="476"/>
                    <a:pt x="237" y="469"/>
                    <a:pt x="238" y="463"/>
                  </a:cubicBezTo>
                  <a:cubicBezTo>
                    <a:pt x="240" y="460"/>
                    <a:pt x="241" y="456"/>
                    <a:pt x="241" y="451"/>
                  </a:cubicBezTo>
                  <a:cubicBezTo>
                    <a:pt x="241" y="440"/>
                    <a:pt x="231" y="428"/>
                    <a:pt x="218" y="429"/>
                  </a:cubicBezTo>
                  <a:cubicBezTo>
                    <a:pt x="213" y="429"/>
                    <a:pt x="209" y="429"/>
                    <a:pt x="204" y="428"/>
                  </a:cubicBezTo>
                  <a:cubicBezTo>
                    <a:pt x="205" y="428"/>
                    <a:pt x="199" y="428"/>
                    <a:pt x="199" y="428"/>
                  </a:cubicBezTo>
                  <a:cubicBezTo>
                    <a:pt x="199" y="427"/>
                    <a:pt x="194" y="426"/>
                    <a:pt x="194" y="426"/>
                  </a:cubicBezTo>
                  <a:cubicBezTo>
                    <a:pt x="192" y="425"/>
                    <a:pt x="191" y="424"/>
                    <a:pt x="190" y="423"/>
                  </a:cubicBezTo>
                  <a:cubicBezTo>
                    <a:pt x="189" y="423"/>
                    <a:pt x="189" y="423"/>
                    <a:pt x="189" y="423"/>
                  </a:cubicBezTo>
                  <a:cubicBezTo>
                    <a:pt x="189" y="423"/>
                    <a:pt x="188" y="423"/>
                    <a:pt x="188" y="422"/>
                  </a:cubicBezTo>
                  <a:cubicBezTo>
                    <a:pt x="187" y="421"/>
                    <a:pt x="186" y="420"/>
                    <a:pt x="184" y="418"/>
                  </a:cubicBezTo>
                  <a:cubicBezTo>
                    <a:pt x="184" y="418"/>
                    <a:pt x="183" y="417"/>
                    <a:pt x="183" y="417"/>
                  </a:cubicBezTo>
                  <a:cubicBezTo>
                    <a:pt x="183" y="417"/>
                    <a:pt x="182" y="416"/>
                    <a:pt x="182" y="416"/>
                  </a:cubicBezTo>
                  <a:cubicBezTo>
                    <a:pt x="180" y="413"/>
                    <a:pt x="178" y="410"/>
                    <a:pt x="177" y="406"/>
                  </a:cubicBezTo>
                  <a:cubicBezTo>
                    <a:pt x="177" y="406"/>
                    <a:pt x="177" y="406"/>
                    <a:pt x="177" y="406"/>
                  </a:cubicBezTo>
                  <a:cubicBezTo>
                    <a:pt x="177" y="406"/>
                    <a:pt x="177" y="406"/>
                    <a:pt x="176" y="405"/>
                  </a:cubicBezTo>
                  <a:cubicBezTo>
                    <a:pt x="176" y="403"/>
                    <a:pt x="175" y="401"/>
                    <a:pt x="174" y="399"/>
                  </a:cubicBezTo>
                  <a:cubicBezTo>
                    <a:pt x="173" y="395"/>
                    <a:pt x="172" y="391"/>
                    <a:pt x="172" y="387"/>
                  </a:cubicBezTo>
                  <a:cubicBezTo>
                    <a:pt x="171" y="385"/>
                    <a:pt x="169" y="373"/>
                    <a:pt x="170" y="381"/>
                  </a:cubicBezTo>
                  <a:cubicBezTo>
                    <a:pt x="169" y="368"/>
                    <a:pt x="157" y="354"/>
                    <a:pt x="142" y="359"/>
                  </a:cubicBezTo>
                  <a:cubicBezTo>
                    <a:pt x="139" y="360"/>
                    <a:pt x="137" y="361"/>
                    <a:pt x="135" y="361"/>
                  </a:cubicBezTo>
                  <a:cubicBezTo>
                    <a:pt x="134" y="361"/>
                    <a:pt x="134" y="362"/>
                    <a:pt x="133" y="362"/>
                  </a:cubicBezTo>
                  <a:cubicBezTo>
                    <a:pt x="133" y="362"/>
                    <a:pt x="132" y="362"/>
                    <a:pt x="132" y="362"/>
                  </a:cubicBezTo>
                  <a:cubicBezTo>
                    <a:pt x="130" y="362"/>
                    <a:pt x="127" y="362"/>
                    <a:pt x="125" y="362"/>
                  </a:cubicBezTo>
                  <a:cubicBezTo>
                    <a:pt x="125" y="362"/>
                    <a:pt x="119" y="361"/>
                    <a:pt x="121" y="362"/>
                  </a:cubicBezTo>
                  <a:cubicBezTo>
                    <a:pt x="110" y="360"/>
                    <a:pt x="104" y="357"/>
                    <a:pt x="95" y="352"/>
                  </a:cubicBezTo>
                  <a:cubicBezTo>
                    <a:pt x="87" y="347"/>
                    <a:pt x="81" y="342"/>
                    <a:pt x="74" y="334"/>
                  </a:cubicBezTo>
                  <a:cubicBezTo>
                    <a:pt x="68" y="328"/>
                    <a:pt x="61" y="318"/>
                    <a:pt x="59" y="312"/>
                  </a:cubicBezTo>
                  <a:cubicBezTo>
                    <a:pt x="57" y="307"/>
                    <a:pt x="56" y="303"/>
                    <a:pt x="55" y="298"/>
                  </a:cubicBezTo>
                  <a:cubicBezTo>
                    <a:pt x="55" y="298"/>
                    <a:pt x="54" y="293"/>
                    <a:pt x="54" y="293"/>
                  </a:cubicBezTo>
                  <a:cubicBezTo>
                    <a:pt x="54" y="291"/>
                    <a:pt x="54" y="289"/>
                    <a:pt x="54" y="288"/>
                  </a:cubicBezTo>
                  <a:cubicBezTo>
                    <a:pt x="53" y="278"/>
                    <a:pt x="53" y="267"/>
                    <a:pt x="54" y="257"/>
                  </a:cubicBezTo>
                  <a:cubicBezTo>
                    <a:pt x="54" y="257"/>
                    <a:pt x="54" y="256"/>
                    <a:pt x="54" y="256"/>
                  </a:cubicBezTo>
                  <a:cubicBezTo>
                    <a:pt x="54" y="255"/>
                    <a:pt x="54" y="255"/>
                    <a:pt x="54" y="254"/>
                  </a:cubicBezTo>
                  <a:cubicBezTo>
                    <a:pt x="55" y="252"/>
                    <a:pt x="55" y="250"/>
                    <a:pt x="56" y="247"/>
                  </a:cubicBezTo>
                  <a:cubicBezTo>
                    <a:pt x="56" y="243"/>
                    <a:pt x="58" y="238"/>
                    <a:pt x="59" y="234"/>
                  </a:cubicBezTo>
                  <a:cubicBezTo>
                    <a:pt x="62" y="223"/>
                    <a:pt x="65" y="215"/>
                    <a:pt x="68" y="208"/>
                  </a:cubicBezTo>
                  <a:cubicBezTo>
                    <a:pt x="105" y="128"/>
                    <a:pt x="189" y="77"/>
                    <a:pt x="275" y="58"/>
                  </a:cubicBezTo>
                  <a:cubicBezTo>
                    <a:pt x="297" y="54"/>
                    <a:pt x="317" y="52"/>
                    <a:pt x="340" y="51"/>
                  </a:cubicBezTo>
                  <a:cubicBezTo>
                    <a:pt x="362" y="51"/>
                    <a:pt x="383" y="52"/>
                    <a:pt x="402" y="56"/>
                  </a:cubicBezTo>
                  <a:cubicBezTo>
                    <a:pt x="412" y="58"/>
                    <a:pt x="422" y="61"/>
                    <a:pt x="432" y="63"/>
                  </a:cubicBezTo>
                  <a:cubicBezTo>
                    <a:pt x="441" y="66"/>
                    <a:pt x="452" y="70"/>
                    <a:pt x="458" y="73"/>
                  </a:cubicBezTo>
                  <a:cubicBezTo>
                    <a:pt x="467" y="77"/>
                    <a:pt x="476" y="82"/>
                    <a:pt x="484" y="87"/>
                  </a:cubicBezTo>
                  <a:cubicBezTo>
                    <a:pt x="493" y="92"/>
                    <a:pt x="500" y="97"/>
                    <a:pt x="506" y="103"/>
                  </a:cubicBezTo>
                  <a:cubicBezTo>
                    <a:pt x="536" y="128"/>
                    <a:pt x="553" y="159"/>
                    <a:pt x="562" y="197"/>
                  </a:cubicBezTo>
                  <a:cubicBezTo>
                    <a:pt x="564" y="208"/>
                    <a:pt x="565" y="216"/>
                    <a:pt x="566" y="226"/>
                  </a:cubicBezTo>
                  <a:cubicBezTo>
                    <a:pt x="566" y="231"/>
                    <a:pt x="566" y="237"/>
                    <a:pt x="566" y="242"/>
                  </a:cubicBezTo>
                  <a:cubicBezTo>
                    <a:pt x="566" y="244"/>
                    <a:pt x="566" y="247"/>
                    <a:pt x="566" y="249"/>
                  </a:cubicBezTo>
                  <a:cubicBezTo>
                    <a:pt x="566" y="250"/>
                    <a:pt x="565" y="256"/>
                    <a:pt x="565" y="256"/>
                  </a:cubicBezTo>
                  <a:cubicBezTo>
                    <a:pt x="564" y="265"/>
                    <a:pt x="562" y="274"/>
                    <a:pt x="559" y="283"/>
                  </a:cubicBezTo>
                  <a:cubicBezTo>
                    <a:pt x="558" y="285"/>
                    <a:pt x="557" y="287"/>
                    <a:pt x="556"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33" name="Rectangle 32"/>
          <p:cNvSpPr/>
          <p:nvPr/>
        </p:nvSpPr>
        <p:spPr>
          <a:xfrm>
            <a:off x="6626122" y="3976500"/>
            <a:ext cx="1925565" cy="685188"/>
          </a:xfrm>
          <a:prstGeom prst="rect">
            <a:avLst/>
          </a:prstGeom>
        </p:spPr>
        <p:txBody>
          <a:bodyPr wrap="square">
            <a:spAutoFit/>
          </a:bodyPr>
          <a:lstStyle/>
          <a:p>
            <a:pPr lvl="0" algn="justLow" rtl="1">
              <a:lnSpc>
                <a:spcPct val="107000"/>
              </a:lnSpc>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p>
        </p:txBody>
      </p:sp>
      <p:sp>
        <p:nvSpPr>
          <p:cNvPr id="34" name="Rectangle 33"/>
          <p:cNvSpPr/>
          <p:nvPr/>
        </p:nvSpPr>
        <p:spPr>
          <a:xfrm>
            <a:off x="6713156" y="3600449"/>
            <a:ext cx="1180366" cy="322845"/>
          </a:xfrm>
          <a:prstGeom prst="rect">
            <a:avLst/>
          </a:prstGeom>
        </p:spPr>
        <p:txBody>
          <a:bodyPr wrap="square">
            <a:spAutoFit/>
          </a:bodyPr>
          <a:lstStyle/>
          <a:p>
            <a:pPr algn="r" rtl="1">
              <a:lnSpc>
                <a:spcPct val="107000"/>
              </a:lnSpc>
              <a:spcAft>
                <a:spcPts val="0"/>
              </a:spcAft>
            </a:pPr>
            <a:r>
              <a:rPr lang="ar-EG" sz="14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الرئتين</a:t>
            </a:r>
            <a:endParaRPr lang="id-ID" sz="16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49" name="Rectangle 48"/>
          <p:cNvSpPr/>
          <p:nvPr/>
        </p:nvSpPr>
        <p:spPr>
          <a:xfrm>
            <a:off x="9620442" y="3976500"/>
            <a:ext cx="1925565" cy="783869"/>
          </a:xfrm>
          <a:prstGeom prst="rect">
            <a:avLst/>
          </a:prstGeom>
        </p:spPr>
        <p:txBody>
          <a:bodyPr wrap="square">
            <a:spAutoFit/>
          </a:bodyPr>
          <a:lstStyle/>
          <a:p>
            <a:pPr lvl="0" algn="justLow" rtl="1">
              <a:lnSpc>
                <a:spcPct val="107000"/>
              </a:lnSpc>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p>
        </p:txBody>
      </p:sp>
      <p:sp>
        <p:nvSpPr>
          <p:cNvPr id="50" name="Rectangle 49"/>
          <p:cNvSpPr/>
          <p:nvPr/>
        </p:nvSpPr>
        <p:spPr>
          <a:xfrm>
            <a:off x="9707476" y="3600449"/>
            <a:ext cx="1180366" cy="322845"/>
          </a:xfrm>
          <a:prstGeom prst="rect">
            <a:avLst/>
          </a:prstGeom>
        </p:spPr>
        <p:txBody>
          <a:bodyPr wrap="square">
            <a:spAutoFit/>
          </a:bodyPr>
          <a:lstStyle/>
          <a:p>
            <a:pPr algn="r" rtl="1">
              <a:lnSpc>
                <a:spcPct val="107000"/>
              </a:lnSpc>
              <a:spcAft>
                <a:spcPts val="0"/>
              </a:spcAft>
            </a:pPr>
            <a:r>
              <a:rPr lang="ar-EG" sz="14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القلب</a:t>
            </a:r>
          </a:p>
        </p:txBody>
      </p:sp>
      <p:sp>
        <p:nvSpPr>
          <p:cNvPr id="54" name="Rectangle 53"/>
          <p:cNvSpPr/>
          <p:nvPr/>
        </p:nvSpPr>
        <p:spPr>
          <a:xfrm>
            <a:off x="6626122" y="5355108"/>
            <a:ext cx="1925565" cy="685188"/>
          </a:xfrm>
          <a:prstGeom prst="rect">
            <a:avLst/>
          </a:prstGeom>
        </p:spPr>
        <p:txBody>
          <a:bodyPr wrap="square">
            <a:spAutoFit/>
          </a:bodyPr>
          <a:lstStyle/>
          <a:p>
            <a:pPr lvl="0" algn="justLow" rtl="1">
              <a:lnSpc>
                <a:spcPct val="107000"/>
              </a:lnSpc>
            </a:pPr>
            <a:r>
              <a:rPr lang="ar-EG" sz="120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endParaRPr>
          </a:p>
        </p:txBody>
      </p:sp>
      <p:sp>
        <p:nvSpPr>
          <p:cNvPr id="55" name="Rectangle 54"/>
          <p:cNvSpPr/>
          <p:nvPr/>
        </p:nvSpPr>
        <p:spPr>
          <a:xfrm>
            <a:off x="6713156" y="4979057"/>
            <a:ext cx="1180366" cy="322845"/>
          </a:xfrm>
          <a:prstGeom prst="rect">
            <a:avLst/>
          </a:prstGeom>
        </p:spPr>
        <p:txBody>
          <a:bodyPr wrap="square">
            <a:spAutoFit/>
          </a:bodyPr>
          <a:lstStyle/>
          <a:p>
            <a:pPr algn="r" rtl="1">
              <a:lnSpc>
                <a:spcPct val="107000"/>
              </a:lnSpc>
              <a:spcAft>
                <a:spcPts val="0"/>
              </a:spcAft>
            </a:pPr>
            <a:r>
              <a:rPr lang="ar-EG" sz="14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الرأس</a:t>
            </a:r>
            <a:endParaRPr lang="id-ID" sz="16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59" name="Rectangle 58"/>
          <p:cNvSpPr/>
          <p:nvPr/>
        </p:nvSpPr>
        <p:spPr>
          <a:xfrm>
            <a:off x="9606173" y="5355108"/>
            <a:ext cx="1925565" cy="685188"/>
          </a:xfrm>
          <a:prstGeom prst="rect">
            <a:avLst/>
          </a:prstGeom>
        </p:spPr>
        <p:txBody>
          <a:bodyPr wrap="square">
            <a:spAutoFit/>
          </a:bodyPr>
          <a:lstStyle/>
          <a:p>
            <a:pPr lvl="0" algn="justLow" rtl="1">
              <a:lnSpc>
                <a:spcPct val="107000"/>
              </a:lnSpc>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p>
        </p:txBody>
      </p:sp>
      <p:sp>
        <p:nvSpPr>
          <p:cNvPr id="60" name="Rectangle 59"/>
          <p:cNvSpPr/>
          <p:nvPr/>
        </p:nvSpPr>
        <p:spPr>
          <a:xfrm>
            <a:off x="9693207" y="4979057"/>
            <a:ext cx="1180366" cy="322845"/>
          </a:xfrm>
          <a:prstGeom prst="rect">
            <a:avLst/>
          </a:prstGeom>
        </p:spPr>
        <p:txBody>
          <a:bodyPr wrap="square">
            <a:spAutoFit/>
          </a:bodyPr>
          <a:lstStyle/>
          <a:p>
            <a:pPr algn="r" rtl="1">
              <a:lnSpc>
                <a:spcPct val="107000"/>
              </a:lnSpc>
              <a:spcAft>
                <a:spcPts val="0"/>
              </a:spcAft>
            </a:pPr>
            <a:r>
              <a:rPr lang="ar-EG" sz="14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العين</a:t>
            </a:r>
            <a:endParaRPr lang="id-ID" sz="1600" b="1" dirty="0">
              <a:solidFill>
                <a:schemeClr val="accent1"/>
              </a:solidFill>
              <a:latin typeface="Tajawal Black" panose="00000500000000000000" pitchFamily="2" charset="-78"/>
              <a:ea typeface="Lato" panose="020F0502020204030203" pitchFamily="34" charset="0"/>
              <a:cs typeface="Tajawal Black" panose="00000500000000000000" pitchFamily="2" charset="-78"/>
            </a:endParaRPr>
          </a:p>
        </p:txBody>
      </p:sp>
      <p:pic>
        <p:nvPicPr>
          <p:cNvPr id="68" name="Picture Placeholder 6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700" b="31700"/>
          <a:stretch>
            <a:fillRect/>
          </a:stretch>
        </p:blipFill>
        <p:spPr/>
      </p:pic>
      <p:pic>
        <p:nvPicPr>
          <p:cNvPr id="69" name="Picture Placeholder 68"/>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6632" r="16632"/>
          <a:stretch>
            <a:fillRect/>
          </a:stretch>
        </p:blipFill>
        <p:spPr/>
      </p:pic>
      <p:pic>
        <p:nvPicPr>
          <p:cNvPr id="70" name="Picture Placeholder 69"/>
          <p:cNvPicPr>
            <a:picLocks noGrp="1" noChangeAspect="1"/>
          </p:cNvPicPr>
          <p:nvPr>
            <p:ph type="pic" sz="quarter" idx="12"/>
          </p:nvPr>
        </p:nvPicPr>
        <p:blipFill>
          <a:blip r:embed="rId4" cstate="hqprint">
            <a:extLst>
              <a:ext uri="{28A0092B-C50C-407E-A947-70E740481C1C}">
                <a14:useLocalDpi xmlns:a14="http://schemas.microsoft.com/office/drawing/2010/main" val="0"/>
              </a:ext>
            </a:extLst>
          </a:blip>
          <a:srcRect l="16770" r="16770"/>
          <a:stretch>
            <a:fillRect/>
          </a:stretch>
        </p:blipFill>
        <p:spPr/>
      </p:pic>
      <p:pic>
        <p:nvPicPr>
          <p:cNvPr id="71" name="Picture Placeholder 70"/>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16839" r="16839"/>
          <a:stretch>
            <a:fillRect/>
          </a:stretch>
        </p:blipFill>
        <p:spPr/>
      </p:pic>
      <p:pic>
        <p:nvPicPr>
          <p:cNvPr id="72" name="Picture Placeholder 71"/>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12617" b="12617"/>
          <a:stretch>
            <a:fillRect/>
          </a:stretch>
        </p:blipFill>
        <p:spPr/>
      </p:pic>
    </p:spTree>
    <p:extLst>
      <p:ext uri="{BB962C8B-B14F-4D97-AF65-F5344CB8AC3E}">
        <p14:creationId xmlns:p14="http://schemas.microsoft.com/office/powerpoint/2010/main" val="719939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7293" y="2008929"/>
            <a:ext cx="3664858" cy="1409617"/>
          </a:xfrm>
          <a:prstGeom prst="rect">
            <a:avLst/>
          </a:prstGeom>
        </p:spPr>
        <p:txBody>
          <a:bodyPr wrap="square">
            <a:spAutoFit/>
          </a:bodyPr>
          <a:lstStyle/>
          <a:p>
            <a:pPr lvl="0" algn="just" rtl="1">
              <a:lnSpc>
                <a:spcPct val="107000"/>
              </a:lnSpc>
            </a:pPr>
            <a:r>
              <a:rPr lang="ar-EG" sz="200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14" name="Rectangle 13"/>
          <p:cNvSpPr/>
          <p:nvPr/>
        </p:nvSpPr>
        <p:spPr>
          <a:xfrm>
            <a:off x="4445391" y="4581162"/>
            <a:ext cx="2308375" cy="355803"/>
          </a:xfrm>
          <a:prstGeom prst="rect">
            <a:avLst/>
          </a:prstGeom>
        </p:spPr>
        <p:txBody>
          <a:bodyPr wrap="square">
            <a:spAutoFit/>
          </a:bodyPr>
          <a:lstStyle/>
          <a:p>
            <a:pPr algn="ctr">
              <a:lnSpc>
                <a:spcPct val="107000"/>
              </a:lnSpc>
              <a:spcAft>
                <a:spcPts val="0"/>
              </a:spcAft>
            </a:pPr>
            <a:r>
              <a:rPr lang="ar-EG" sz="1600"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كشف على الأسنان</a:t>
            </a:r>
            <a:endParaRPr lang="id-ID" dirty="0">
              <a:solidFill>
                <a:schemeClr val="accent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15" name="Rectangle 14"/>
          <p:cNvSpPr/>
          <p:nvPr/>
        </p:nvSpPr>
        <p:spPr>
          <a:xfrm>
            <a:off x="4445391" y="4960187"/>
            <a:ext cx="2308376" cy="487569"/>
          </a:xfrm>
          <a:prstGeom prst="rect">
            <a:avLst/>
          </a:prstGeom>
        </p:spPr>
        <p:txBody>
          <a:bodyPr wrap="square">
            <a:spAutoFit/>
          </a:bodyPr>
          <a:lstStyle/>
          <a:p>
            <a:pPr algn="ctr"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p>
        </p:txBody>
      </p:sp>
      <p:sp>
        <p:nvSpPr>
          <p:cNvPr id="16" name="Rectangle 15"/>
          <p:cNvSpPr/>
          <p:nvPr/>
        </p:nvSpPr>
        <p:spPr>
          <a:xfrm>
            <a:off x="6987622" y="5382421"/>
            <a:ext cx="2308375" cy="355803"/>
          </a:xfrm>
          <a:prstGeom prst="rect">
            <a:avLst/>
          </a:prstGeom>
        </p:spPr>
        <p:txBody>
          <a:bodyPr wrap="square">
            <a:spAutoFit/>
          </a:bodyPr>
          <a:lstStyle/>
          <a:p>
            <a:pPr algn="ctr">
              <a:lnSpc>
                <a:spcPct val="107000"/>
              </a:lnSpc>
              <a:spcAft>
                <a:spcPts val="0"/>
              </a:spcAft>
            </a:pPr>
            <a:r>
              <a:rPr lang="ar-EG" sz="1600"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أشعة</a:t>
            </a:r>
            <a:r>
              <a:rPr lang="en-US" sz="1600"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 </a:t>
            </a:r>
            <a:r>
              <a:rPr lang="ar-EG" sz="1600"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اكس</a:t>
            </a:r>
            <a:endParaRPr lang="id-ID" dirty="0">
              <a:solidFill>
                <a:schemeClr val="accent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17" name="Rectangle 16"/>
          <p:cNvSpPr/>
          <p:nvPr/>
        </p:nvSpPr>
        <p:spPr>
          <a:xfrm>
            <a:off x="6987622" y="5761446"/>
            <a:ext cx="2308376" cy="487569"/>
          </a:xfrm>
          <a:prstGeom prst="rect">
            <a:avLst/>
          </a:prstGeom>
        </p:spPr>
        <p:txBody>
          <a:bodyPr wrap="square">
            <a:spAutoFit/>
          </a:bodyPr>
          <a:lstStyle/>
          <a:p>
            <a:pPr algn="ctr" rtl="1">
              <a:lnSpc>
                <a:spcPct val="107000"/>
              </a:lnSpc>
              <a:spcAft>
                <a:spcPts val="0"/>
              </a:spcAft>
            </a:pPr>
            <a:r>
              <a:rPr lang="ar-EG" sz="120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endPar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endParaRPr>
          </a:p>
        </p:txBody>
      </p:sp>
      <p:sp>
        <p:nvSpPr>
          <p:cNvPr id="18" name="Rectangle 17"/>
          <p:cNvSpPr/>
          <p:nvPr/>
        </p:nvSpPr>
        <p:spPr>
          <a:xfrm>
            <a:off x="9529852" y="4581162"/>
            <a:ext cx="2308375" cy="355803"/>
          </a:xfrm>
          <a:prstGeom prst="rect">
            <a:avLst/>
          </a:prstGeom>
        </p:spPr>
        <p:txBody>
          <a:bodyPr wrap="square">
            <a:spAutoFit/>
          </a:bodyPr>
          <a:lstStyle/>
          <a:p>
            <a:pPr algn="ctr">
              <a:lnSpc>
                <a:spcPct val="107000"/>
              </a:lnSpc>
              <a:spcAft>
                <a:spcPts val="0"/>
              </a:spcAft>
            </a:pPr>
            <a:r>
              <a:rPr lang="ar-EG" sz="1600" dirty="0">
                <a:solidFill>
                  <a:schemeClr val="accent1"/>
                </a:solidFill>
                <a:latin typeface="Tajawal Black" panose="00000500000000000000" pitchFamily="2" charset="-78"/>
                <a:ea typeface="Lato" panose="020F0502020204030203" pitchFamily="34" charset="0"/>
                <a:cs typeface="Tajawal Black" panose="00000500000000000000" pitchFamily="2" charset="-78"/>
              </a:rPr>
              <a:t>ضغط الدم</a:t>
            </a:r>
            <a:endParaRPr lang="id-ID" dirty="0">
              <a:solidFill>
                <a:schemeClr val="accent1"/>
              </a:solidFill>
              <a:latin typeface="Tajawal Black" panose="00000500000000000000" pitchFamily="2" charset="-78"/>
              <a:ea typeface="Lato" panose="020F0502020204030203" pitchFamily="34" charset="0"/>
              <a:cs typeface="Tajawal Black" panose="00000500000000000000" pitchFamily="2" charset="-78"/>
            </a:endParaRPr>
          </a:p>
        </p:txBody>
      </p:sp>
      <p:sp>
        <p:nvSpPr>
          <p:cNvPr id="19" name="Rectangle 18"/>
          <p:cNvSpPr/>
          <p:nvPr/>
        </p:nvSpPr>
        <p:spPr>
          <a:xfrm>
            <a:off x="9529852" y="4960187"/>
            <a:ext cx="2308376" cy="487569"/>
          </a:xfrm>
          <a:prstGeom prst="rect">
            <a:avLst/>
          </a:prstGeom>
        </p:spPr>
        <p:txBody>
          <a:bodyPr wrap="square">
            <a:spAutoFit/>
          </a:bodyPr>
          <a:lstStyle/>
          <a:p>
            <a:pPr algn="ctr" rtl="1">
              <a:lnSpc>
                <a:spcPct val="107000"/>
              </a:lnSpc>
              <a:spcAft>
                <a:spcPts val="0"/>
              </a:spcAft>
            </a:pPr>
            <a:r>
              <a:rPr lang="ar-EG" sz="12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a:t>
            </a:r>
          </a:p>
        </p:txBody>
      </p:sp>
      <p:pic>
        <p:nvPicPr>
          <p:cNvPr id="23" name="Picture Placeholder 2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304" r="31304"/>
          <a:stretch>
            <a:fillRect/>
          </a:stretch>
        </p:blipFill>
        <p:spPr/>
      </p:pic>
      <p:pic>
        <p:nvPicPr>
          <p:cNvPr id="25" name="Picture Placeholder 2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170" r="31170"/>
          <a:stretch>
            <a:fillRect/>
          </a:stretch>
        </p:blipFill>
        <p:spPr/>
      </p:pic>
      <p:pic>
        <p:nvPicPr>
          <p:cNvPr id="4" name="Picture Placeholder 3">
            <a:extLst>
              <a:ext uri="{FF2B5EF4-FFF2-40B4-BE49-F238E27FC236}">
                <a16:creationId xmlns:a16="http://schemas.microsoft.com/office/drawing/2014/main" id="{83A1E370-DEA2-4BF2-89E0-E3D15A1DE6ED}"/>
              </a:ext>
            </a:extLst>
          </p:cNvPr>
          <p:cNvPicPr>
            <a:picLocks noGrp="1" noChangeAspect="1"/>
          </p:cNvPicPr>
          <p:nvPr>
            <p:ph type="pic" sz="quarter" idx="11"/>
          </p:nvPr>
        </p:nvPicPr>
        <p:blipFill>
          <a:blip r:embed="rId4"/>
          <a:srcRect l="19025" r="19025"/>
          <a:stretch>
            <a:fillRect/>
          </a:stretch>
        </p:blipFill>
        <p:spPr>
          <a:prstGeom prst="rect">
            <a:avLst/>
          </a:prstGeom>
        </p:spPr>
      </p:pic>
    </p:spTree>
    <p:extLst>
      <p:ext uri="{BB962C8B-B14F-4D97-AF65-F5344CB8AC3E}">
        <p14:creationId xmlns:p14="http://schemas.microsoft.com/office/powerpoint/2010/main" val="3681940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571" r="18571"/>
          <a:stretch>
            <a:fillRect/>
          </a:stretch>
        </p:blipFill>
        <p:spPr/>
      </p:pic>
      <p:pic>
        <p:nvPicPr>
          <p:cNvPr id="17" name="Picture Placeholder 1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8636" r="18636"/>
          <a:stretch>
            <a:fillRect/>
          </a:stretch>
        </p:blipFill>
        <p:spPr/>
      </p:pic>
      <p:pic>
        <p:nvPicPr>
          <p:cNvPr id="18" name="Picture Placeholder 17"/>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8440" r="18440"/>
          <a:stretch>
            <a:fillRect/>
          </a:stretch>
        </p:blipFill>
        <p:spPr/>
      </p:pic>
      <p:pic>
        <p:nvPicPr>
          <p:cNvPr id="19" name="Picture Placeholder 18"/>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10475" b="10475"/>
          <a:stretch>
            <a:fillRect/>
          </a:stretch>
        </p:blipFill>
        <p:spPr/>
      </p:pic>
      <p:sp>
        <p:nvSpPr>
          <p:cNvPr id="6" name="Rectangle 5"/>
          <p:cNvSpPr/>
          <p:nvPr/>
        </p:nvSpPr>
        <p:spPr>
          <a:xfrm>
            <a:off x="0" y="2844800"/>
            <a:ext cx="3048000" cy="3222172"/>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048000" y="2844800"/>
            <a:ext cx="3048000" cy="3222172"/>
          </a:xfrm>
          <a:prstGeom prst="rect">
            <a:avLst/>
          </a:prstGeom>
          <a:solidFill>
            <a:schemeClr val="accent5">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6095999" y="2844800"/>
            <a:ext cx="3048000" cy="3222172"/>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9144000" y="2844800"/>
            <a:ext cx="3048000" cy="3222172"/>
          </a:xfrm>
          <a:prstGeom prst="rect">
            <a:avLst/>
          </a:prstGeom>
          <a:solidFill>
            <a:schemeClr val="accent5">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2452913" y="789860"/>
            <a:ext cx="7286171" cy="685124"/>
          </a:xfrm>
          <a:prstGeom prst="rect">
            <a:avLst/>
          </a:prstGeom>
        </p:spPr>
        <p:txBody>
          <a:bodyPr wrap="square">
            <a:spAutoFit/>
          </a:bodyPr>
          <a:lstStyle/>
          <a:p>
            <a:pPr algn="ctr" rtl="1">
              <a:lnSpc>
                <a:spcPct val="107000"/>
              </a:lnSpc>
              <a:spcAft>
                <a:spcPts val="0"/>
              </a:spcAft>
            </a:pPr>
            <a:r>
              <a:rPr lang="ar-EG" sz="3600" b="1"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أخصائي أمراض</a:t>
            </a:r>
            <a:endParaRPr lang="id-ID" sz="32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5" name="Rectangle 4"/>
          <p:cNvSpPr/>
          <p:nvPr/>
        </p:nvSpPr>
        <p:spPr>
          <a:xfrm>
            <a:off x="1976280" y="1613127"/>
            <a:ext cx="8239436" cy="553357"/>
          </a:xfrm>
          <a:prstGeom prst="rect">
            <a:avLst/>
          </a:prstGeom>
        </p:spPr>
        <p:txBody>
          <a:bodyPr wrap="square">
            <a:spAutoFit/>
          </a:bodyPr>
          <a:lstStyle/>
          <a:p>
            <a:pPr algn="ctr" rtl="1">
              <a:lnSpc>
                <a:spcPct val="107000"/>
              </a:lnSpc>
            </a:pPr>
            <a:r>
              <a:rPr lang="ar-EG" sz="1400" dirty="0">
                <a:solidFill>
                  <a:schemeClr val="tx1">
                    <a:lumMod val="85000"/>
                    <a:lumOff val="1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grpSp>
        <p:nvGrpSpPr>
          <p:cNvPr id="20" name="Group 19"/>
          <p:cNvGrpSpPr/>
          <p:nvPr/>
        </p:nvGrpSpPr>
        <p:grpSpPr>
          <a:xfrm>
            <a:off x="7382936" y="3977247"/>
            <a:ext cx="461844" cy="272198"/>
            <a:chOff x="6223001" y="6015038"/>
            <a:chExt cx="2628900" cy="1549400"/>
          </a:xfrm>
          <a:solidFill>
            <a:schemeClr val="bg1"/>
          </a:solidFill>
        </p:grpSpPr>
        <p:sp>
          <p:nvSpPr>
            <p:cNvPr id="21" name="Freeform 166"/>
            <p:cNvSpPr>
              <a:spLocks/>
            </p:cNvSpPr>
            <p:nvPr/>
          </p:nvSpPr>
          <p:spPr bwMode="auto">
            <a:xfrm>
              <a:off x="7110413" y="6364288"/>
              <a:ext cx="474663" cy="407988"/>
            </a:xfrm>
            <a:custGeom>
              <a:avLst/>
              <a:gdLst>
                <a:gd name="T0" fmla="*/ 162 w 192"/>
                <a:gd name="T1" fmla="*/ 1 h 164"/>
                <a:gd name="T2" fmla="*/ 7 w 192"/>
                <a:gd name="T3" fmla="*/ 122 h 164"/>
                <a:gd name="T4" fmla="*/ 52 w 192"/>
                <a:gd name="T5" fmla="*/ 135 h 164"/>
                <a:gd name="T6" fmla="*/ 162 w 192"/>
                <a:gd name="T7" fmla="*/ 47 h 164"/>
                <a:gd name="T8" fmla="*/ 162 w 192"/>
                <a:gd name="T9" fmla="*/ 1 h 164"/>
              </a:gdLst>
              <a:ahLst/>
              <a:cxnLst>
                <a:cxn ang="0">
                  <a:pos x="T0" y="T1"/>
                </a:cxn>
                <a:cxn ang="0">
                  <a:pos x="T2" y="T3"/>
                </a:cxn>
                <a:cxn ang="0">
                  <a:pos x="T4" y="T5"/>
                </a:cxn>
                <a:cxn ang="0">
                  <a:pos x="T6" y="T7"/>
                </a:cxn>
                <a:cxn ang="0">
                  <a:pos x="T8" y="T9"/>
                </a:cxn>
              </a:cxnLst>
              <a:rect l="0" t="0" r="r" b="b"/>
              <a:pathLst>
                <a:path w="192" h="164">
                  <a:moveTo>
                    <a:pt x="162" y="1"/>
                  </a:moveTo>
                  <a:cubicBezTo>
                    <a:pt x="89" y="1"/>
                    <a:pt x="25" y="51"/>
                    <a:pt x="7" y="122"/>
                  </a:cubicBezTo>
                  <a:cubicBezTo>
                    <a:pt x="0" y="151"/>
                    <a:pt x="44" y="164"/>
                    <a:pt x="52" y="135"/>
                  </a:cubicBezTo>
                  <a:cubicBezTo>
                    <a:pt x="65" y="83"/>
                    <a:pt x="109" y="48"/>
                    <a:pt x="162" y="47"/>
                  </a:cubicBezTo>
                  <a:cubicBezTo>
                    <a:pt x="192" y="47"/>
                    <a:pt x="192" y="0"/>
                    <a:pt x="16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2" name="Freeform 167"/>
            <p:cNvSpPr>
              <a:spLocks noEditPoints="1"/>
            </p:cNvSpPr>
            <p:nvPr/>
          </p:nvSpPr>
          <p:spPr bwMode="auto">
            <a:xfrm>
              <a:off x="7335838" y="6584950"/>
              <a:ext cx="403225" cy="407988"/>
            </a:xfrm>
            <a:custGeom>
              <a:avLst/>
              <a:gdLst>
                <a:gd name="T0" fmla="*/ 81 w 163"/>
                <a:gd name="T1" fmla="*/ 1 h 164"/>
                <a:gd name="T2" fmla="*/ 0 w 163"/>
                <a:gd name="T3" fmla="*/ 79 h 164"/>
                <a:gd name="T4" fmla="*/ 0 w 163"/>
                <a:gd name="T5" fmla="*/ 82 h 164"/>
                <a:gd name="T6" fmla="*/ 0 w 163"/>
                <a:gd name="T7" fmla="*/ 86 h 164"/>
                <a:gd name="T8" fmla="*/ 81 w 163"/>
                <a:gd name="T9" fmla="*/ 163 h 164"/>
                <a:gd name="T10" fmla="*/ 162 w 163"/>
                <a:gd name="T11" fmla="*/ 82 h 164"/>
                <a:gd name="T12" fmla="*/ 81 w 163"/>
                <a:gd name="T13" fmla="*/ 1 h 164"/>
                <a:gd name="T14" fmla="*/ 81 w 163"/>
                <a:gd name="T15" fmla="*/ 117 h 164"/>
                <a:gd name="T16" fmla="*/ 46 w 163"/>
                <a:gd name="T17" fmla="*/ 82 h 164"/>
                <a:gd name="T18" fmla="*/ 81 w 163"/>
                <a:gd name="T19" fmla="*/ 48 h 164"/>
                <a:gd name="T20" fmla="*/ 115 w 163"/>
                <a:gd name="T21" fmla="*/ 82 h 164"/>
                <a:gd name="T22" fmla="*/ 81 w 163"/>
                <a:gd name="T23" fmla="*/ 11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64">
                  <a:moveTo>
                    <a:pt x="81" y="1"/>
                  </a:moveTo>
                  <a:cubicBezTo>
                    <a:pt x="37" y="0"/>
                    <a:pt x="3" y="37"/>
                    <a:pt x="0" y="79"/>
                  </a:cubicBezTo>
                  <a:cubicBezTo>
                    <a:pt x="0" y="80"/>
                    <a:pt x="0" y="81"/>
                    <a:pt x="0" y="82"/>
                  </a:cubicBezTo>
                  <a:cubicBezTo>
                    <a:pt x="0" y="84"/>
                    <a:pt x="0" y="85"/>
                    <a:pt x="0" y="86"/>
                  </a:cubicBezTo>
                  <a:cubicBezTo>
                    <a:pt x="3" y="129"/>
                    <a:pt x="37" y="162"/>
                    <a:pt x="81" y="163"/>
                  </a:cubicBezTo>
                  <a:cubicBezTo>
                    <a:pt x="126" y="164"/>
                    <a:pt x="161" y="126"/>
                    <a:pt x="162" y="82"/>
                  </a:cubicBezTo>
                  <a:cubicBezTo>
                    <a:pt x="163" y="38"/>
                    <a:pt x="124" y="2"/>
                    <a:pt x="81" y="1"/>
                  </a:cubicBezTo>
                  <a:close/>
                  <a:moveTo>
                    <a:pt x="81" y="117"/>
                  </a:moveTo>
                  <a:cubicBezTo>
                    <a:pt x="61" y="117"/>
                    <a:pt x="47" y="101"/>
                    <a:pt x="46" y="82"/>
                  </a:cubicBezTo>
                  <a:cubicBezTo>
                    <a:pt x="47" y="63"/>
                    <a:pt x="61" y="48"/>
                    <a:pt x="81" y="48"/>
                  </a:cubicBezTo>
                  <a:cubicBezTo>
                    <a:pt x="100" y="47"/>
                    <a:pt x="115" y="64"/>
                    <a:pt x="115" y="82"/>
                  </a:cubicBezTo>
                  <a:cubicBezTo>
                    <a:pt x="116" y="102"/>
                    <a:pt x="99" y="116"/>
                    <a:pt x="8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3" name="Freeform 168"/>
            <p:cNvSpPr>
              <a:spLocks noEditPoints="1"/>
            </p:cNvSpPr>
            <p:nvPr/>
          </p:nvSpPr>
          <p:spPr bwMode="auto">
            <a:xfrm>
              <a:off x="6223001" y="6015038"/>
              <a:ext cx="2628900" cy="1549400"/>
            </a:xfrm>
            <a:custGeom>
              <a:avLst/>
              <a:gdLst>
                <a:gd name="T0" fmla="*/ 1052 w 1061"/>
                <a:gd name="T1" fmla="*/ 296 h 625"/>
                <a:gd name="T2" fmla="*/ 987 w 1061"/>
                <a:gd name="T3" fmla="*/ 226 h 625"/>
                <a:gd name="T4" fmla="*/ 811 w 1061"/>
                <a:gd name="T5" fmla="*/ 90 h 625"/>
                <a:gd name="T6" fmla="*/ 559 w 1061"/>
                <a:gd name="T7" fmla="*/ 7 h 625"/>
                <a:gd name="T8" fmla="*/ 298 w 1061"/>
                <a:gd name="T9" fmla="*/ 64 h 625"/>
                <a:gd name="T10" fmla="*/ 103 w 1061"/>
                <a:gd name="T11" fmla="*/ 198 h 625"/>
                <a:gd name="T12" fmla="*/ 11 w 1061"/>
                <a:gd name="T13" fmla="*/ 292 h 625"/>
                <a:gd name="T14" fmla="*/ 7 w 1061"/>
                <a:gd name="T15" fmla="*/ 296 h 625"/>
                <a:gd name="T16" fmla="*/ 1 w 1061"/>
                <a:gd name="T17" fmla="*/ 312 h 625"/>
                <a:gd name="T18" fmla="*/ 7 w 1061"/>
                <a:gd name="T19" fmla="*/ 329 h 625"/>
                <a:gd name="T20" fmla="*/ 73 w 1061"/>
                <a:gd name="T21" fmla="*/ 399 h 625"/>
                <a:gd name="T22" fmla="*/ 249 w 1061"/>
                <a:gd name="T23" fmla="*/ 534 h 625"/>
                <a:gd name="T24" fmla="*/ 500 w 1061"/>
                <a:gd name="T25" fmla="*/ 618 h 625"/>
                <a:gd name="T26" fmla="*/ 762 w 1061"/>
                <a:gd name="T27" fmla="*/ 561 h 625"/>
                <a:gd name="T28" fmla="*/ 956 w 1061"/>
                <a:gd name="T29" fmla="*/ 427 h 625"/>
                <a:gd name="T30" fmla="*/ 1049 w 1061"/>
                <a:gd name="T31" fmla="*/ 333 h 625"/>
                <a:gd name="T32" fmla="*/ 1052 w 1061"/>
                <a:gd name="T33" fmla="*/ 329 h 625"/>
                <a:gd name="T34" fmla="*/ 1052 w 1061"/>
                <a:gd name="T35" fmla="*/ 296 h 625"/>
                <a:gd name="T36" fmla="*/ 954 w 1061"/>
                <a:gd name="T37" fmla="*/ 366 h 625"/>
                <a:gd name="T38" fmla="*/ 783 w 1061"/>
                <a:gd name="T39" fmla="*/ 497 h 625"/>
                <a:gd name="T40" fmla="*/ 543 w 1061"/>
                <a:gd name="T41" fmla="*/ 572 h 625"/>
                <a:gd name="T42" fmla="*/ 299 w 1061"/>
                <a:gd name="T43" fmla="*/ 509 h 625"/>
                <a:gd name="T44" fmla="*/ 196 w 1061"/>
                <a:gd name="T45" fmla="*/ 444 h 625"/>
                <a:gd name="T46" fmla="*/ 178 w 1061"/>
                <a:gd name="T47" fmla="*/ 429 h 625"/>
                <a:gd name="T48" fmla="*/ 156 w 1061"/>
                <a:gd name="T49" fmla="*/ 411 h 625"/>
                <a:gd name="T50" fmla="*/ 119 w 1061"/>
                <a:gd name="T51" fmla="*/ 378 h 625"/>
                <a:gd name="T52" fmla="*/ 54 w 1061"/>
                <a:gd name="T53" fmla="*/ 312 h 625"/>
                <a:gd name="T54" fmla="*/ 106 w 1061"/>
                <a:gd name="T55" fmla="*/ 259 h 625"/>
                <a:gd name="T56" fmla="*/ 277 w 1061"/>
                <a:gd name="T57" fmla="*/ 128 h 625"/>
                <a:gd name="T58" fmla="*/ 516 w 1061"/>
                <a:gd name="T59" fmla="*/ 53 h 625"/>
                <a:gd name="T60" fmla="*/ 761 w 1061"/>
                <a:gd name="T61" fmla="*/ 116 h 625"/>
                <a:gd name="T62" fmla="*/ 863 w 1061"/>
                <a:gd name="T63" fmla="*/ 181 h 625"/>
                <a:gd name="T64" fmla="*/ 882 w 1061"/>
                <a:gd name="T65" fmla="*/ 195 h 625"/>
                <a:gd name="T66" fmla="*/ 903 w 1061"/>
                <a:gd name="T67" fmla="*/ 213 h 625"/>
                <a:gd name="T68" fmla="*/ 940 w 1061"/>
                <a:gd name="T69" fmla="*/ 246 h 625"/>
                <a:gd name="T70" fmla="*/ 1005 w 1061"/>
                <a:gd name="T71" fmla="*/ 312 h 625"/>
                <a:gd name="T72" fmla="*/ 954 w 1061"/>
                <a:gd name="T73" fmla="*/ 36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1" h="625">
                  <a:moveTo>
                    <a:pt x="1052" y="296"/>
                  </a:moveTo>
                  <a:cubicBezTo>
                    <a:pt x="1032" y="271"/>
                    <a:pt x="1009" y="248"/>
                    <a:pt x="987" y="226"/>
                  </a:cubicBezTo>
                  <a:cubicBezTo>
                    <a:pt x="933" y="174"/>
                    <a:pt x="874" y="128"/>
                    <a:pt x="811" y="90"/>
                  </a:cubicBezTo>
                  <a:cubicBezTo>
                    <a:pt x="734" y="45"/>
                    <a:pt x="649" y="13"/>
                    <a:pt x="559" y="7"/>
                  </a:cubicBezTo>
                  <a:cubicBezTo>
                    <a:pt x="469" y="0"/>
                    <a:pt x="379" y="25"/>
                    <a:pt x="298" y="64"/>
                  </a:cubicBezTo>
                  <a:cubicBezTo>
                    <a:pt x="227" y="98"/>
                    <a:pt x="162" y="145"/>
                    <a:pt x="103" y="198"/>
                  </a:cubicBezTo>
                  <a:cubicBezTo>
                    <a:pt x="70" y="227"/>
                    <a:pt x="39" y="258"/>
                    <a:pt x="11" y="292"/>
                  </a:cubicBezTo>
                  <a:cubicBezTo>
                    <a:pt x="10" y="293"/>
                    <a:pt x="8" y="294"/>
                    <a:pt x="7" y="296"/>
                  </a:cubicBezTo>
                  <a:cubicBezTo>
                    <a:pt x="2" y="301"/>
                    <a:pt x="0" y="307"/>
                    <a:pt x="1" y="312"/>
                  </a:cubicBezTo>
                  <a:cubicBezTo>
                    <a:pt x="0" y="318"/>
                    <a:pt x="2" y="324"/>
                    <a:pt x="7" y="329"/>
                  </a:cubicBezTo>
                  <a:cubicBezTo>
                    <a:pt x="27" y="354"/>
                    <a:pt x="50" y="377"/>
                    <a:pt x="73" y="399"/>
                  </a:cubicBezTo>
                  <a:cubicBezTo>
                    <a:pt x="126" y="450"/>
                    <a:pt x="185" y="497"/>
                    <a:pt x="249" y="534"/>
                  </a:cubicBezTo>
                  <a:cubicBezTo>
                    <a:pt x="326" y="580"/>
                    <a:pt x="411" y="611"/>
                    <a:pt x="500" y="618"/>
                  </a:cubicBezTo>
                  <a:cubicBezTo>
                    <a:pt x="591" y="625"/>
                    <a:pt x="681" y="600"/>
                    <a:pt x="762" y="561"/>
                  </a:cubicBezTo>
                  <a:cubicBezTo>
                    <a:pt x="833" y="526"/>
                    <a:pt x="897" y="479"/>
                    <a:pt x="956" y="427"/>
                  </a:cubicBezTo>
                  <a:cubicBezTo>
                    <a:pt x="989" y="398"/>
                    <a:pt x="1021" y="367"/>
                    <a:pt x="1049" y="333"/>
                  </a:cubicBezTo>
                  <a:cubicBezTo>
                    <a:pt x="1050" y="332"/>
                    <a:pt x="1051" y="330"/>
                    <a:pt x="1052" y="329"/>
                  </a:cubicBezTo>
                  <a:cubicBezTo>
                    <a:pt x="1061" y="318"/>
                    <a:pt x="1061" y="307"/>
                    <a:pt x="1052" y="296"/>
                  </a:cubicBezTo>
                  <a:close/>
                  <a:moveTo>
                    <a:pt x="954" y="366"/>
                  </a:moveTo>
                  <a:cubicBezTo>
                    <a:pt x="900" y="418"/>
                    <a:pt x="847" y="459"/>
                    <a:pt x="783" y="497"/>
                  </a:cubicBezTo>
                  <a:cubicBezTo>
                    <a:pt x="709" y="539"/>
                    <a:pt x="628" y="569"/>
                    <a:pt x="543" y="572"/>
                  </a:cubicBezTo>
                  <a:cubicBezTo>
                    <a:pt x="457" y="575"/>
                    <a:pt x="374" y="549"/>
                    <a:pt x="299" y="509"/>
                  </a:cubicBezTo>
                  <a:cubicBezTo>
                    <a:pt x="263" y="490"/>
                    <a:pt x="229" y="468"/>
                    <a:pt x="196" y="444"/>
                  </a:cubicBezTo>
                  <a:cubicBezTo>
                    <a:pt x="188" y="437"/>
                    <a:pt x="186" y="436"/>
                    <a:pt x="178" y="429"/>
                  </a:cubicBezTo>
                  <a:cubicBezTo>
                    <a:pt x="171" y="423"/>
                    <a:pt x="163" y="417"/>
                    <a:pt x="156" y="411"/>
                  </a:cubicBezTo>
                  <a:cubicBezTo>
                    <a:pt x="143" y="401"/>
                    <a:pt x="131" y="390"/>
                    <a:pt x="119" y="378"/>
                  </a:cubicBezTo>
                  <a:cubicBezTo>
                    <a:pt x="96" y="357"/>
                    <a:pt x="74" y="336"/>
                    <a:pt x="54" y="312"/>
                  </a:cubicBezTo>
                  <a:cubicBezTo>
                    <a:pt x="70" y="294"/>
                    <a:pt x="88" y="276"/>
                    <a:pt x="106" y="259"/>
                  </a:cubicBezTo>
                  <a:cubicBezTo>
                    <a:pt x="160" y="207"/>
                    <a:pt x="212" y="166"/>
                    <a:pt x="277" y="128"/>
                  </a:cubicBezTo>
                  <a:cubicBezTo>
                    <a:pt x="350" y="85"/>
                    <a:pt x="432" y="56"/>
                    <a:pt x="516" y="53"/>
                  </a:cubicBezTo>
                  <a:cubicBezTo>
                    <a:pt x="602" y="50"/>
                    <a:pt x="686" y="76"/>
                    <a:pt x="761" y="116"/>
                  </a:cubicBezTo>
                  <a:cubicBezTo>
                    <a:pt x="797" y="135"/>
                    <a:pt x="831" y="157"/>
                    <a:pt x="863" y="181"/>
                  </a:cubicBezTo>
                  <a:cubicBezTo>
                    <a:pt x="872" y="188"/>
                    <a:pt x="874" y="189"/>
                    <a:pt x="882" y="195"/>
                  </a:cubicBezTo>
                  <a:cubicBezTo>
                    <a:pt x="889" y="201"/>
                    <a:pt x="896" y="207"/>
                    <a:pt x="903" y="213"/>
                  </a:cubicBezTo>
                  <a:cubicBezTo>
                    <a:pt x="916" y="224"/>
                    <a:pt x="928" y="235"/>
                    <a:pt x="940" y="246"/>
                  </a:cubicBezTo>
                  <a:cubicBezTo>
                    <a:pt x="963" y="267"/>
                    <a:pt x="985" y="289"/>
                    <a:pt x="1005" y="312"/>
                  </a:cubicBezTo>
                  <a:cubicBezTo>
                    <a:pt x="989" y="331"/>
                    <a:pt x="971" y="349"/>
                    <a:pt x="954"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4" name="Freeform 169"/>
            <p:cNvSpPr>
              <a:spLocks noEditPoints="1"/>
            </p:cNvSpPr>
            <p:nvPr/>
          </p:nvSpPr>
          <p:spPr bwMode="auto">
            <a:xfrm>
              <a:off x="6918326" y="6143625"/>
              <a:ext cx="1262063" cy="1300163"/>
            </a:xfrm>
            <a:custGeom>
              <a:avLst/>
              <a:gdLst>
                <a:gd name="T0" fmla="*/ 321 w 509"/>
                <a:gd name="T1" fmla="*/ 23 h 524"/>
                <a:gd name="T2" fmla="*/ 101 w 509"/>
                <a:gd name="T3" fmla="*/ 61 h 524"/>
                <a:gd name="T4" fmla="*/ 0 w 509"/>
                <a:gd name="T5" fmla="*/ 260 h 524"/>
                <a:gd name="T6" fmla="*/ 135 w 509"/>
                <a:gd name="T7" fmla="*/ 481 h 524"/>
                <a:gd name="T8" fmla="*/ 397 w 509"/>
                <a:gd name="T9" fmla="*/ 460 h 524"/>
                <a:gd name="T10" fmla="*/ 493 w 509"/>
                <a:gd name="T11" fmla="*/ 214 h 524"/>
                <a:gd name="T12" fmla="*/ 321 w 509"/>
                <a:gd name="T13" fmla="*/ 23 h 524"/>
                <a:gd name="T14" fmla="*/ 427 w 509"/>
                <a:gd name="T15" fmla="*/ 355 h 524"/>
                <a:gd name="T16" fmla="*/ 222 w 509"/>
                <a:gd name="T17" fmla="*/ 461 h 524"/>
                <a:gd name="T18" fmla="*/ 97 w 509"/>
                <a:gd name="T19" fmla="*/ 394 h 524"/>
                <a:gd name="T20" fmla="*/ 47 w 509"/>
                <a:gd name="T21" fmla="*/ 260 h 524"/>
                <a:gd name="T22" fmla="*/ 84 w 509"/>
                <a:gd name="T23" fmla="*/ 144 h 524"/>
                <a:gd name="T24" fmla="*/ 175 w 509"/>
                <a:gd name="T25" fmla="*/ 73 h 524"/>
                <a:gd name="T26" fmla="*/ 400 w 509"/>
                <a:gd name="T27" fmla="*/ 127 h 524"/>
                <a:gd name="T28" fmla="*/ 427 w 509"/>
                <a:gd name="T29" fmla="*/ 35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24">
                  <a:moveTo>
                    <a:pt x="321" y="23"/>
                  </a:moveTo>
                  <a:cubicBezTo>
                    <a:pt x="247" y="0"/>
                    <a:pt x="163" y="15"/>
                    <a:pt x="101" y="61"/>
                  </a:cubicBezTo>
                  <a:cubicBezTo>
                    <a:pt x="38" y="108"/>
                    <a:pt x="1" y="182"/>
                    <a:pt x="0" y="260"/>
                  </a:cubicBezTo>
                  <a:cubicBezTo>
                    <a:pt x="1" y="353"/>
                    <a:pt x="53" y="439"/>
                    <a:pt x="135" y="481"/>
                  </a:cubicBezTo>
                  <a:cubicBezTo>
                    <a:pt x="218" y="524"/>
                    <a:pt x="322" y="516"/>
                    <a:pt x="397" y="460"/>
                  </a:cubicBezTo>
                  <a:cubicBezTo>
                    <a:pt x="473" y="402"/>
                    <a:pt x="509" y="308"/>
                    <a:pt x="493" y="214"/>
                  </a:cubicBezTo>
                  <a:cubicBezTo>
                    <a:pt x="477" y="124"/>
                    <a:pt x="407" y="49"/>
                    <a:pt x="321" y="23"/>
                  </a:cubicBezTo>
                  <a:close/>
                  <a:moveTo>
                    <a:pt x="427" y="355"/>
                  </a:moveTo>
                  <a:cubicBezTo>
                    <a:pt x="387" y="430"/>
                    <a:pt x="306" y="470"/>
                    <a:pt x="222" y="461"/>
                  </a:cubicBezTo>
                  <a:cubicBezTo>
                    <a:pt x="175" y="455"/>
                    <a:pt x="130" y="430"/>
                    <a:pt x="97" y="394"/>
                  </a:cubicBezTo>
                  <a:cubicBezTo>
                    <a:pt x="65" y="358"/>
                    <a:pt x="47" y="309"/>
                    <a:pt x="47" y="260"/>
                  </a:cubicBezTo>
                  <a:cubicBezTo>
                    <a:pt x="47" y="218"/>
                    <a:pt x="59" y="180"/>
                    <a:pt x="84" y="144"/>
                  </a:cubicBezTo>
                  <a:cubicBezTo>
                    <a:pt x="105" y="113"/>
                    <a:pt x="140" y="86"/>
                    <a:pt x="175" y="73"/>
                  </a:cubicBezTo>
                  <a:cubicBezTo>
                    <a:pt x="255" y="41"/>
                    <a:pt x="343" y="64"/>
                    <a:pt x="400" y="127"/>
                  </a:cubicBezTo>
                  <a:cubicBezTo>
                    <a:pt x="455" y="188"/>
                    <a:pt x="466" y="282"/>
                    <a:pt x="427"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25" name="Freeform 82"/>
          <p:cNvSpPr>
            <a:spLocks noEditPoints="1"/>
          </p:cNvSpPr>
          <p:nvPr/>
        </p:nvSpPr>
        <p:spPr bwMode="auto">
          <a:xfrm>
            <a:off x="10497361" y="3832038"/>
            <a:ext cx="341277" cy="391070"/>
          </a:xfrm>
          <a:custGeom>
            <a:avLst/>
            <a:gdLst>
              <a:gd name="T0" fmla="*/ 674 w 961"/>
              <a:gd name="T1" fmla="*/ 5 h 1104"/>
              <a:gd name="T2" fmla="*/ 366 w 961"/>
              <a:gd name="T3" fmla="*/ 158 h 1104"/>
              <a:gd name="T4" fmla="*/ 89 w 961"/>
              <a:gd name="T5" fmla="*/ 274 h 1104"/>
              <a:gd name="T6" fmla="*/ 264 w 961"/>
              <a:gd name="T7" fmla="*/ 1024 h 1104"/>
              <a:gd name="T8" fmla="*/ 832 w 961"/>
              <a:gd name="T9" fmla="*/ 726 h 1104"/>
              <a:gd name="T10" fmla="*/ 836 w 961"/>
              <a:gd name="T11" fmla="*/ 33 h 1104"/>
              <a:gd name="T12" fmla="*/ 737 w 961"/>
              <a:gd name="T13" fmla="*/ 80 h 1104"/>
              <a:gd name="T14" fmla="*/ 382 w 961"/>
              <a:gd name="T15" fmla="*/ 1003 h 1104"/>
              <a:gd name="T16" fmla="*/ 332 w 961"/>
              <a:gd name="T17" fmla="*/ 1002 h 1104"/>
              <a:gd name="T18" fmla="*/ 277 w 961"/>
              <a:gd name="T19" fmla="*/ 973 h 1104"/>
              <a:gd name="T20" fmla="*/ 121 w 961"/>
              <a:gd name="T21" fmla="*/ 319 h 1104"/>
              <a:gd name="T22" fmla="*/ 265 w 961"/>
              <a:gd name="T23" fmla="*/ 628 h 1104"/>
              <a:gd name="T24" fmla="*/ 294 w 961"/>
              <a:gd name="T25" fmla="*/ 695 h 1104"/>
              <a:gd name="T26" fmla="*/ 295 w 961"/>
              <a:gd name="T27" fmla="*/ 706 h 1104"/>
              <a:gd name="T28" fmla="*/ 331 w 961"/>
              <a:gd name="T29" fmla="*/ 850 h 1104"/>
              <a:gd name="T30" fmla="*/ 337 w 961"/>
              <a:gd name="T31" fmla="*/ 730 h 1104"/>
              <a:gd name="T32" fmla="*/ 397 w 961"/>
              <a:gd name="T33" fmla="*/ 718 h 1104"/>
              <a:gd name="T34" fmla="*/ 486 w 961"/>
              <a:gd name="T35" fmla="*/ 720 h 1104"/>
              <a:gd name="T36" fmla="*/ 515 w 961"/>
              <a:gd name="T37" fmla="*/ 760 h 1104"/>
              <a:gd name="T38" fmla="*/ 523 w 961"/>
              <a:gd name="T39" fmla="*/ 785 h 1104"/>
              <a:gd name="T40" fmla="*/ 436 w 961"/>
              <a:gd name="T41" fmla="*/ 635 h 1104"/>
              <a:gd name="T42" fmla="*/ 291 w 961"/>
              <a:gd name="T43" fmla="*/ 586 h 1104"/>
              <a:gd name="T44" fmla="*/ 262 w 961"/>
              <a:gd name="T45" fmla="*/ 566 h 1104"/>
              <a:gd name="T46" fmla="*/ 250 w 961"/>
              <a:gd name="T47" fmla="*/ 534 h 1104"/>
              <a:gd name="T48" fmla="*/ 252 w 961"/>
              <a:gd name="T49" fmla="*/ 450 h 1104"/>
              <a:gd name="T50" fmla="*/ 623 w 961"/>
              <a:gd name="T51" fmla="*/ 471 h 1104"/>
              <a:gd name="T52" fmla="*/ 651 w 961"/>
              <a:gd name="T53" fmla="*/ 499 h 1104"/>
              <a:gd name="T54" fmla="*/ 671 w 961"/>
              <a:gd name="T55" fmla="*/ 534 h 1104"/>
              <a:gd name="T56" fmla="*/ 683 w 961"/>
              <a:gd name="T57" fmla="*/ 582 h 1104"/>
              <a:gd name="T58" fmla="*/ 680 w 961"/>
              <a:gd name="T59" fmla="*/ 663 h 1104"/>
              <a:gd name="T60" fmla="*/ 508 w 961"/>
              <a:gd name="T61" fmla="*/ 944 h 1104"/>
              <a:gd name="T62" fmla="*/ 890 w 961"/>
              <a:gd name="T63" fmla="*/ 130 h 1104"/>
              <a:gd name="T64" fmla="*/ 729 w 961"/>
              <a:gd name="T65" fmla="*/ 298 h 1104"/>
              <a:gd name="T66" fmla="*/ 544 w 961"/>
              <a:gd name="T67" fmla="*/ 1029 h 1104"/>
              <a:gd name="T68" fmla="*/ 487 w 961"/>
              <a:gd name="T69" fmla="*/ 1046 h 1104"/>
              <a:gd name="T70" fmla="*/ 428 w 961"/>
              <a:gd name="T71" fmla="*/ 1047 h 1104"/>
              <a:gd name="T72" fmla="*/ 606 w 961"/>
              <a:gd name="T73" fmla="*/ 407 h 1104"/>
              <a:gd name="T74" fmla="*/ 344 w 961"/>
              <a:gd name="T75" fmla="*/ 382 h 1104"/>
              <a:gd name="T76" fmla="*/ 256 w 961"/>
              <a:gd name="T77" fmla="*/ 360 h 1104"/>
              <a:gd name="T78" fmla="*/ 196 w 961"/>
              <a:gd name="T79" fmla="*/ 325 h 1104"/>
              <a:gd name="T80" fmla="*/ 139 w 961"/>
              <a:gd name="T81" fmla="*/ 262 h 1104"/>
              <a:gd name="T82" fmla="*/ 127 w 961"/>
              <a:gd name="T83" fmla="*/ 243 h 1104"/>
              <a:gd name="T84" fmla="*/ 123 w 961"/>
              <a:gd name="T85" fmla="*/ 220 h 1104"/>
              <a:gd name="T86" fmla="*/ 154 w 961"/>
              <a:gd name="T87" fmla="*/ 176 h 1104"/>
              <a:gd name="T88" fmla="*/ 237 w 961"/>
              <a:gd name="T89" fmla="*/ 127 h 1104"/>
              <a:gd name="T90" fmla="*/ 280 w 961"/>
              <a:gd name="T91" fmla="*/ 119 h 1104"/>
              <a:gd name="T92" fmla="*/ 300 w 961"/>
              <a:gd name="T93" fmla="*/ 125 h 1104"/>
              <a:gd name="T94" fmla="*/ 313 w 961"/>
              <a:gd name="T95" fmla="*/ 143 h 1104"/>
              <a:gd name="T96" fmla="*/ 467 w 961"/>
              <a:gd name="T97" fmla="*/ 196 h 1104"/>
              <a:gd name="T98" fmla="*/ 681 w 961"/>
              <a:gd name="T99" fmla="*/ 52 h 1104"/>
              <a:gd name="T100" fmla="*/ 733 w 961"/>
              <a:gd name="T101" fmla="*/ 85 h 1104"/>
              <a:gd name="T102" fmla="*/ 849 w 961"/>
              <a:gd name="T103" fmla="*/ 79 h 1104"/>
              <a:gd name="T104" fmla="*/ 868 w 961"/>
              <a:gd name="T105" fmla="*/ 86 h 1104"/>
              <a:gd name="T106" fmla="*/ 887 w 961"/>
              <a:gd name="T107" fmla="*/ 106 h 1104"/>
              <a:gd name="T108" fmla="*/ 892 w 961"/>
              <a:gd name="T109" fmla="*/ 12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1" h="1104">
                <a:moveTo>
                  <a:pt x="836" y="33"/>
                </a:moveTo>
                <a:cubicBezTo>
                  <a:pt x="835" y="33"/>
                  <a:pt x="834" y="34"/>
                  <a:pt x="833" y="34"/>
                </a:cubicBezTo>
                <a:cubicBezTo>
                  <a:pt x="813" y="40"/>
                  <a:pt x="793" y="49"/>
                  <a:pt x="774" y="58"/>
                </a:cubicBezTo>
                <a:cubicBezTo>
                  <a:pt x="767" y="46"/>
                  <a:pt x="756" y="36"/>
                  <a:pt x="746" y="27"/>
                </a:cubicBezTo>
                <a:cubicBezTo>
                  <a:pt x="726" y="9"/>
                  <a:pt x="701" y="0"/>
                  <a:pt x="674" y="5"/>
                </a:cubicBezTo>
                <a:cubicBezTo>
                  <a:pt x="667" y="6"/>
                  <a:pt x="660" y="9"/>
                  <a:pt x="654" y="13"/>
                </a:cubicBezTo>
                <a:cubicBezTo>
                  <a:pt x="650" y="15"/>
                  <a:pt x="639" y="23"/>
                  <a:pt x="650" y="16"/>
                </a:cubicBezTo>
                <a:cubicBezTo>
                  <a:pt x="610" y="42"/>
                  <a:pt x="571" y="69"/>
                  <a:pt x="531" y="96"/>
                </a:cubicBezTo>
                <a:cubicBezTo>
                  <a:pt x="503" y="115"/>
                  <a:pt x="475" y="134"/>
                  <a:pt x="447" y="153"/>
                </a:cubicBezTo>
                <a:cubicBezTo>
                  <a:pt x="420" y="153"/>
                  <a:pt x="393" y="155"/>
                  <a:pt x="366" y="158"/>
                </a:cubicBezTo>
                <a:cubicBezTo>
                  <a:pt x="361" y="127"/>
                  <a:pt x="348" y="96"/>
                  <a:pt x="319" y="80"/>
                </a:cubicBezTo>
                <a:cubicBezTo>
                  <a:pt x="286" y="64"/>
                  <a:pt x="248" y="71"/>
                  <a:pt x="216" y="84"/>
                </a:cubicBezTo>
                <a:cubicBezTo>
                  <a:pt x="197" y="92"/>
                  <a:pt x="179" y="102"/>
                  <a:pt x="161" y="113"/>
                </a:cubicBezTo>
                <a:cubicBezTo>
                  <a:pt x="140" y="126"/>
                  <a:pt x="119" y="140"/>
                  <a:pt x="103" y="158"/>
                </a:cubicBezTo>
                <a:cubicBezTo>
                  <a:pt x="73" y="191"/>
                  <a:pt x="67" y="235"/>
                  <a:pt x="89" y="274"/>
                </a:cubicBezTo>
                <a:cubicBezTo>
                  <a:pt x="90" y="276"/>
                  <a:pt x="91" y="278"/>
                  <a:pt x="92" y="280"/>
                </a:cubicBezTo>
                <a:cubicBezTo>
                  <a:pt x="28" y="347"/>
                  <a:pt x="0" y="438"/>
                  <a:pt x="4" y="531"/>
                </a:cubicBezTo>
                <a:cubicBezTo>
                  <a:pt x="8" y="625"/>
                  <a:pt x="39" y="717"/>
                  <a:pt x="82" y="800"/>
                </a:cubicBezTo>
                <a:cubicBezTo>
                  <a:pt x="125" y="882"/>
                  <a:pt x="183" y="959"/>
                  <a:pt x="255" y="1017"/>
                </a:cubicBezTo>
                <a:cubicBezTo>
                  <a:pt x="258" y="1019"/>
                  <a:pt x="261" y="1021"/>
                  <a:pt x="264" y="1024"/>
                </a:cubicBezTo>
                <a:cubicBezTo>
                  <a:pt x="265" y="1025"/>
                  <a:pt x="267" y="1026"/>
                  <a:pt x="268" y="1027"/>
                </a:cubicBezTo>
                <a:cubicBezTo>
                  <a:pt x="268" y="1027"/>
                  <a:pt x="268" y="1027"/>
                  <a:pt x="269" y="1027"/>
                </a:cubicBezTo>
                <a:cubicBezTo>
                  <a:pt x="330" y="1072"/>
                  <a:pt x="404" y="1104"/>
                  <a:pt x="482" y="1095"/>
                </a:cubicBezTo>
                <a:cubicBezTo>
                  <a:pt x="567" y="1085"/>
                  <a:pt x="640" y="1035"/>
                  <a:pt x="696" y="972"/>
                </a:cubicBezTo>
                <a:cubicBezTo>
                  <a:pt x="758" y="902"/>
                  <a:pt x="803" y="816"/>
                  <a:pt x="832" y="726"/>
                </a:cubicBezTo>
                <a:cubicBezTo>
                  <a:pt x="878" y="581"/>
                  <a:pt x="883" y="404"/>
                  <a:pt x="780" y="283"/>
                </a:cubicBezTo>
                <a:cubicBezTo>
                  <a:pt x="802" y="260"/>
                  <a:pt x="826" y="241"/>
                  <a:pt x="852" y="222"/>
                </a:cubicBezTo>
                <a:cubicBezTo>
                  <a:pt x="867" y="212"/>
                  <a:pt x="882" y="202"/>
                  <a:pt x="896" y="191"/>
                </a:cubicBezTo>
                <a:cubicBezTo>
                  <a:pt x="910" y="180"/>
                  <a:pt x="924" y="169"/>
                  <a:pt x="932" y="153"/>
                </a:cubicBezTo>
                <a:cubicBezTo>
                  <a:pt x="961" y="97"/>
                  <a:pt x="897" y="20"/>
                  <a:pt x="836" y="33"/>
                </a:cubicBezTo>
                <a:close/>
                <a:moveTo>
                  <a:pt x="741" y="77"/>
                </a:moveTo>
                <a:cubicBezTo>
                  <a:pt x="740" y="79"/>
                  <a:pt x="738" y="80"/>
                  <a:pt x="737" y="81"/>
                </a:cubicBezTo>
                <a:cubicBezTo>
                  <a:pt x="737" y="80"/>
                  <a:pt x="737" y="80"/>
                  <a:pt x="738" y="80"/>
                </a:cubicBezTo>
                <a:cubicBezTo>
                  <a:pt x="738" y="79"/>
                  <a:pt x="740" y="79"/>
                  <a:pt x="741" y="77"/>
                </a:cubicBezTo>
                <a:close/>
                <a:moveTo>
                  <a:pt x="737" y="80"/>
                </a:moveTo>
                <a:cubicBezTo>
                  <a:pt x="736" y="82"/>
                  <a:pt x="735" y="82"/>
                  <a:pt x="737" y="80"/>
                </a:cubicBezTo>
                <a:close/>
                <a:moveTo>
                  <a:pt x="735" y="83"/>
                </a:moveTo>
                <a:cubicBezTo>
                  <a:pt x="736" y="80"/>
                  <a:pt x="736" y="81"/>
                  <a:pt x="735" y="83"/>
                </a:cubicBezTo>
                <a:close/>
                <a:moveTo>
                  <a:pt x="389" y="1002"/>
                </a:moveTo>
                <a:cubicBezTo>
                  <a:pt x="387" y="1002"/>
                  <a:pt x="384" y="1003"/>
                  <a:pt x="382" y="1003"/>
                </a:cubicBezTo>
                <a:cubicBezTo>
                  <a:pt x="384" y="1003"/>
                  <a:pt x="377" y="1004"/>
                  <a:pt x="376" y="1004"/>
                </a:cubicBezTo>
                <a:cubicBezTo>
                  <a:pt x="366" y="1005"/>
                  <a:pt x="355" y="1005"/>
                  <a:pt x="344" y="1004"/>
                </a:cubicBezTo>
                <a:cubicBezTo>
                  <a:pt x="343" y="1004"/>
                  <a:pt x="342" y="1004"/>
                  <a:pt x="341" y="1004"/>
                </a:cubicBezTo>
                <a:cubicBezTo>
                  <a:pt x="341" y="1003"/>
                  <a:pt x="341" y="1003"/>
                  <a:pt x="340" y="1003"/>
                </a:cubicBezTo>
                <a:cubicBezTo>
                  <a:pt x="338" y="1003"/>
                  <a:pt x="335" y="1002"/>
                  <a:pt x="332" y="1002"/>
                </a:cubicBezTo>
                <a:cubicBezTo>
                  <a:pt x="327" y="1001"/>
                  <a:pt x="322" y="999"/>
                  <a:pt x="317" y="998"/>
                </a:cubicBezTo>
                <a:cubicBezTo>
                  <a:pt x="315" y="997"/>
                  <a:pt x="313" y="996"/>
                  <a:pt x="311" y="996"/>
                </a:cubicBezTo>
                <a:cubicBezTo>
                  <a:pt x="313" y="996"/>
                  <a:pt x="307" y="994"/>
                  <a:pt x="306" y="993"/>
                </a:cubicBezTo>
                <a:cubicBezTo>
                  <a:pt x="301" y="991"/>
                  <a:pt x="297" y="988"/>
                  <a:pt x="292" y="986"/>
                </a:cubicBezTo>
                <a:cubicBezTo>
                  <a:pt x="287" y="982"/>
                  <a:pt x="282" y="978"/>
                  <a:pt x="277" y="973"/>
                </a:cubicBezTo>
                <a:cubicBezTo>
                  <a:pt x="243" y="945"/>
                  <a:pt x="212" y="911"/>
                  <a:pt x="187" y="877"/>
                </a:cubicBezTo>
                <a:cubicBezTo>
                  <a:pt x="130" y="802"/>
                  <a:pt x="89" y="717"/>
                  <a:pt x="67" y="627"/>
                </a:cubicBezTo>
                <a:cubicBezTo>
                  <a:pt x="59" y="598"/>
                  <a:pt x="55" y="572"/>
                  <a:pt x="53" y="544"/>
                </a:cubicBezTo>
                <a:cubicBezTo>
                  <a:pt x="50" y="513"/>
                  <a:pt x="51" y="481"/>
                  <a:pt x="57" y="450"/>
                </a:cubicBezTo>
                <a:cubicBezTo>
                  <a:pt x="66" y="400"/>
                  <a:pt x="88" y="356"/>
                  <a:pt x="121" y="319"/>
                </a:cubicBezTo>
                <a:cubicBezTo>
                  <a:pt x="147" y="350"/>
                  <a:pt x="180" y="375"/>
                  <a:pt x="216" y="393"/>
                </a:cubicBezTo>
                <a:cubicBezTo>
                  <a:pt x="216" y="394"/>
                  <a:pt x="216" y="395"/>
                  <a:pt x="215" y="396"/>
                </a:cubicBezTo>
                <a:cubicBezTo>
                  <a:pt x="208" y="422"/>
                  <a:pt x="204" y="449"/>
                  <a:pt x="201" y="476"/>
                </a:cubicBezTo>
                <a:cubicBezTo>
                  <a:pt x="197" y="518"/>
                  <a:pt x="200" y="565"/>
                  <a:pt x="228" y="599"/>
                </a:cubicBezTo>
                <a:cubicBezTo>
                  <a:pt x="238" y="611"/>
                  <a:pt x="251" y="621"/>
                  <a:pt x="265" y="628"/>
                </a:cubicBezTo>
                <a:cubicBezTo>
                  <a:pt x="270" y="636"/>
                  <a:pt x="274" y="645"/>
                  <a:pt x="278" y="653"/>
                </a:cubicBezTo>
                <a:cubicBezTo>
                  <a:pt x="281" y="658"/>
                  <a:pt x="282" y="662"/>
                  <a:pt x="285" y="667"/>
                </a:cubicBezTo>
                <a:cubicBezTo>
                  <a:pt x="285" y="667"/>
                  <a:pt x="287" y="672"/>
                  <a:pt x="287" y="672"/>
                </a:cubicBezTo>
                <a:cubicBezTo>
                  <a:pt x="288" y="675"/>
                  <a:pt x="289" y="678"/>
                  <a:pt x="290" y="680"/>
                </a:cubicBezTo>
                <a:cubicBezTo>
                  <a:pt x="292" y="685"/>
                  <a:pt x="293" y="690"/>
                  <a:pt x="294" y="695"/>
                </a:cubicBezTo>
                <a:cubicBezTo>
                  <a:pt x="295" y="697"/>
                  <a:pt x="295" y="698"/>
                  <a:pt x="295" y="699"/>
                </a:cubicBezTo>
                <a:cubicBezTo>
                  <a:pt x="295" y="699"/>
                  <a:pt x="295" y="703"/>
                  <a:pt x="296" y="704"/>
                </a:cubicBezTo>
                <a:cubicBezTo>
                  <a:pt x="296" y="705"/>
                  <a:pt x="296" y="705"/>
                  <a:pt x="296" y="706"/>
                </a:cubicBezTo>
                <a:cubicBezTo>
                  <a:pt x="295" y="706"/>
                  <a:pt x="295" y="706"/>
                  <a:pt x="295" y="706"/>
                </a:cubicBezTo>
                <a:cubicBezTo>
                  <a:pt x="295" y="703"/>
                  <a:pt x="294" y="708"/>
                  <a:pt x="295" y="706"/>
                </a:cubicBezTo>
                <a:cubicBezTo>
                  <a:pt x="294" y="709"/>
                  <a:pt x="291" y="712"/>
                  <a:pt x="290" y="715"/>
                </a:cubicBezTo>
                <a:cubicBezTo>
                  <a:pt x="283" y="727"/>
                  <a:pt x="279" y="741"/>
                  <a:pt x="276" y="754"/>
                </a:cubicBezTo>
                <a:cubicBezTo>
                  <a:pt x="268" y="790"/>
                  <a:pt x="272" y="828"/>
                  <a:pt x="285" y="863"/>
                </a:cubicBezTo>
                <a:cubicBezTo>
                  <a:pt x="290" y="875"/>
                  <a:pt x="301" y="883"/>
                  <a:pt x="314" y="879"/>
                </a:cubicBezTo>
                <a:cubicBezTo>
                  <a:pt x="326" y="876"/>
                  <a:pt x="336" y="862"/>
                  <a:pt x="331" y="850"/>
                </a:cubicBezTo>
                <a:cubicBezTo>
                  <a:pt x="319" y="819"/>
                  <a:pt x="316" y="787"/>
                  <a:pt x="324" y="757"/>
                </a:cubicBezTo>
                <a:cubicBezTo>
                  <a:pt x="325" y="754"/>
                  <a:pt x="326" y="750"/>
                  <a:pt x="327" y="747"/>
                </a:cubicBezTo>
                <a:cubicBezTo>
                  <a:pt x="328" y="746"/>
                  <a:pt x="328" y="745"/>
                  <a:pt x="328" y="745"/>
                </a:cubicBezTo>
                <a:cubicBezTo>
                  <a:pt x="329" y="744"/>
                  <a:pt x="329" y="744"/>
                  <a:pt x="329" y="743"/>
                </a:cubicBezTo>
                <a:cubicBezTo>
                  <a:pt x="331" y="738"/>
                  <a:pt x="334" y="734"/>
                  <a:pt x="337" y="730"/>
                </a:cubicBezTo>
                <a:cubicBezTo>
                  <a:pt x="343" y="721"/>
                  <a:pt x="344" y="709"/>
                  <a:pt x="343" y="699"/>
                </a:cubicBezTo>
                <a:cubicBezTo>
                  <a:pt x="342" y="683"/>
                  <a:pt x="337" y="667"/>
                  <a:pt x="331" y="652"/>
                </a:cubicBezTo>
                <a:cubicBezTo>
                  <a:pt x="333" y="653"/>
                  <a:pt x="336" y="653"/>
                  <a:pt x="339" y="654"/>
                </a:cubicBezTo>
                <a:cubicBezTo>
                  <a:pt x="360" y="660"/>
                  <a:pt x="380" y="666"/>
                  <a:pt x="400" y="673"/>
                </a:cubicBezTo>
                <a:cubicBezTo>
                  <a:pt x="401" y="688"/>
                  <a:pt x="399" y="703"/>
                  <a:pt x="397" y="718"/>
                </a:cubicBezTo>
                <a:cubicBezTo>
                  <a:pt x="396" y="731"/>
                  <a:pt x="410" y="742"/>
                  <a:pt x="421" y="742"/>
                </a:cubicBezTo>
                <a:cubicBezTo>
                  <a:pt x="436" y="742"/>
                  <a:pt x="443" y="731"/>
                  <a:pt x="445" y="718"/>
                </a:cubicBezTo>
                <a:cubicBezTo>
                  <a:pt x="446" y="709"/>
                  <a:pt x="447" y="701"/>
                  <a:pt x="448" y="693"/>
                </a:cubicBezTo>
                <a:cubicBezTo>
                  <a:pt x="455" y="697"/>
                  <a:pt x="462" y="701"/>
                  <a:pt x="469" y="706"/>
                </a:cubicBezTo>
                <a:cubicBezTo>
                  <a:pt x="475" y="710"/>
                  <a:pt x="480" y="715"/>
                  <a:pt x="486" y="720"/>
                </a:cubicBezTo>
                <a:cubicBezTo>
                  <a:pt x="489" y="722"/>
                  <a:pt x="491" y="725"/>
                  <a:pt x="494" y="728"/>
                </a:cubicBezTo>
                <a:cubicBezTo>
                  <a:pt x="495" y="729"/>
                  <a:pt x="496" y="731"/>
                  <a:pt x="498" y="732"/>
                </a:cubicBezTo>
                <a:cubicBezTo>
                  <a:pt x="497" y="732"/>
                  <a:pt x="501" y="736"/>
                  <a:pt x="501" y="736"/>
                </a:cubicBezTo>
                <a:cubicBezTo>
                  <a:pt x="505" y="741"/>
                  <a:pt x="508" y="747"/>
                  <a:pt x="512" y="753"/>
                </a:cubicBezTo>
                <a:cubicBezTo>
                  <a:pt x="513" y="755"/>
                  <a:pt x="514" y="758"/>
                  <a:pt x="515" y="760"/>
                </a:cubicBezTo>
                <a:cubicBezTo>
                  <a:pt x="516" y="761"/>
                  <a:pt x="516" y="761"/>
                  <a:pt x="516" y="761"/>
                </a:cubicBezTo>
                <a:cubicBezTo>
                  <a:pt x="516" y="763"/>
                  <a:pt x="517" y="764"/>
                  <a:pt x="517" y="765"/>
                </a:cubicBezTo>
                <a:cubicBezTo>
                  <a:pt x="519" y="770"/>
                  <a:pt x="520" y="775"/>
                  <a:pt x="521" y="779"/>
                </a:cubicBezTo>
                <a:cubicBezTo>
                  <a:pt x="522" y="781"/>
                  <a:pt x="522" y="783"/>
                  <a:pt x="522" y="785"/>
                </a:cubicBezTo>
                <a:cubicBezTo>
                  <a:pt x="523" y="785"/>
                  <a:pt x="523" y="785"/>
                  <a:pt x="523" y="785"/>
                </a:cubicBezTo>
                <a:cubicBezTo>
                  <a:pt x="523" y="788"/>
                  <a:pt x="523" y="792"/>
                  <a:pt x="523" y="795"/>
                </a:cubicBezTo>
                <a:cubicBezTo>
                  <a:pt x="522" y="808"/>
                  <a:pt x="534" y="818"/>
                  <a:pt x="547" y="818"/>
                </a:cubicBezTo>
                <a:cubicBezTo>
                  <a:pt x="561" y="818"/>
                  <a:pt x="570" y="808"/>
                  <a:pt x="571" y="795"/>
                </a:cubicBezTo>
                <a:cubicBezTo>
                  <a:pt x="572" y="771"/>
                  <a:pt x="563" y="747"/>
                  <a:pt x="552" y="727"/>
                </a:cubicBezTo>
                <a:cubicBezTo>
                  <a:pt x="527" y="682"/>
                  <a:pt x="482" y="654"/>
                  <a:pt x="436" y="635"/>
                </a:cubicBezTo>
                <a:cubicBezTo>
                  <a:pt x="434" y="634"/>
                  <a:pt x="432" y="634"/>
                  <a:pt x="430" y="633"/>
                </a:cubicBezTo>
                <a:cubicBezTo>
                  <a:pt x="429" y="633"/>
                  <a:pt x="429" y="632"/>
                  <a:pt x="428" y="632"/>
                </a:cubicBezTo>
                <a:cubicBezTo>
                  <a:pt x="388" y="617"/>
                  <a:pt x="345" y="608"/>
                  <a:pt x="304" y="593"/>
                </a:cubicBezTo>
                <a:cubicBezTo>
                  <a:pt x="302" y="592"/>
                  <a:pt x="298" y="590"/>
                  <a:pt x="294" y="588"/>
                </a:cubicBezTo>
                <a:cubicBezTo>
                  <a:pt x="293" y="587"/>
                  <a:pt x="292" y="587"/>
                  <a:pt x="291" y="586"/>
                </a:cubicBezTo>
                <a:cubicBezTo>
                  <a:pt x="288" y="585"/>
                  <a:pt x="285" y="584"/>
                  <a:pt x="282" y="582"/>
                </a:cubicBezTo>
                <a:cubicBezTo>
                  <a:pt x="279" y="580"/>
                  <a:pt x="276" y="578"/>
                  <a:pt x="273" y="576"/>
                </a:cubicBezTo>
                <a:cubicBezTo>
                  <a:pt x="273" y="576"/>
                  <a:pt x="271" y="574"/>
                  <a:pt x="270" y="574"/>
                </a:cubicBezTo>
                <a:cubicBezTo>
                  <a:pt x="268" y="572"/>
                  <a:pt x="266" y="570"/>
                  <a:pt x="264" y="568"/>
                </a:cubicBezTo>
                <a:cubicBezTo>
                  <a:pt x="264" y="568"/>
                  <a:pt x="262" y="566"/>
                  <a:pt x="262" y="566"/>
                </a:cubicBezTo>
                <a:cubicBezTo>
                  <a:pt x="261" y="565"/>
                  <a:pt x="261" y="564"/>
                  <a:pt x="260" y="563"/>
                </a:cubicBezTo>
                <a:cubicBezTo>
                  <a:pt x="259" y="561"/>
                  <a:pt x="258" y="559"/>
                  <a:pt x="257" y="557"/>
                </a:cubicBezTo>
                <a:cubicBezTo>
                  <a:pt x="257" y="557"/>
                  <a:pt x="255" y="554"/>
                  <a:pt x="255" y="553"/>
                </a:cubicBezTo>
                <a:cubicBezTo>
                  <a:pt x="254" y="549"/>
                  <a:pt x="253" y="545"/>
                  <a:pt x="252" y="541"/>
                </a:cubicBezTo>
                <a:cubicBezTo>
                  <a:pt x="251" y="539"/>
                  <a:pt x="251" y="537"/>
                  <a:pt x="250" y="534"/>
                </a:cubicBezTo>
                <a:cubicBezTo>
                  <a:pt x="250" y="534"/>
                  <a:pt x="249" y="527"/>
                  <a:pt x="249" y="527"/>
                </a:cubicBezTo>
                <a:cubicBezTo>
                  <a:pt x="247" y="514"/>
                  <a:pt x="248" y="500"/>
                  <a:pt x="248" y="486"/>
                </a:cubicBezTo>
                <a:cubicBezTo>
                  <a:pt x="249" y="479"/>
                  <a:pt x="249" y="473"/>
                  <a:pt x="250" y="466"/>
                </a:cubicBezTo>
                <a:cubicBezTo>
                  <a:pt x="250" y="466"/>
                  <a:pt x="251" y="461"/>
                  <a:pt x="251" y="460"/>
                </a:cubicBezTo>
                <a:cubicBezTo>
                  <a:pt x="251" y="457"/>
                  <a:pt x="252" y="453"/>
                  <a:pt x="252" y="450"/>
                </a:cubicBezTo>
                <a:cubicBezTo>
                  <a:pt x="255" y="437"/>
                  <a:pt x="257" y="424"/>
                  <a:pt x="261" y="411"/>
                </a:cubicBezTo>
                <a:cubicBezTo>
                  <a:pt x="291" y="422"/>
                  <a:pt x="323" y="428"/>
                  <a:pt x="355" y="431"/>
                </a:cubicBezTo>
                <a:cubicBezTo>
                  <a:pt x="404" y="435"/>
                  <a:pt x="453" y="427"/>
                  <a:pt x="502" y="431"/>
                </a:cubicBezTo>
                <a:cubicBezTo>
                  <a:pt x="537" y="433"/>
                  <a:pt x="575" y="443"/>
                  <a:pt x="604" y="460"/>
                </a:cubicBezTo>
                <a:cubicBezTo>
                  <a:pt x="611" y="463"/>
                  <a:pt x="617" y="467"/>
                  <a:pt x="623" y="471"/>
                </a:cubicBezTo>
                <a:cubicBezTo>
                  <a:pt x="624" y="472"/>
                  <a:pt x="625" y="473"/>
                  <a:pt x="626" y="474"/>
                </a:cubicBezTo>
                <a:cubicBezTo>
                  <a:pt x="627" y="475"/>
                  <a:pt x="629" y="476"/>
                  <a:pt x="630" y="477"/>
                </a:cubicBezTo>
                <a:cubicBezTo>
                  <a:pt x="633" y="480"/>
                  <a:pt x="637" y="483"/>
                  <a:pt x="640" y="487"/>
                </a:cubicBezTo>
                <a:cubicBezTo>
                  <a:pt x="642" y="489"/>
                  <a:pt x="645" y="492"/>
                  <a:pt x="647" y="495"/>
                </a:cubicBezTo>
                <a:cubicBezTo>
                  <a:pt x="649" y="496"/>
                  <a:pt x="650" y="498"/>
                  <a:pt x="651" y="499"/>
                </a:cubicBezTo>
                <a:cubicBezTo>
                  <a:pt x="651" y="499"/>
                  <a:pt x="651" y="499"/>
                  <a:pt x="651" y="499"/>
                </a:cubicBezTo>
                <a:cubicBezTo>
                  <a:pt x="651" y="500"/>
                  <a:pt x="651" y="500"/>
                  <a:pt x="652" y="500"/>
                </a:cubicBezTo>
                <a:cubicBezTo>
                  <a:pt x="657" y="507"/>
                  <a:pt x="661" y="514"/>
                  <a:pt x="665" y="521"/>
                </a:cubicBezTo>
                <a:cubicBezTo>
                  <a:pt x="667" y="524"/>
                  <a:pt x="668" y="528"/>
                  <a:pt x="670" y="531"/>
                </a:cubicBezTo>
                <a:cubicBezTo>
                  <a:pt x="670" y="532"/>
                  <a:pt x="670" y="533"/>
                  <a:pt x="671" y="534"/>
                </a:cubicBezTo>
                <a:cubicBezTo>
                  <a:pt x="671" y="535"/>
                  <a:pt x="672" y="537"/>
                  <a:pt x="673" y="538"/>
                </a:cubicBezTo>
                <a:cubicBezTo>
                  <a:pt x="676" y="546"/>
                  <a:pt x="678" y="554"/>
                  <a:pt x="680" y="562"/>
                </a:cubicBezTo>
                <a:cubicBezTo>
                  <a:pt x="681" y="566"/>
                  <a:pt x="682" y="570"/>
                  <a:pt x="682" y="574"/>
                </a:cubicBezTo>
                <a:cubicBezTo>
                  <a:pt x="682" y="575"/>
                  <a:pt x="683" y="577"/>
                  <a:pt x="683" y="578"/>
                </a:cubicBezTo>
                <a:cubicBezTo>
                  <a:pt x="683" y="579"/>
                  <a:pt x="683" y="582"/>
                  <a:pt x="683" y="582"/>
                </a:cubicBezTo>
                <a:cubicBezTo>
                  <a:pt x="684" y="591"/>
                  <a:pt x="685" y="601"/>
                  <a:pt x="685" y="610"/>
                </a:cubicBezTo>
                <a:cubicBezTo>
                  <a:pt x="685" y="619"/>
                  <a:pt x="684" y="628"/>
                  <a:pt x="684" y="636"/>
                </a:cubicBezTo>
                <a:cubicBezTo>
                  <a:pt x="683" y="639"/>
                  <a:pt x="683" y="641"/>
                  <a:pt x="683" y="643"/>
                </a:cubicBezTo>
                <a:cubicBezTo>
                  <a:pt x="683" y="644"/>
                  <a:pt x="683" y="647"/>
                  <a:pt x="682" y="648"/>
                </a:cubicBezTo>
                <a:cubicBezTo>
                  <a:pt x="682" y="653"/>
                  <a:pt x="681" y="658"/>
                  <a:pt x="680" y="663"/>
                </a:cubicBezTo>
                <a:cubicBezTo>
                  <a:pt x="676" y="684"/>
                  <a:pt x="670" y="704"/>
                  <a:pt x="664" y="724"/>
                </a:cubicBezTo>
                <a:cubicBezTo>
                  <a:pt x="648" y="769"/>
                  <a:pt x="626" y="811"/>
                  <a:pt x="598" y="850"/>
                </a:cubicBezTo>
                <a:cubicBezTo>
                  <a:pt x="585" y="868"/>
                  <a:pt x="571" y="885"/>
                  <a:pt x="555" y="902"/>
                </a:cubicBezTo>
                <a:cubicBezTo>
                  <a:pt x="548" y="909"/>
                  <a:pt x="540" y="917"/>
                  <a:pt x="532" y="924"/>
                </a:cubicBezTo>
                <a:cubicBezTo>
                  <a:pt x="525" y="931"/>
                  <a:pt x="513" y="940"/>
                  <a:pt x="508" y="944"/>
                </a:cubicBezTo>
                <a:cubicBezTo>
                  <a:pt x="492" y="957"/>
                  <a:pt x="474" y="968"/>
                  <a:pt x="456" y="978"/>
                </a:cubicBezTo>
                <a:cubicBezTo>
                  <a:pt x="438" y="988"/>
                  <a:pt x="426" y="992"/>
                  <a:pt x="406" y="998"/>
                </a:cubicBezTo>
                <a:cubicBezTo>
                  <a:pt x="400" y="1000"/>
                  <a:pt x="395" y="1001"/>
                  <a:pt x="389" y="1002"/>
                </a:cubicBezTo>
                <a:close/>
                <a:moveTo>
                  <a:pt x="892" y="126"/>
                </a:moveTo>
                <a:cubicBezTo>
                  <a:pt x="891" y="128"/>
                  <a:pt x="891" y="130"/>
                  <a:pt x="890" y="130"/>
                </a:cubicBezTo>
                <a:cubicBezTo>
                  <a:pt x="889" y="132"/>
                  <a:pt x="888" y="135"/>
                  <a:pt x="888" y="134"/>
                </a:cubicBezTo>
                <a:cubicBezTo>
                  <a:pt x="886" y="137"/>
                  <a:pt x="884" y="139"/>
                  <a:pt x="882" y="141"/>
                </a:cubicBezTo>
                <a:cubicBezTo>
                  <a:pt x="861" y="160"/>
                  <a:pt x="837" y="174"/>
                  <a:pt x="814" y="191"/>
                </a:cubicBezTo>
                <a:cubicBezTo>
                  <a:pt x="786" y="211"/>
                  <a:pt x="761" y="232"/>
                  <a:pt x="738" y="257"/>
                </a:cubicBezTo>
                <a:cubicBezTo>
                  <a:pt x="723" y="262"/>
                  <a:pt x="716" y="285"/>
                  <a:pt x="729" y="298"/>
                </a:cubicBezTo>
                <a:cubicBezTo>
                  <a:pt x="863" y="432"/>
                  <a:pt x="822" y="660"/>
                  <a:pt x="744" y="815"/>
                </a:cubicBezTo>
                <a:cubicBezTo>
                  <a:pt x="724" y="855"/>
                  <a:pt x="699" y="894"/>
                  <a:pt x="672" y="926"/>
                </a:cubicBezTo>
                <a:cubicBezTo>
                  <a:pt x="645" y="959"/>
                  <a:pt x="615" y="987"/>
                  <a:pt x="582" y="1008"/>
                </a:cubicBezTo>
                <a:cubicBezTo>
                  <a:pt x="574" y="1013"/>
                  <a:pt x="565" y="1018"/>
                  <a:pt x="557" y="1022"/>
                </a:cubicBezTo>
                <a:cubicBezTo>
                  <a:pt x="553" y="1025"/>
                  <a:pt x="548" y="1027"/>
                  <a:pt x="544" y="1029"/>
                </a:cubicBezTo>
                <a:cubicBezTo>
                  <a:pt x="542" y="1029"/>
                  <a:pt x="541" y="1030"/>
                  <a:pt x="539" y="1031"/>
                </a:cubicBezTo>
                <a:cubicBezTo>
                  <a:pt x="540" y="1031"/>
                  <a:pt x="533" y="1033"/>
                  <a:pt x="533" y="1033"/>
                </a:cubicBezTo>
                <a:cubicBezTo>
                  <a:pt x="524" y="1037"/>
                  <a:pt x="515" y="1039"/>
                  <a:pt x="507" y="1042"/>
                </a:cubicBezTo>
                <a:cubicBezTo>
                  <a:pt x="502" y="1043"/>
                  <a:pt x="498" y="1044"/>
                  <a:pt x="493" y="1045"/>
                </a:cubicBezTo>
                <a:cubicBezTo>
                  <a:pt x="491" y="1045"/>
                  <a:pt x="489" y="1046"/>
                  <a:pt x="487" y="1046"/>
                </a:cubicBezTo>
                <a:cubicBezTo>
                  <a:pt x="486" y="1046"/>
                  <a:pt x="481" y="1047"/>
                  <a:pt x="480" y="1047"/>
                </a:cubicBezTo>
                <a:cubicBezTo>
                  <a:pt x="472" y="1048"/>
                  <a:pt x="463" y="1048"/>
                  <a:pt x="454" y="1048"/>
                </a:cubicBezTo>
                <a:cubicBezTo>
                  <a:pt x="450" y="1048"/>
                  <a:pt x="445" y="1048"/>
                  <a:pt x="441" y="1048"/>
                </a:cubicBezTo>
                <a:cubicBezTo>
                  <a:pt x="439" y="1048"/>
                  <a:pt x="437" y="1048"/>
                  <a:pt x="434" y="1048"/>
                </a:cubicBezTo>
                <a:cubicBezTo>
                  <a:pt x="434" y="1047"/>
                  <a:pt x="429" y="1047"/>
                  <a:pt x="428" y="1047"/>
                </a:cubicBezTo>
                <a:cubicBezTo>
                  <a:pt x="424" y="1046"/>
                  <a:pt x="419" y="1045"/>
                  <a:pt x="415" y="1044"/>
                </a:cubicBezTo>
                <a:cubicBezTo>
                  <a:pt x="440" y="1038"/>
                  <a:pt x="464" y="1028"/>
                  <a:pt x="486" y="1016"/>
                </a:cubicBezTo>
                <a:cubicBezTo>
                  <a:pt x="567" y="971"/>
                  <a:pt x="633" y="896"/>
                  <a:pt x="676" y="815"/>
                </a:cubicBezTo>
                <a:cubicBezTo>
                  <a:pt x="716" y="739"/>
                  <a:pt x="742" y="650"/>
                  <a:pt x="729" y="563"/>
                </a:cubicBezTo>
                <a:cubicBezTo>
                  <a:pt x="717" y="494"/>
                  <a:pt x="671" y="435"/>
                  <a:pt x="606" y="407"/>
                </a:cubicBezTo>
                <a:cubicBezTo>
                  <a:pt x="566" y="390"/>
                  <a:pt x="524" y="383"/>
                  <a:pt x="481" y="382"/>
                </a:cubicBezTo>
                <a:cubicBezTo>
                  <a:pt x="456" y="381"/>
                  <a:pt x="431" y="384"/>
                  <a:pt x="406" y="385"/>
                </a:cubicBezTo>
                <a:cubicBezTo>
                  <a:pt x="393" y="385"/>
                  <a:pt x="381" y="385"/>
                  <a:pt x="369" y="384"/>
                </a:cubicBezTo>
                <a:cubicBezTo>
                  <a:pt x="363" y="384"/>
                  <a:pt x="358" y="384"/>
                  <a:pt x="352" y="383"/>
                </a:cubicBezTo>
                <a:cubicBezTo>
                  <a:pt x="349" y="383"/>
                  <a:pt x="346" y="383"/>
                  <a:pt x="344" y="382"/>
                </a:cubicBezTo>
                <a:cubicBezTo>
                  <a:pt x="339" y="382"/>
                  <a:pt x="340" y="382"/>
                  <a:pt x="337" y="381"/>
                </a:cubicBezTo>
                <a:cubicBezTo>
                  <a:pt x="316" y="378"/>
                  <a:pt x="296" y="374"/>
                  <a:pt x="277" y="367"/>
                </a:cubicBezTo>
                <a:cubicBezTo>
                  <a:pt x="272" y="366"/>
                  <a:pt x="268" y="364"/>
                  <a:pt x="264" y="363"/>
                </a:cubicBezTo>
                <a:cubicBezTo>
                  <a:pt x="262" y="362"/>
                  <a:pt x="260" y="361"/>
                  <a:pt x="258" y="360"/>
                </a:cubicBezTo>
                <a:cubicBezTo>
                  <a:pt x="257" y="360"/>
                  <a:pt x="257" y="360"/>
                  <a:pt x="256" y="360"/>
                </a:cubicBezTo>
                <a:cubicBezTo>
                  <a:pt x="256" y="360"/>
                  <a:pt x="256" y="360"/>
                  <a:pt x="256" y="359"/>
                </a:cubicBezTo>
                <a:cubicBezTo>
                  <a:pt x="248" y="356"/>
                  <a:pt x="240" y="352"/>
                  <a:pt x="232" y="348"/>
                </a:cubicBezTo>
                <a:cubicBezTo>
                  <a:pt x="225" y="344"/>
                  <a:pt x="219" y="340"/>
                  <a:pt x="212" y="336"/>
                </a:cubicBezTo>
                <a:cubicBezTo>
                  <a:pt x="209" y="334"/>
                  <a:pt x="206" y="332"/>
                  <a:pt x="203" y="330"/>
                </a:cubicBezTo>
                <a:cubicBezTo>
                  <a:pt x="202" y="329"/>
                  <a:pt x="197" y="325"/>
                  <a:pt x="196" y="325"/>
                </a:cubicBezTo>
                <a:cubicBezTo>
                  <a:pt x="186" y="317"/>
                  <a:pt x="177" y="309"/>
                  <a:pt x="169" y="300"/>
                </a:cubicBezTo>
                <a:cubicBezTo>
                  <a:pt x="163" y="295"/>
                  <a:pt x="158" y="289"/>
                  <a:pt x="154" y="283"/>
                </a:cubicBezTo>
                <a:cubicBezTo>
                  <a:pt x="153" y="282"/>
                  <a:pt x="149" y="277"/>
                  <a:pt x="149" y="276"/>
                </a:cubicBezTo>
                <a:cubicBezTo>
                  <a:pt x="148" y="275"/>
                  <a:pt x="147" y="274"/>
                  <a:pt x="146" y="273"/>
                </a:cubicBezTo>
                <a:cubicBezTo>
                  <a:pt x="145" y="269"/>
                  <a:pt x="142" y="265"/>
                  <a:pt x="139" y="262"/>
                </a:cubicBezTo>
                <a:cubicBezTo>
                  <a:pt x="138" y="262"/>
                  <a:pt x="138" y="261"/>
                  <a:pt x="137" y="261"/>
                </a:cubicBezTo>
                <a:cubicBezTo>
                  <a:pt x="137" y="260"/>
                  <a:pt x="136" y="259"/>
                  <a:pt x="135" y="258"/>
                </a:cubicBezTo>
                <a:cubicBezTo>
                  <a:pt x="134" y="257"/>
                  <a:pt x="133" y="255"/>
                  <a:pt x="132" y="254"/>
                </a:cubicBezTo>
                <a:cubicBezTo>
                  <a:pt x="131" y="251"/>
                  <a:pt x="129" y="249"/>
                  <a:pt x="128" y="246"/>
                </a:cubicBezTo>
                <a:cubicBezTo>
                  <a:pt x="128" y="245"/>
                  <a:pt x="127" y="244"/>
                  <a:pt x="127" y="243"/>
                </a:cubicBezTo>
                <a:cubicBezTo>
                  <a:pt x="126" y="242"/>
                  <a:pt x="126" y="242"/>
                  <a:pt x="126" y="241"/>
                </a:cubicBezTo>
                <a:cubicBezTo>
                  <a:pt x="125" y="238"/>
                  <a:pt x="124" y="236"/>
                  <a:pt x="124" y="233"/>
                </a:cubicBezTo>
                <a:cubicBezTo>
                  <a:pt x="123" y="232"/>
                  <a:pt x="123" y="230"/>
                  <a:pt x="123" y="229"/>
                </a:cubicBezTo>
                <a:cubicBezTo>
                  <a:pt x="123" y="227"/>
                  <a:pt x="123" y="224"/>
                  <a:pt x="123" y="221"/>
                </a:cubicBezTo>
                <a:cubicBezTo>
                  <a:pt x="123" y="221"/>
                  <a:pt x="123" y="221"/>
                  <a:pt x="123" y="220"/>
                </a:cubicBezTo>
                <a:cubicBezTo>
                  <a:pt x="123" y="220"/>
                  <a:pt x="123" y="220"/>
                  <a:pt x="123" y="219"/>
                </a:cubicBezTo>
                <a:cubicBezTo>
                  <a:pt x="124" y="217"/>
                  <a:pt x="124" y="215"/>
                  <a:pt x="125" y="213"/>
                </a:cubicBezTo>
                <a:cubicBezTo>
                  <a:pt x="125" y="213"/>
                  <a:pt x="126" y="209"/>
                  <a:pt x="126" y="209"/>
                </a:cubicBezTo>
                <a:cubicBezTo>
                  <a:pt x="127" y="207"/>
                  <a:pt x="128" y="205"/>
                  <a:pt x="129" y="203"/>
                </a:cubicBezTo>
                <a:cubicBezTo>
                  <a:pt x="135" y="192"/>
                  <a:pt x="144" y="184"/>
                  <a:pt x="154" y="176"/>
                </a:cubicBezTo>
                <a:cubicBezTo>
                  <a:pt x="169" y="163"/>
                  <a:pt x="187" y="153"/>
                  <a:pt x="204" y="143"/>
                </a:cubicBezTo>
                <a:cubicBezTo>
                  <a:pt x="212" y="139"/>
                  <a:pt x="220" y="134"/>
                  <a:pt x="229" y="131"/>
                </a:cubicBezTo>
                <a:cubicBezTo>
                  <a:pt x="229" y="130"/>
                  <a:pt x="229" y="130"/>
                  <a:pt x="230" y="130"/>
                </a:cubicBezTo>
                <a:cubicBezTo>
                  <a:pt x="230" y="130"/>
                  <a:pt x="230" y="130"/>
                  <a:pt x="231" y="130"/>
                </a:cubicBezTo>
                <a:cubicBezTo>
                  <a:pt x="233" y="129"/>
                  <a:pt x="235" y="128"/>
                  <a:pt x="237" y="127"/>
                </a:cubicBezTo>
                <a:cubicBezTo>
                  <a:pt x="242" y="126"/>
                  <a:pt x="246" y="124"/>
                  <a:pt x="251" y="123"/>
                </a:cubicBezTo>
                <a:cubicBezTo>
                  <a:pt x="255" y="122"/>
                  <a:pt x="258" y="121"/>
                  <a:pt x="262" y="120"/>
                </a:cubicBezTo>
                <a:cubicBezTo>
                  <a:pt x="263" y="120"/>
                  <a:pt x="264" y="120"/>
                  <a:pt x="265" y="119"/>
                </a:cubicBezTo>
                <a:cubicBezTo>
                  <a:pt x="265" y="119"/>
                  <a:pt x="268" y="119"/>
                  <a:pt x="269" y="119"/>
                </a:cubicBezTo>
                <a:cubicBezTo>
                  <a:pt x="273" y="119"/>
                  <a:pt x="276" y="119"/>
                  <a:pt x="280" y="119"/>
                </a:cubicBezTo>
                <a:cubicBezTo>
                  <a:pt x="281" y="119"/>
                  <a:pt x="283" y="119"/>
                  <a:pt x="285" y="119"/>
                </a:cubicBezTo>
                <a:cubicBezTo>
                  <a:pt x="285" y="119"/>
                  <a:pt x="286" y="119"/>
                  <a:pt x="287" y="119"/>
                </a:cubicBezTo>
                <a:cubicBezTo>
                  <a:pt x="289" y="120"/>
                  <a:pt x="292" y="121"/>
                  <a:pt x="294" y="122"/>
                </a:cubicBezTo>
                <a:cubicBezTo>
                  <a:pt x="291" y="120"/>
                  <a:pt x="298" y="124"/>
                  <a:pt x="300" y="125"/>
                </a:cubicBezTo>
                <a:cubicBezTo>
                  <a:pt x="300" y="125"/>
                  <a:pt x="300" y="125"/>
                  <a:pt x="300" y="125"/>
                </a:cubicBezTo>
                <a:cubicBezTo>
                  <a:pt x="302" y="126"/>
                  <a:pt x="303" y="127"/>
                  <a:pt x="304" y="128"/>
                </a:cubicBezTo>
                <a:cubicBezTo>
                  <a:pt x="305" y="129"/>
                  <a:pt x="306" y="130"/>
                  <a:pt x="306" y="131"/>
                </a:cubicBezTo>
                <a:cubicBezTo>
                  <a:pt x="304" y="129"/>
                  <a:pt x="308" y="134"/>
                  <a:pt x="309" y="135"/>
                </a:cubicBezTo>
                <a:cubicBezTo>
                  <a:pt x="310" y="136"/>
                  <a:pt x="311" y="138"/>
                  <a:pt x="311" y="140"/>
                </a:cubicBezTo>
                <a:cubicBezTo>
                  <a:pt x="312" y="140"/>
                  <a:pt x="313" y="143"/>
                  <a:pt x="313" y="143"/>
                </a:cubicBezTo>
                <a:cubicBezTo>
                  <a:pt x="314" y="147"/>
                  <a:pt x="315" y="150"/>
                  <a:pt x="316" y="154"/>
                </a:cubicBezTo>
                <a:cubicBezTo>
                  <a:pt x="320" y="166"/>
                  <a:pt x="320" y="172"/>
                  <a:pt x="320" y="185"/>
                </a:cubicBezTo>
                <a:cubicBezTo>
                  <a:pt x="321" y="202"/>
                  <a:pt x="335" y="211"/>
                  <a:pt x="351" y="208"/>
                </a:cubicBezTo>
                <a:cubicBezTo>
                  <a:pt x="381" y="203"/>
                  <a:pt x="412" y="201"/>
                  <a:pt x="443" y="200"/>
                </a:cubicBezTo>
                <a:cubicBezTo>
                  <a:pt x="451" y="200"/>
                  <a:pt x="460" y="201"/>
                  <a:pt x="467" y="196"/>
                </a:cubicBezTo>
                <a:cubicBezTo>
                  <a:pt x="469" y="195"/>
                  <a:pt x="471" y="194"/>
                  <a:pt x="473" y="193"/>
                </a:cubicBezTo>
                <a:cubicBezTo>
                  <a:pt x="530" y="154"/>
                  <a:pt x="530" y="154"/>
                  <a:pt x="530" y="154"/>
                </a:cubicBezTo>
                <a:cubicBezTo>
                  <a:pt x="576" y="123"/>
                  <a:pt x="622" y="92"/>
                  <a:pt x="668" y="61"/>
                </a:cubicBezTo>
                <a:cubicBezTo>
                  <a:pt x="671" y="59"/>
                  <a:pt x="674" y="57"/>
                  <a:pt x="678" y="55"/>
                </a:cubicBezTo>
                <a:cubicBezTo>
                  <a:pt x="679" y="54"/>
                  <a:pt x="680" y="53"/>
                  <a:pt x="681" y="52"/>
                </a:cubicBezTo>
                <a:cubicBezTo>
                  <a:pt x="680" y="53"/>
                  <a:pt x="684" y="52"/>
                  <a:pt x="686" y="51"/>
                </a:cubicBezTo>
                <a:cubicBezTo>
                  <a:pt x="687" y="51"/>
                  <a:pt x="689" y="51"/>
                  <a:pt x="689" y="51"/>
                </a:cubicBezTo>
                <a:cubicBezTo>
                  <a:pt x="690" y="51"/>
                  <a:pt x="693" y="51"/>
                  <a:pt x="693" y="51"/>
                </a:cubicBezTo>
                <a:cubicBezTo>
                  <a:pt x="710" y="55"/>
                  <a:pt x="726" y="70"/>
                  <a:pt x="734" y="85"/>
                </a:cubicBezTo>
                <a:cubicBezTo>
                  <a:pt x="734" y="85"/>
                  <a:pt x="734" y="85"/>
                  <a:pt x="733" y="85"/>
                </a:cubicBezTo>
                <a:cubicBezTo>
                  <a:pt x="733" y="85"/>
                  <a:pt x="733" y="85"/>
                  <a:pt x="733" y="85"/>
                </a:cubicBezTo>
                <a:cubicBezTo>
                  <a:pt x="729" y="92"/>
                  <a:pt x="727" y="102"/>
                  <a:pt x="732" y="110"/>
                </a:cubicBezTo>
                <a:cubicBezTo>
                  <a:pt x="739" y="121"/>
                  <a:pt x="754" y="126"/>
                  <a:pt x="765" y="119"/>
                </a:cubicBezTo>
                <a:cubicBezTo>
                  <a:pt x="790" y="103"/>
                  <a:pt x="817" y="89"/>
                  <a:pt x="846" y="80"/>
                </a:cubicBezTo>
                <a:cubicBezTo>
                  <a:pt x="846" y="80"/>
                  <a:pt x="848" y="79"/>
                  <a:pt x="849" y="79"/>
                </a:cubicBezTo>
                <a:cubicBezTo>
                  <a:pt x="850" y="79"/>
                  <a:pt x="851" y="79"/>
                  <a:pt x="852" y="79"/>
                </a:cubicBezTo>
                <a:cubicBezTo>
                  <a:pt x="851" y="79"/>
                  <a:pt x="856" y="80"/>
                  <a:pt x="857" y="81"/>
                </a:cubicBezTo>
                <a:cubicBezTo>
                  <a:pt x="858" y="81"/>
                  <a:pt x="859" y="81"/>
                  <a:pt x="860" y="82"/>
                </a:cubicBezTo>
                <a:cubicBezTo>
                  <a:pt x="860" y="82"/>
                  <a:pt x="861" y="82"/>
                  <a:pt x="861" y="82"/>
                </a:cubicBezTo>
                <a:cubicBezTo>
                  <a:pt x="863" y="83"/>
                  <a:pt x="866" y="85"/>
                  <a:pt x="868" y="86"/>
                </a:cubicBezTo>
                <a:cubicBezTo>
                  <a:pt x="869" y="87"/>
                  <a:pt x="870" y="88"/>
                  <a:pt x="872" y="88"/>
                </a:cubicBezTo>
                <a:cubicBezTo>
                  <a:pt x="872" y="89"/>
                  <a:pt x="872" y="89"/>
                  <a:pt x="872" y="89"/>
                </a:cubicBezTo>
                <a:cubicBezTo>
                  <a:pt x="874" y="91"/>
                  <a:pt x="876" y="93"/>
                  <a:pt x="878" y="95"/>
                </a:cubicBezTo>
                <a:cubicBezTo>
                  <a:pt x="879" y="95"/>
                  <a:pt x="882" y="99"/>
                  <a:pt x="882" y="99"/>
                </a:cubicBezTo>
                <a:cubicBezTo>
                  <a:pt x="884" y="101"/>
                  <a:pt x="885" y="103"/>
                  <a:pt x="887" y="106"/>
                </a:cubicBezTo>
                <a:cubicBezTo>
                  <a:pt x="887" y="106"/>
                  <a:pt x="890" y="112"/>
                  <a:pt x="890" y="111"/>
                </a:cubicBezTo>
                <a:cubicBezTo>
                  <a:pt x="890" y="113"/>
                  <a:pt x="891" y="115"/>
                  <a:pt x="891" y="117"/>
                </a:cubicBezTo>
                <a:cubicBezTo>
                  <a:pt x="892" y="118"/>
                  <a:pt x="892" y="119"/>
                  <a:pt x="892" y="120"/>
                </a:cubicBezTo>
                <a:cubicBezTo>
                  <a:pt x="892" y="120"/>
                  <a:pt x="892" y="121"/>
                  <a:pt x="892" y="121"/>
                </a:cubicBezTo>
                <a:cubicBezTo>
                  <a:pt x="892" y="122"/>
                  <a:pt x="892" y="125"/>
                  <a:pt x="892" y="126"/>
                </a:cubicBezTo>
                <a:close/>
              </a:path>
            </a:pathLst>
          </a:custGeom>
          <a:solidFill>
            <a:schemeClr val="bg1"/>
          </a:solidFill>
          <a:ln>
            <a:noFill/>
          </a:ln>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nvGrpSpPr>
          <p:cNvPr id="29" name="Group 28"/>
          <p:cNvGrpSpPr/>
          <p:nvPr/>
        </p:nvGrpSpPr>
        <p:grpSpPr>
          <a:xfrm>
            <a:off x="4395709" y="3832038"/>
            <a:ext cx="352581" cy="418813"/>
            <a:chOff x="8002588" y="3773488"/>
            <a:chExt cx="2273300" cy="2700338"/>
          </a:xfrm>
          <a:solidFill>
            <a:schemeClr val="bg1"/>
          </a:solidFill>
        </p:grpSpPr>
        <p:sp>
          <p:nvSpPr>
            <p:cNvPr id="30" name="Freeform 139"/>
            <p:cNvSpPr>
              <a:spLocks/>
            </p:cNvSpPr>
            <p:nvPr/>
          </p:nvSpPr>
          <p:spPr bwMode="auto">
            <a:xfrm>
              <a:off x="8002588" y="3773488"/>
              <a:ext cx="2273300" cy="2700338"/>
            </a:xfrm>
            <a:custGeom>
              <a:avLst/>
              <a:gdLst>
                <a:gd name="T0" fmla="*/ 859 w 917"/>
                <a:gd name="T1" fmla="*/ 501 h 1092"/>
                <a:gd name="T2" fmla="*/ 830 w 917"/>
                <a:gd name="T3" fmla="*/ 421 h 1092"/>
                <a:gd name="T4" fmla="*/ 828 w 917"/>
                <a:gd name="T5" fmla="*/ 411 h 1092"/>
                <a:gd name="T6" fmla="*/ 735 w 917"/>
                <a:gd name="T7" fmla="*/ 166 h 1092"/>
                <a:gd name="T8" fmla="*/ 70 w 917"/>
                <a:gd name="T9" fmla="*/ 225 h 1092"/>
                <a:gd name="T10" fmla="*/ 134 w 917"/>
                <a:gd name="T11" fmla="*/ 745 h 1092"/>
                <a:gd name="T12" fmla="*/ 196 w 917"/>
                <a:gd name="T13" fmla="*/ 805 h 1092"/>
                <a:gd name="T14" fmla="*/ 206 w 917"/>
                <a:gd name="T15" fmla="*/ 817 h 1092"/>
                <a:gd name="T16" fmla="*/ 221 w 917"/>
                <a:gd name="T17" fmla="*/ 900 h 1092"/>
                <a:gd name="T18" fmla="*/ 198 w 917"/>
                <a:gd name="T19" fmla="*/ 1010 h 1092"/>
                <a:gd name="T20" fmla="*/ 196 w 917"/>
                <a:gd name="T21" fmla="*/ 1015 h 1092"/>
                <a:gd name="T22" fmla="*/ 183 w 917"/>
                <a:gd name="T23" fmla="*/ 1043 h 1092"/>
                <a:gd name="T24" fmla="*/ 256 w 917"/>
                <a:gd name="T25" fmla="*/ 821 h 1092"/>
                <a:gd name="T26" fmla="*/ 214 w 917"/>
                <a:gd name="T27" fmla="*/ 760 h 1092"/>
                <a:gd name="T28" fmla="*/ 69 w 917"/>
                <a:gd name="T29" fmla="*/ 544 h 1092"/>
                <a:gd name="T30" fmla="*/ 88 w 917"/>
                <a:gd name="T31" fmla="*/ 287 h 1092"/>
                <a:gd name="T32" fmla="*/ 255 w 917"/>
                <a:gd name="T33" fmla="*/ 117 h 1092"/>
                <a:gd name="T34" fmla="*/ 436 w 917"/>
                <a:gd name="T35" fmla="*/ 79 h 1092"/>
                <a:gd name="T36" fmla="*/ 497 w 917"/>
                <a:gd name="T37" fmla="*/ 85 h 1092"/>
                <a:gd name="T38" fmla="*/ 656 w 917"/>
                <a:gd name="T39" fmla="*/ 154 h 1092"/>
                <a:gd name="T40" fmla="*/ 665 w 917"/>
                <a:gd name="T41" fmla="*/ 161 h 1092"/>
                <a:gd name="T42" fmla="*/ 697 w 917"/>
                <a:gd name="T43" fmla="*/ 191 h 1092"/>
                <a:gd name="T44" fmla="*/ 744 w 917"/>
                <a:gd name="T45" fmla="*/ 259 h 1092"/>
                <a:gd name="T46" fmla="*/ 782 w 917"/>
                <a:gd name="T47" fmla="*/ 402 h 1092"/>
                <a:gd name="T48" fmla="*/ 844 w 917"/>
                <a:gd name="T49" fmla="*/ 575 h 1092"/>
                <a:gd name="T50" fmla="*/ 860 w 917"/>
                <a:gd name="T51" fmla="*/ 609 h 1092"/>
                <a:gd name="T52" fmla="*/ 861 w 917"/>
                <a:gd name="T53" fmla="*/ 610 h 1092"/>
                <a:gd name="T54" fmla="*/ 864 w 917"/>
                <a:gd name="T55" fmla="*/ 619 h 1092"/>
                <a:gd name="T56" fmla="*/ 800 w 917"/>
                <a:gd name="T57" fmla="*/ 622 h 1092"/>
                <a:gd name="T58" fmla="*/ 778 w 917"/>
                <a:gd name="T59" fmla="*/ 675 h 1092"/>
                <a:gd name="T60" fmla="*/ 696 w 917"/>
                <a:gd name="T61" fmla="*/ 715 h 1092"/>
                <a:gd name="T62" fmla="*/ 781 w 917"/>
                <a:gd name="T63" fmla="*/ 760 h 1092"/>
                <a:gd name="T64" fmla="*/ 779 w 917"/>
                <a:gd name="T65" fmla="*/ 830 h 1092"/>
                <a:gd name="T66" fmla="*/ 776 w 917"/>
                <a:gd name="T67" fmla="*/ 846 h 1092"/>
                <a:gd name="T68" fmla="*/ 772 w 917"/>
                <a:gd name="T69" fmla="*/ 860 h 1092"/>
                <a:gd name="T70" fmla="*/ 768 w 917"/>
                <a:gd name="T71" fmla="*/ 868 h 1092"/>
                <a:gd name="T72" fmla="*/ 767 w 917"/>
                <a:gd name="T73" fmla="*/ 870 h 1092"/>
                <a:gd name="T74" fmla="*/ 762 w 917"/>
                <a:gd name="T75" fmla="*/ 872 h 1092"/>
                <a:gd name="T76" fmla="*/ 601 w 917"/>
                <a:gd name="T77" fmla="*/ 860 h 1092"/>
                <a:gd name="T78" fmla="*/ 533 w 917"/>
                <a:gd name="T79" fmla="*/ 907 h 1092"/>
                <a:gd name="T80" fmla="*/ 526 w 917"/>
                <a:gd name="T81" fmla="*/ 1055 h 1092"/>
                <a:gd name="T82" fmla="*/ 571 w 917"/>
                <a:gd name="T83" fmla="*/ 998 h 1092"/>
                <a:gd name="T84" fmla="*/ 575 w 917"/>
                <a:gd name="T85" fmla="*/ 928 h 1092"/>
                <a:gd name="T86" fmla="*/ 576 w 917"/>
                <a:gd name="T87" fmla="*/ 923 h 1092"/>
                <a:gd name="T88" fmla="*/ 579 w 917"/>
                <a:gd name="T89" fmla="*/ 908 h 1092"/>
                <a:gd name="T90" fmla="*/ 587 w 917"/>
                <a:gd name="T91" fmla="*/ 906 h 1092"/>
                <a:gd name="T92" fmla="*/ 603 w 917"/>
                <a:gd name="T93" fmla="*/ 906 h 1092"/>
                <a:gd name="T94" fmla="*/ 705 w 917"/>
                <a:gd name="T95" fmla="*/ 919 h 1092"/>
                <a:gd name="T96" fmla="*/ 780 w 917"/>
                <a:gd name="T97" fmla="*/ 914 h 1092"/>
                <a:gd name="T98" fmla="*/ 823 w 917"/>
                <a:gd name="T99" fmla="*/ 669 h 1092"/>
                <a:gd name="T100" fmla="*/ 823 w 917"/>
                <a:gd name="T101" fmla="*/ 664 h 1092"/>
                <a:gd name="T102" fmla="*/ 909 w 917"/>
                <a:gd name="T103" fmla="*/ 64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1092">
                  <a:moveTo>
                    <a:pt x="907" y="604"/>
                  </a:moveTo>
                  <a:cubicBezTo>
                    <a:pt x="894" y="569"/>
                    <a:pt x="875" y="535"/>
                    <a:pt x="859" y="501"/>
                  </a:cubicBezTo>
                  <a:cubicBezTo>
                    <a:pt x="850" y="482"/>
                    <a:pt x="844" y="467"/>
                    <a:pt x="837" y="447"/>
                  </a:cubicBezTo>
                  <a:cubicBezTo>
                    <a:pt x="834" y="438"/>
                    <a:pt x="831" y="430"/>
                    <a:pt x="830" y="421"/>
                  </a:cubicBezTo>
                  <a:cubicBezTo>
                    <a:pt x="829" y="419"/>
                    <a:pt x="829" y="417"/>
                    <a:pt x="828" y="415"/>
                  </a:cubicBezTo>
                  <a:cubicBezTo>
                    <a:pt x="828" y="414"/>
                    <a:pt x="828" y="412"/>
                    <a:pt x="828" y="411"/>
                  </a:cubicBezTo>
                  <a:cubicBezTo>
                    <a:pt x="827" y="406"/>
                    <a:pt x="827" y="402"/>
                    <a:pt x="827" y="397"/>
                  </a:cubicBezTo>
                  <a:cubicBezTo>
                    <a:pt x="822" y="312"/>
                    <a:pt x="791" y="231"/>
                    <a:pt x="735" y="166"/>
                  </a:cubicBezTo>
                  <a:cubicBezTo>
                    <a:pt x="624" y="38"/>
                    <a:pt x="422" y="0"/>
                    <a:pt x="267" y="62"/>
                  </a:cubicBezTo>
                  <a:cubicBezTo>
                    <a:pt x="186" y="94"/>
                    <a:pt x="117" y="151"/>
                    <a:pt x="70" y="225"/>
                  </a:cubicBezTo>
                  <a:cubicBezTo>
                    <a:pt x="22" y="300"/>
                    <a:pt x="0" y="394"/>
                    <a:pt x="10" y="483"/>
                  </a:cubicBezTo>
                  <a:cubicBezTo>
                    <a:pt x="21" y="581"/>
                    <a:pt x="70" y="671"/>
                    <a:pt x="134" y="745"/>
                  </a:cubicBezTo>
                  <a:cubicBezTo>
                    <a:pt x="147" y="760"/>
                    <a:pt x="162" y="775"/>
                    <a:pt x="176" y="788"/>
                  </a:cubicBezTo>
                  <a:cubicBezTo>
                    <a:pt x="183" y="794"/>
                    <a:pt x="189" y="800"/>
                    <a:pt x="196" y="805"/>
                  </a:cubicBezTo>
                  <a:cubicBezTo>
                    <a:pt x="198" y="807"/>
                    <a:pt x="205" y="814"/>
                    <a:pt x="203" y="810"/>
                  </a:cubicBezTo>
                  <a:cubicBezTo>
                    <a:pt x="204" y="811"/>
                    <a:pt x="206" y="817"/>
                    <a:pt x="206" y="817"/>
                  </a:cubicBezTo>
                  <a:cubicBezTo>
                    <a:pt x="209" y="823"/>
                    <a:pt x="211" y="829"/>
                    <a:pt x="212" y="835"/>
                  </a:cubicBezTo>
                  <a:cubicBezTo>
                    <a:pt x="219" y="857"/>
                    <a:pt x="221" y="877"/>
                    <a:pt x="221" y="900"/>
                  </a:cubicBezTo>
                  <a:cubicBezTo>
                    <a:pt x="222" y="934"/>
                    <a:pt x="214" y="968"/>
                    <a:pt x="202" y="1000"/>
                  </a:cubicBezTo>
                  <a:cubicBezTo>
                    <a:pt x="201" y="1004"/>
                    <a:pt x="200" y="1007"/>
                    <a:pt x="198" y="1010"/>
                  </a:cubicBezTo>
                  <a:cubicBezTo>
                    <a:pt x="198" y="1011"/>
                    <a:pt x="197" y="1013"/>
                    <a:pt x="197" y="1014"/>
                  </a:cubicBezTo>
                  <a:cubicBezTo>
                    <a:pt x="197" y="1014"/>
                    <a:pt x="197" y="1015"/>
                    <a:pt x="196" y="1015"/>
                  </a:cubicBezTo>
                  <a:cubicBezTo>
                    <a:pt x="194" y="1020"/>
                    <a:pt x="192" y="1026"/>
                    <a:pt x="189" y="1031"/>
                  </a:cubicBezTo>
                  <a:cubicBezTo>
                    <a:pt x="187" y="1035"/>
                    <a:pt x="185" y="1039"/>
                    <a:pt x="183" y="1043"/>
                  </a:cubicBezTo>
                  <a:cubicBezTo>
                    <a:pt x="168" y="1069"/>
                    <a:pt x="207" y="1092"/>
                    <a:pt x="222" y="1066"/>
                  </a:cubicBezTo>
                  <a:cubicBezTo>
                    <a:pt x="264" y="993"/>
                    <a:pt x="279" y="903"/>
                    <a:pt x="256" y="821"/>
                  </a:cubicBezTo>
                  <a:cubicBezTo>
                    <a:pt x="253" y="809"/>
                    <a:pt x="248" y="798"/>
                    <a:pt x="242" y="787"/>
                  </a:cubicBezTo>
                  <a:cubicBezTo>
                    <a:pt x="237" y="776"/>
                    <a:pt x="223" y="769"/>
                    <a:pt x="214" y="760"/>
                  </a:cubicBezTo>
                  <a:cubicBezTo>
                    <a:pt x="183" y="733"/>
                    <a:pt x="155" y="702"/>
                    <a:pt x="132" y="669"/>
                  </a:cubicBezTo>
                  <a:cubicBezTo>
                    <a:pt x="105" y="630"/>
                    <a:pt x="83" y="588"/>
                    <a:pt x="69" y="544"/>
                  </a:cubicBezTo>
                  <a:cubicBezTo>
                    <a:pt x="55" y="498"/>
                    <a:pt x="50" y="451"/>
                    <a:pt x="55" y="403"/>
                  </a:cubicBezTo>
                  <a:cubicBezTo>
                    <a:pt x="59" y="366"/>
                    <a:pt x="72" y="321"/>
                    <a:pt x="88" y="287"/>
                  </a:cubicBezTo>
                  <a:cubicBezTo>
                    <a:pt x="106" y="249"/>
                    <a:pt x="129" y="217"/>
                    <a:pt x="157" y="188"/>
                  </a:cubicBezTo>
                  <a:cubicBezTo>
                    <a:pt x="186" y="158"/>
                    <a:pt x="217" y="136"/>
                    <a:pt x="255" y="117"/>
                  </a:cubicBezTo>
                  <a:cubicBezTo>
                    <a:pt x="289" y="100"/>
                    <a:pt x="333" y="86"/>
                    <a:pt x="370" y="82"/>
                  </a:cubicBezTo>
                  <a:cubicBezTo>
                    <a:pt x="392" y="79"/>
                    <a:pt x="414" y="78"/>
                    <a:pt x="436" y="79"/>
                  </a:cubicBezTo>
                  <a:cubicBezTo>
                    <a:pt x="447" y="79"/>
                    <a:pt x="457" y="80"/>
                    <a:pt x="467" y="81"/>
                  </a:cubicBezTo>
                  <a:cubicBezTo>
                    <a:pt x="479" y="82"/>
                    <a:pt x="485" y="83"/>
                    <a:pt x="497" y="85"/>
                  </a:cubicBezTo>
                  <a:cubicBezTo>
                    <a:pt x="537" y="93"/>
                    <a:pt x="574" y="105"/>
                    <a:pt x="608" y="123"/>
                  </a:cubicBezTo>
                  <a:cubicBezTo>
                    <a:pt x="625" y="132"/>
                    <a:pt x="641" y="142"/>
                    <a:pt x="656" y="154"/>
                  </a:cubicBezTo>
                  <a:cubicBezTo>
                    <a:pt x="656" y="154"/>
                    <a:pt x="660" y="157"/>
                    <a:pt x="660" y="157"/>
                  </a:cubicBezTo>
                  <a:cubicBezTo>
                    <a:pt x="662" y="158"/>
                    <a:pt x="664" y="160"/>
                    <a:pt x="665" y="161"/>
                  </a:cubicBezTo>
                  <a:cubicBezTo>
                    <a:pt x="669" y="164"/>
                    <a:pt x="672" y="167"/>
                    <a:pt x="676" y="170"/>
                  </a:cubicBezTo>
                  <a:cubicBezTo>
                    <a:pt x="683" y="177"/>
                    <a:pt x="690" y="184"/>
                    <a:pt x="697" y="191"/>
                  </a:cubicBezTo>
                  <a:cubicBezTo>
                    <a:pt x="711" y="206"/>
                    <a:pt x="719" y="217"/>
                    <a:pt x="730" y="234"/>
                  </a:cubicBezTo>
                  <a:cubicBezTo>
                    <a:pt x="735" y="242"/>
                    <a:pt x="739" y="250"/>
                    <a:pt x="744" y="259"/>
                  </a:cubicBezTo>
                  <a:cubicBezTo>
                    <a:pt x="748" y="266"/>
                    <a:pt x="754" y="278"/>
                    <a:pt x="756" y="283"/>
                  </a:cubicBezTo>
                  <a:cubicBezTo>
                    <a:pt x="772" y="322"/>
                    <a:pt x="780" y="362"/>
                    <a:pt x="782" y="402"/>
                  </a:cubicBezTo>
                  <a:cubicBezTo>
                    <a:pt x="784" y="444"/>
                    <a:pt x="800" y="482"/>
                    <a:pt x="817" y="520"/>
                  </a:cubicBezTo>
                  <a:cubicBezTo>
                    <a:pt x="826" y="538"/>
                    <a:pt x="835" y="557"/>
                    <a:pt x="844" y="575"/>
                  </a:cubicBezTo>
                  <a:cubicBezTo>
                    <a:pt x="848" y="583"/>
                    <a:pt x="852" y="591"/>
                    <a:pt x="856" y="599"/>
                  </a:cubicBezTo>
                  <a:cubicBezTo>
                    <a:pt x="857" y="602"/>
                    <a:pt x="859" y="606"/>
                    <a:pt x="860" y="609"/>
                  </a:cubicBezTo>
                  <a:cubicBezTo>
                    <a:pt x="861" y="609"/>
                    <a:pt x="861" y="610"/>
                    <a:pt x="861" y="610"/>
                  </a:cubicBezTo>
                  <a:cubicBezTo>
                    <a:pt x="861" y="610"/>
                    <a:pt x="861" y="610"/>
                    <a:pt x="861" y="610"/>
                  </a:cubicBezTo>
                  <a:cubicBezTo>
                    <a:pt x="862" y="612"/>
                    <a:pt x="863" y="614"/>
                    <a:pt x="863" y="616"/>
                  </a:cubicBezTo>
                  <a:cubicBezTo>
                    <a:pt x="864" y="617"/>
                    <a:pt x="864" y="618"/>
                    <a:pt x="864" y="619"/>
                  </a:cubicBezTo>
                  <a:cubicBezTo>
                    <a:pt x="857" y="619"/>
                    <a:pt x="849" y="619"/>
                    <a:pt x="842" y="618"/>
                  </a:cubicBezTo>
                  <a:cubicBezTo>
                    <a:pt x="828" y="618"/>
                    <a:pt x="813" y="617"/>
                    <a:pt x="800" y="622"/>
                  </a:cubicBezTo>
                  <a:cubicBezTo>
                    <a:pt x="792" y="625"/>
                    <a:pt x="784" y="630"/>
                    <a:pt x="780" y="638"/>
                  </a:cubicBezTo>
                  <a:cubicBezTo>
                    <a:pt x="775" y="650"/>
                    <a:pt x="777" y="662"/>
                    <a:pt x="778" y="675"/>
                  </a:cubicBezTo>
                  <a:cubicBezTo>
                    <a:pt x="778" y="688"/>
                    <a:pt x="779" y="702"/>
                    <a:pt x="780" y="715"/>
                  </a:cubicBezTo>
                  <a:cubicBezTo>
                    <a:pt x="696" y="715"/>
                    <a:pt x="696" y="715"/>
                    <a:pt x="696" y="715"/>
                  </a:cubicBezTo>
                  <a:cubicBezTo>
                    <a:pt x="666" y="715"/>
                    <a:pt x="666" y="760"/>
                    <a:pt x="696" y="760"/>
                  </a:cubicBezTo>
                  <a:cubicBezTo>
                    <a:pt x="781" y="760"/>
                    <a:pt x="781" y="760"/>
                    <a:pt x="781" y="760"/>
                  </a:cubicBezTo>
                  <a:cubicBezTo>
                    <a:pt x="782" y="781"/>
                    <a:pt x="781" y="802"/>
                    <a:pt x="780" y="823"/>
                  </a:cubicBezTo>
                  <a:cubicBezTo>
                    <a:pt x="780" y="825"/>
                    <a:pt x="779" y="828"/>
                    <a:pt x="779" y="830"/>
                  </a:cubicBezTo>
                  <a:cubicBezTo>
                    <a:pt x="779" y="830"/>
                    <a:pt x="779" y="833"/>
                    <a:pt x="778" y="834"/>
                  </a:cubicBezTo>
                  <a:cubicBezTo>
                    <a:pt x="778" y="838"/>
                    <a:pt x="777" y="842"/>
                    <a:pt x="776" y="846"/>
                  </a:cubicBezTo>
                  <a:cubicBezTo>
                    <a:pt x="776" y="850"/>
                    <a:pt x="775" y="853"/>
                    <a:pt x="773" y="857"/>
                  </a:cubicBezTo>
                  <a:cubicBezTo>
                    <a:pt x="773" y="858"/>
                    <a:pt x="773" y="859"/>
                    <a:pt x="772" y="860"/>
                  </a:cubicBezTo>
                  <a:cubicBezTo>
                    <a:pt x="773" y="859"/>
                    <a:pt x="771" y="864"/>
                    <a:pt x="770" y="864"/>
                  </a:cubicBezTo>
                  <a:cubicBezTo>
                    <a:pt x="770" y="866"/>
                    <a:pt x="769" y="867"/>
                    <a:pt x="768" y="868"/>
                  </a:cubicBezTo>
                  <a:cubicBezTo>
                    <a:pt x="768" y="868"/>
                    <a:pt x="768" y="868"/>
                    <a:pt x="768" y="868"/>
                  </a:cubicBezTo>
                  <a:cubicBezTo>
                    <a:pt x="768" y="869"/>
                    <a:pt x="767" y="869"/>
                    <a:pt x="767" y="870"/>
                  </a:cubicBezTo>
                  <a:cubicBezTo>
                    <a:pt x="766" y="870"/>
                    <a:pt x="766" y="870"/>
                    <a:pt x="765" y="871"/>
                  </a:cubicBezTo>
                  <a:cubicBezTo>
                    <a:pt x="764" y="871"/>
                    <a:pt x="763" y="871"/>
                    <a:pt x="762" y="872"/>
                  </a:cubicBezTo>
                  <a:cubicBezTo>
                    <a:pt x="755" y="873"/>
                    <a:pt x="748" y="873"/>
                    <a:pt x="741" y="873"/>
                  </a:cubicBezTo>
                  <a:cubicBezTo>
                    <a:pt x="693" y="876"/>
                    <a:pt x="648" y="862"/>
                    <a:pt x="601" y="860"/>
                  </a:cubicBezTo>
                  <a:cubicBezTo>
                    <a:pt x="583" y="859"/>
                    <a:pt x="561" y="862"/>
                    <a:pt x="547" y="875"/>
                  </a:cubicBezTo>
                  <a:cubicBezTo>
                    <a:pt x="538" y="882"/>
                    <a:pt x="535" y="896"/>
                    <a:pt x="533" y="907"/>
                  </a:cubicBezTo>
                  <a:cubicBezTo>
                    <a:pt x="527" y="938"/>
                    <a:pt x="526" y="970"/>
                    <a:pt x="526" y="1002"/>
                  </a:cubicBezTo>
                  <a:cubicBezTo>
                    <a:pt x="526" y="1020"/>
                    <a:pt x="526" y="1037"/>
                    <a:pt x="526" y="1055"/>
                  </a:cubicBezTo>
                  <a:cubicBezTo>
                    <a:pt x="527" y="1084"/>
                    <a:pt x="572" y="1084"/>
                    <a:pt x="571" y="1055"/>
                  </a:cubicBezTo>
                  <a:cubicBezTo>
                    <a:pt x="571" y="1036"/>
                    <a:pt x="571" y="1017"/>
                    <a:pt x="571" y="998"/>
                  </a:cubicBezTo>
                  <a:cubicBezTo>
                    <a:pt x="572" y="982"/>
                    <a:pt x="572" y="966"/>
                    <a:pt x="573" y="950"/>
                  </a:cubicBezTo>
                  <a:cubicBezTo>
                    <a:pt x="574" y="943"/>
                    <a:pt x="575" y="936"/>
                    <a:pt x="575" y="928"/>
                  </a:cubicBezTo>
                  <a:cubicBezTo>
                    <a:pt x="576" y="928"/>
                    <a:pt x="576" y="927"/>
                    <a:pt x="576" y="927"/>
                  </a:cubicBezTo>
                  <a:cubicBezTo>
                    <a:pt x="576" y="926"/>
                    <a:pt x="576" y="924"/>
                    <a:pt x="576" y="923"/>
                  </a:cubicBezTo>
                  <a:cubicBezTo>
                    <a:pt x="577" y="920"/>
                    <a:pt x="577" y="917"/>
                    <a:pt x="578" y="914"/>
                  </a:cubicBezTo>
                  <a:cubicBezTo>
                    <a:pt x="579" y="912"/>
                    <a:pt x="579" y="910"/>
                    <a:pt x="579" y="908"/>
                  </a:cubicBezTo>
                  <a:cubicBezTo>
                    <a:pt x="581" y="908"/>
                    <a:pt x="582" y="907"/>
                    <a:pt x="583" y="907"/>
                  </a:cubicBezTo>
                  <a:cubicBezTo>
                    <a:pt x="584" y="907"/>
                    <a:pt x="585" y="906"/>
                    <a:pt x="587" y="906"/>
                  </a:cubicBezTo>
                  <a:cubicBezTo>
                    <a:pt x="585" y="907"/>
                    <a:pt x="589" y="906"/>
                    <a:pt x="590" y="906"/>
                  </a:cubicBezTo>
                  <a:cubicBezTo>
                    <a:pt x="594" y="905"/>
                    <a:pt x="599" y="906"/>
                    <a:pt x="603" y="906"/>
                  </a:cubicBezTo>
                  <a:cubicBezTo>
                    <a:pt x="614" y="906"/>
                    <a:pt x="622" y="907"/>
                    <a:pt x="631" y="909"/>
                  </a:cubicBezTo>
                  <a:cubicBezTo>
                    <a:pt x="656" y="912"/>
                    <a:pt x="680" y="917"/>
                    <a:pt x="705" y="919"/>
                  </a:cubicBezTo>
                  <a:cubicBezTo>
                    <a:pt x="718" y="920"/>
                    <a:pt x="731" y="920"/>
                    <a:pt x="744" y="919"/>
                  </a:cubicBezTo>
                  <a:cubicBezTo>
                    <a:pt x="756" y="918"/>
                    <a:pt x="769" y="918"/>
                    <a:pt x="780" y="914"/>
                  </a:cubicBezTo>
                  <a:cubicBezTo>
                    <a:pt x="818" y="898"/>
                    <a:pt x="823" y="853"/>
                    <a:pt x="826" y="818"/>
                  </a:cubicBezTo>
                  <a:cubicBezTo>
                    <a:pt x="829" y="768"/>
                    <a:pt x="825" y="718"/>
                    <a:pt x="823" y="669"/>
                  </a:cubicBezTo>
                  <a:cubicBezTo>
                    <a:pt x="823" y="667"/>
                    <a:pt x="823" y="665"/>
                    <a:pt x="823" y="664"/>
                  </a:cubicBezTo>
                  <a:cubicBezTo>
                    <a:pt x="823" y="664"/>
                    <a:pt x="823" y="664"/>
                    <a:pt x="823" y="664"/>
                  </a:cubicBezTo>
                  <a:cubicBezTo>
                    <a:pt x="837" y="663"/>
                    <a:pt x="852" y="665"/>
                    <a:pt x="866" y="665"/>
                  </a:cubicBezTo>
                  <a:cubicBezTo>
                    <a:pt x="883" y="664"/>
                    <a:pt x="899" y="661"/>
                    <a:pt x="909" y="646"/>
                  </a:cubicBezTo>
                  <a:cubicBezTo>
                    <a:pt x="917" y="634"/>
                    <a:pt x="912" y="617"/>
                    <a:pt x="907" y="6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31" name="Freeform 140"/>
            <p:cNvSpPr>
              <a:spLocks noEditPoints="1"/>
            </p:cNvSpPr>
            <p:nvPr/>
          </p:nvSpPr>
          <p:spPr bwMode="auto">
            <a:xfrm>
              <a:off x="8259763" y="4119563"/>
              <a:ext cx="1571625" cy="1320800"/>
            </a:xfrm>
            <a:custGeom>
              <a:avLst/>
              <a:gdLst>
                <a:gd name="T0" fmla="*/ 555 w 634"/>
                <a:gd name="T1" fmla="*/ 86 h 534"/>
                <a:gd name="T2" fmla="*/ 63 w 634"/>
                <a:gd name="T3" fmla="*/ 132 h 534"/>
                <a:gd name="T4" fmla="*/ 130 w 634"/>
                <a:gd name="T5" fmla="*/ 408 h 534"/>
                <a:gd name="T6" fmla="*/ 188 w 634"/>
                <a:gd name="T7" fmla="*/ 471 h 534"/>
                <a:gd name="T8" fmla="*/ 179 w 634"/>
                <a:gd name="T9" fmla="*/ 484 h 534"/>
                <a:gd name="T10" fmla="*/ 177 w 634"/>
                <a:gd name="T11" fmla="*/ 486 h 534"/>
                <a:gd name="T12" fmla="*/ 158 w 634"/>
                <a:gd name="T13" fmla="*/ 515 h 534"/>
                <a:gd name="T14" fmla="*/ 190 w 634"/>
                <a:gd name="T15" fmla="*/ 534 h 534"/>
                <a:gd name="T16" fmla="*/ 315 w 634"/>
                <a:gd name="T17" fmla="*/ 456 h 534"/>
                <a:gd name="T18" fmla="*/ 336 w 634"/>
                <a:gd name="T19" fmla="*/ 456 h 534"/>
                <a:gd name="T20" fmla="*/ 587 w 634"/>
                <a:gd name="T21" fmla="*/ 329 h 534"/>
                <a:gd name="T22" fmla="*/ 556 w 634"/>
                <a:gd name="T23" fmla="*/ 290 h 534"/>
                <a:gd name="T24" fmla="*/ 548 w 634"/>
                <a:gd name="T25" fmla="*/ 306 h 534"/>
                <a:gd name="T26" fmla="*/ 482 w 634"/>
                <a:gd name="T27" fmla="*/ 361 h 534"/>
                <a:gd name="T28" fmla="*/ 477 w 634"/>
                <a:gd name="T29" fmla="*/ 364 h 534"/>
                <a:gd name="T30" fmla="*/ 424 w 634"/>
                <a:gd name="T31" fmla="*/ 378 h 534"/>
                <a:gd name="T32" fmla="*/ 418 w 634"/>
                <a:gd name="T33" fmla="*/ 379 h 534"/>
                <a:gd name="T34" fmla="*/ 386 w 634"/>
                <a:gd name="T35" fmla="*/ 381 h 534"/>
                <a:gd name="T36" fmla="*/ 347 w 634"/>
                <a:gd name="T37" fmla="*/ 401 h 534"/>
                <a:gd name="T38" fmla="*/ 340 w 634"/>
                <a:gd name="T39" fmla="*/ 408 h 534"/>
                <a:gd name="T40" fmla="*/ 332 w 634"/>
                <a:gd name="T41" fmla="*/ 411 h 534"/>
                <a:gd name="T42" fmla="*/ 284 w 634"/>
                <a:gd name="T43" fmla="*/ 417 h 534"/>
                <a:gd name="T44" fmla="*/ 271 w 634"/>
                <a:gd name="T45" fmla="*/ 442 h 534"/>
                <a:gd name="T46" fmla="*/ 269 w 634"/>
                <a:gd name="T47" fmla="*/ 449 h 534"/>
                <a:gd name="T48" fmla="*/ 261 w 634"/>
                <a:gd name="T49" fmla="*/ 462 h 534"/>
                <a:gd name="T50" fmla="*/ 254 w 634"/>
                <a:gd name="T51" fmla="*/ 470 h 534"/>
                <a:gd name="T52" fmla="*/ 249 w 634"/>
                <a:gd name="T53" fmla="*/ 474 h 534"/>
                <a:gd name="T54" fmla="*/ 236 w 634"/>
                <a:gd name="T55" fmla="*/ 481 h 534"/>
                <a:gd name="T56" fmla="*/ 238 w 634"/>
                <a:gd name="T57" fmla="*/ 463 h 534"/>
                <a:gd name="T58" fmla="*/ 218 w 634"/>
                <a:gd name="T59" fmla="*/ 429 h 534"/>
                <a:gd name="T60" fmla="*/ 199 w 634"/>
                <a:gd name="T61" fmla="*/ 428 h 534"/>
                <a:gd name="T62" fmla="*/ 190 w 634"/>
                <a:gd name="T63" fmla="*/ 423 h 534"/>
                <a:gd name="T64" fmla="*/ 188 w 634"/>
                <a:gd name="T65" fmla="*/ 422 h 534"/>
                <a:gd name="T66" fmla="*/ 183 w 634"/>
                <a:gd name="T67" fmla="*/ 417 h 534"/>
                <a:gd name="T68" fmla="*/ 177 w 634"/>
                <a:gd name="T69" fmla="*/ 406 h 534"/>
                <a:gd name="T70" fmla="*/ 176 w 634"/>
                <a:gd name="T71" fmla="*/ 405 h 534"/>
                <a:gd name="T72" fmla="*/ 172 w 634"/>
                <a:gd name="T73" fmla="*/ 387 h 534"/>
                <a:gd name="T74" fmla="*/ 142 w 634"/>
                <a:gd name="T75" fmla="*/ 359 h 534"/>
                <a:gd name="T76" fmla="*/ 133 w 634"/>
                <a:gd name="T77" fmla="*/ 362 h 534"/>
                <a:gd name="T78" fmla="*/ 125 w 634"/>
                <a:gd name="T79" fmla="*/ 362 h 534"/>
                <a:gd name="T80" fmla="*/ 95 w 634"/>
                <a:gd name="T81" fmla="*/ 352 h 534"/>
                <a:gd name="T82" fmla="*/ 59 w 634"/>
                <a:gd name="T83" fmla="*/ 312 h 534"/>
                <a:gd name="T84" fmla="*/ 54 w 634"/>
                <a:gd name="T85" fmla="*/ 293 h 534"/>
                <a:gd name="T86" fmla="*/ 54 w 634"/>
                <a:gd name="T87" fmla="*/ 257 h 534"/>
                <a:gd name="T88" fmla="*/ 54 w 634"/>
                <a:gd name="T89" fmla="*/ 254 h 534"/>
                <a:gd name="T90" fmla="*/ 59 w 634"/>
                <a:gd name="T91" fmla="*/ 234 h 534"/>
                <a:gd name="T92" fmla="*/ 275 w 634"/>
                <a:gd name="T93" fmla="*/ 58 h 534"/>
                <a:gd name="T94" fmla="*/ 402 w 634"/>
                <a:gd name="T95" fmla="*/ 56 h 534"/>
                <a:gd name="T96" fmla="*/ 458 w 634"/>
                <a:gd name="T97" fmla="*/ 73 h 534"/>
                <a:gd name="T98" fmla="*/ 506 w 634"/>
                <a:gd name="T99" fmla="*/ 103 h 534"/>
                <a:gd name="T100" fmla="*/ 566 w 634"/>
                <a:gd name="T101" fmla="*/ 226 h 534"/>
                <a:gd name="T102" fmla="*/ 566 w 634"/>
                <a:gd name="T103" fmla="*/ 249 h 534"/>
                <a:gd name="T104" fmla="*/ 559 w 634"/>
                <a:gd name="T105" fmla="*/ 28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4" h="534">
                  <a:moveTo>
                    <a:pt x="587" y="329"/>
                  </a:moveTo>
                  <a:cubicBezTo>
                    <a:pt x="634" y="253"/>
                    <a:pt x="612" y="149"/>
                    <a:pt x="555" y="86"/>
                  </a:cubicBezTo>
                  <a:cubicBezTo>
                    <a:pt x="496" y="21"/>
                    <a:pt x="401" y="0"/>
                    <a:pt x="316" y="7"/>
                  </a:cubicBezTo>
                  <a:cubicBezTo>
                    <a:pt x="220" y="14"/>
                    <a:pt x="125" y="57"/>
                    <a:pt x="63" y="132"/>
                  </a:cubicBezTo>
                  <a:cubicBezTo>
                    <a:pt x="24" y="180"/>
                    <a:pt x="0" y="240"/>
                    <a:pt x="10" y="303"/>
                  </a:cubicBezTo>
                  <a:cubicBezTo>
                    <a:pt x="18" y="357"/>
                    <a:pt x="73" y="410"/>
                    <a:pt x="130" y="408"/>
                  </a:cubicBezTo>
                  <a:cubicBezTo>
                    <a:pt x="133" y="419"/>
                    <a:pt x="137" y="430"/>
                    <a:pt x="144" y="440"/>
                  </a:cubicBezTo>
                  <a:cubicBezTo>
                    <a:pt x="155" y="456"/>
                    <a:pt x="170" y="467"/>
                    <a:pt x="188" y="471"/>
                  </a:cubicBezTo>
                  <a:cubicBezTo>
                    <a:pt x="187" y="473"/>
                    <a:pt x="186" y="474"/>
                    <a:pt x="185" y="476"/>
                  </a:cubicBezTo>
                  <a:cubicBezTo>
                    <a:pt x="183" y="480"/>
                    <a:pt x="183" y="480"/>
                    <a:pt x="179" y="484"/>
                  </a:cubicBezTo>
                  <a:cubicBezTo>
                    <a:pt x="178" y="484"/>
                    <a:pt x="178" y="485"/>
                    <a:pt x="178" y="485"/>
                  </a:cubicBezTo>
                  <a:cubicBezTo>
                    <a:pt x="178" y="485"/>
                    <a:pt x="177" y="485"/>
                    <a:pt x="177" y="486"/>
                  </a:cubicBezTo>
                  <a:cubicBezTo>
                    <a:pt x="176" y="486"/>
                    <a:pt x="170" y="489"/>
                    <a:pt x="174" y="487"/>
                  </a:cubicBezTo>
                  <a:cubicBezTo>
                    <a:pt x="163" y="491"/>
                    <a:pt x="155" y="502"/>
                    <a:pt x="158" y="515"/>
                  </a:cubicBezTo>
                  <a:cubicBezTo>
                    <a:pt x="161" y="524"/>
                    <a:pt x="170" y="532"/>
                    <a:pt x="180" y="532"/>
                  </a:cubicBezTo>
                  <a:cubicBezTo>
                    <a:pt x="183" y="534"/>
                    <a:pt x="186" y="534"/>
                    <a:pt x="190" y="534"/>
                  </a:cubicBezTo>
                  <a:cubicBezTo>
                    <a:pt x="232" y="534"/>
                    <a:pt x="273" y="522"/>
                    <a:pt x="299" y="488"/>
                  </a:cubicBezTo>
                  <a:cubicBezTo>
                    <a:pt x="306" y="478"/>
                    <a:pt x="311" y="467"/>
                    <a:pt x="315" y="456"/>
                  </a:cubicBezTo>
                  <a:cubicBezTo>
                    <a:pt x="316" y="456"/>
                    <a:pt x="316" y="456"/>
                    <a:pt x="317" y="456"/>
                  </a:cubicBezTo>
                  <a:cubicBezTo>
                    <a:pt x="323" y="456"/>
                    <a:pt x="330" y="457"/>
                    <a:pt x="336" y="456"/>
                  </a:cubicBezTo>
                  <a:cubicBezTo>
                    <a:pt x="357" y="454"/>
                    <a:pt x="372" y="442"/>
                    <a:pt x="385" y="426"/>
                  </a:cubicBezTo>
                  <a:cubicBezTo>
                    <a:pt x="463" y="426"/>
                    <a:pt x="545" y="397"/>
                    <a:pt x="587" y="329"/>
                  </a:cubicBezTo>
                  <a:close/>
                  <a:moveTo>
                    <a:pt x="556" y="289"/>
                  </a:moveTo>
                  <a:cubicBezTo>
                    <a:pt x="556" y="290"/>
                    <a:pt x="556" y="290"/>
                    <a:pt x="556" y="290"/>
                  </a:cubicBezTo>
                  <a:cubicBezTo>
                    <a:pt x="556" y="290"/>
                    <a:pt x="556" y="291"/>
                    <a:pt x="555" y="292"/>
                  </a:cubicBezTo>
                  <a:cubicBezTo>
                    <a:pt x="553" y="297"/>
                    <a:pt x="551" y="301"/>
                    <a:pt x="548" y="306"/>
                  </a:cubicBezTo>
                  <a:cubicBezTo>
                    <a:pt x="536" y="326"/>
                    <a:pt x="519" y="341"/>
                    <a:pt x="498" y="353"/>
                  </a:cubicBezTo>
                  <a:cubicBezTo>
                    <a:pt x="493" y="356"/>
                    <a:pt x="487" y="359"/>
                    <a:pt x="482" y="361"/>
                  </a:cubicBezTo>
                  <a:cubicBezTo>
                    <a:pt x="481" y="362"/>
                    <a:pt x="479" y="363"/>
                    <a:pt x="478" y="363"/>
                  </a:cubicBezTo>
                  <a:cubicBezTo>
                    <a:pt x="480" y="362"/>
                    <a:pt x="479" y="363"/>
                    <a:pt x="477" y="364"/>
                  </a:cubicBezTo>
                  <a:cubicBezTo>
                    <a:pt x="473" y="365"/>
                    <a:pt x="470" y="366"/>
                    <a:pt x="466" y="368"/>
                  </a:cubicBezTo>
                  <a:cubicBezTo>
                    <a:pt x="452" y="372"/>
                    <a:pt x="438" y="376"/>
                    <a:pt x="424" y="378"/>
                  </a:cubicBezTo>
                  <a:cubicBezTo>
                    <a:pt x="423" y="378"/>
                    <a:pt x="421" y="379"/>
                    <a:pt x="420" y="379"/>
                  </a:cubicBezTo>
                  <a:cubicBezTo>
                    <a:pt x="420" y="379"/>
                    <a:pt x="419" y="379"/>
                    <a:pt x="418" y="379"/>
                  </a:cubicBezTo>
                  <a:cubicBezTo>
                    <a:pt x="415" y="379"/>
                    <a:pt x="412" y="380"/>
                    <a:pt x="408" y="380"/>
                  </a:cubicBezTo>
                  <a:cubicBezTo>
                    <a:pt x="401" y="381"/>
                    <a:pt x="394" y="381"/>
                    <a:pt x="386" y="381"/>
                  </a:cubicBezTo>
                  <a:cubicBezTo>
                    <a:pt x="373" y="381"/>
                    <a:pt x="362" y="380"/>
                    <a:pt x="354" y="392"/>
                  </a:cubicBezTo>
                  <a:cubicBezTo>
                    <a:pt x="352" y="395"/>
                    <a:pt x="350" y="398"/>
                    <a:pt x="347" y="401"/>
                  </a:cubicBezTo>
                  <a:cubicBezTo>
                    <a:pt x="346" y="402"/>
                    <a:pt x="345" y="403"/>
                    <a:pt x="344" y="405"/>
                  </a:cubicBezTo>
                  <a:cubicBezTo>
                    <a:pt x="344" y="405"/>
                    <a:pt x="341" y="407"/>
                    <a:pt x="340" y="408"/>
                  </a:cubicBezTo>
                  <a:cubicBezTo>
                    <a:pt x="339" y="408"/>
                    <a:pt x="337" y="409"/>
                    <a:pt x="336" y="410"/>
                  </a:cubicBezTo>
                  <a:cubicBezTo>
                    <a:pt x="334" y="410"/>
                    <a:pt x="332" y="411"/>
                    <a:pt x="332" y="411"/>
                  </a:cubicBezTo>
                  <a:cubicBezTo>
                    <a:pt x="328" y="411"/>
                    <a:pt x="324" y="411"/>
                    <a:pt x="320" y="411"/>
                  </a:cubicBezTo>
                  <a:cubicBezTo>
                    <a:pt x="307" y="410"/>
                    <a:pt x="296" y="412"/>
                    <a:pt x="284" y="417"/>
                  </a:cubicBezTo>
                  <a:cubicBezTo>
                    <a:pt x="276" y="420"/>
                    <a:pt x="273" y="428"/>
                    <a:pt x="273" y="436"/>
                  </a:cubicBezTo>
                  <a:cubicBezTo>
                    <a:pt x="272" y="438"/>
                    <a:pt x="272" y="440"/>
                    <a:pt x="271" y="442"/>
                  </a:cubicBezTo>
                  <a:cubicBezTo>
                    <a:pt x="271" y="443"/>
                    <a:pt x="270" y="445"/>
                    <a:pt x="270" y="446"/>
                  </a:cubicBezTo>
                  <a:cubicBezTo>
                    <a:pt x="270" y="447"/>
                    <a:pt x="269" y="448"/>
                    <a:pt x="269" y="449"/>
                  </a:cubicBezTo>
                  <a:cubicBezTo>
                    <a:pt x="267" y="453"/>
                    <a:pt x="265" y="457"/>
                    <a:pt x="262" y="461"/>
                  </a:cubicBezTo>
                  <a:cubicBezTo>
                    <a:pt x="262" y="461"/>
                    <a:pt x="262" y="462"/>
                    <a:pt x="261" y="462"/>
                  </a:cubicBezTo>
                  <a:cubicBezTo>
                    <a:pt x="261" y="462"/>
                    <a:pt x="261" y="463"/>
                    <a:pt x="260" y="463"/>
                  </a:cubicBezTo>
                  <a:cubicBezTo>
                    <a:pt x="258" y="466"/>
                    <a:pt x="256" y="468"/>
                    <a:pt x="254" y="470"/>
                  </a:cubicBezTo>
                  <a:cubicBezTo>
                    <a:pt x="253" y="470"/>
                    <a:pt x="253" y="471"/>
                    <a:pt x="252" y="471"/>
                  </a:cubicBezTo>
                  <a:cubicBezTo>
                    <a:pt x="252" y="472"/>
                    <a:pt x="250" y="473"/>
                    <a:pt x="249" y="474"/>
                  </a:cubicBezTo>
                  <a:cubicBezTo>
                    <a:pt x="246" y="476"/>
                    <a:pt x="243" y="477"/>
                    <a:pt x="240" y="479"/>
                  </a:cubicBezTo>
                  <a:cubicBezTo>
                    <a:pt x="238" y="480"/>
                    <a:pt x="237" y="480"/>
                    <a:pt x="236" y="481"/>
                  </a:cubicBezTo>
                  <a:cubicBezTo>
                    <a:pt x="236" y="481"/>
                    <a:pt x="234" y="482"/>
                    <a:pt x="232" y="482"/>
                  </a:cubicBezTo>
                  <a:cubicBezTo>
                    <a:pt x="235" y="476"/>
                    <a:pt x="237" y="469"/>
                    <a:pt x="238" y="463"/>
                  </a:cubicBezTo>
                  <a:cubicBezTo>
                    <a:pt x="240" y="460"/>
                    <a:pt x="241" y="456"/>
                    <a:pt x="241" y="451"/>
                  </a:cubicBezTo>
                  <a:cubicBezTo>
                    <a:pt x="241" y="440"/>
                    <a:pt x="231" y="428"/>
                    <a:pt x="218" y="429"/>
                  </a:cubicBezTo>
                  <a:cubicBezTo>
                    <a:pt x="213" y="429"/>
                    <a:pt x="209" y="429"/>
                    <a:pt x="204" y="428"/>
                  </a:cubicBezTo>
                  <a:cubicBezTo>
                    <a:pt x="205" y="428"/>
                    <a:pt x="199" y="428"/>
                    <a:pt x="199" y="428"/>
                  </a:cubicBezTo>
                  <a:cubicBezTo>
                    <a:pt x="199" y="427"/>
                    <a:pt x="194" y="426"/>
                    <a:pt x="194" y="426"/>
                  </a:cubicBezTo>
                  <a:cubicBezTo>
                    <a:pt x="192" y="425"/>
                    <a:pt x="191" y="424"/>
                    <a:pt x="190" y="423"/>
                  </a:cubicBezTo>
                  <a:cubicBezTo>
                    <a:pt x="189" y="423"/>
                    <a:pt x="189" y="423"/>
                    <a:pt x="189" y="423"/>
                  </a:cubicBezTo>
                  <a:cubicBezTo>
                    <a:pt x="189" y="423"/>
                    <a:pt x="188" y="423"/>
                    <a:pt x="188" y="422"/>
                  </a:cubicBezTo>
                  <a:cubicBezTo>
                    <a:pt x="187" y="421"/>
                    <a:pt x="186" y="420"/>
                    <a:pt x="184" y="418"/>
                  </a:cubicBezTo>
                  <a:cubicBezTo>
                    <a:pt x="184" y="418"/>
                    <a:pt x="183" y="417"/>
                    <a:pt x="183" y="417"/>
                  </a:cubicBezTo>
                  <a:cubicBezTo>
                    <a:pt x="183" y="417"/>
                    <a:pt x="182" y="416"/>
                    <a:pt x="182" y="416"/>
                  </a:cubicBezTo>
                  <a:cubicBezTo>
                    <a:pt x="180" y="413"/>
                    <a:pt x="178" y="410"/>
                    <a:pt x="177" y="406"/>
                  </a:cubicBezTo>
                  <a:cubicBezTo>
                    <a:pt x="177" y="406"/>
                    <a:pt x="177" y="406"/>
                    <a:pt x="177" y="406"/>
                  </a:cubicBezTo>
                  <a:cubicBezTo>
                    <a:pt x="177" y="406"/>
                    <a:pt x="177" y="406"/>
                    <a:pt x="176" y="405"/>
                  </a:cubicBezTo>
                  <a:cubicBezTo>
                    <a:pt x="176" y="403"/>
                    <a:pt x="175" y="401"/>
                    <a:pt x="174" y="399"/>
                  </a:cubicBezTo>
                  <a:cubicBezTo>
                    <a:pt x="173" y="395"/>
                    <a:pt x="172" y="391"/>
                    <a:pt x="172" y="387"/>
                  </a:cubicBezTo>
                  <a:cubicBezTo>
                    <a:pt x="171" y="385"/>
                    <a:pt x="169" y="373"/>
                    <a:pt x="170" y="381"/>
                  </a:cubicBezTo>
                  <a:cubicBezTo>
                    <a:pt x="169" y="368"/>
                    <a:pt x="157" y="354"/>
                    <a:pt x="142" y="359"/>
                  </a:cubicBezTo>
                  <a:cubicBezTo>
                    <a:pt x="139" y="360"/>
                    <a:pt x="137" y="361"/>
                    <a:pt x="135" y="361"/>
                  </a:cubicBezTo>
                  <a:cubicBezTo>
                    <a:pt x="134" y="361"/>
                    <a:pt x="134" y="362"/>
                    <a:pt x="133" y="362"/>
                  </a:cubicBezTo>
                  <a:cubicBezTo>
                    <a:pt x="133" y="362"/>
                    <a:pt x="132" y="362"/>
                    <a:pt x="132" y="362"/>
                  </a:cubicBezTo>
                  <a:cubicBezTo>
                    <a:pt x="130" y="362"/>
                    <a:pt x="127" y="362"/>
                    <a:pt x="125" y="362"/>
                  </a:cubicBezTo>
                  <a:cubicBezTo>
                    <a:pt x="125" y="362"/>
                    <a:pt x="119" y="361"/>
                    <a:pt x="121" y="362"/>
                  </a:cubicBezTo>
                  <a:cubicBezTo>
                    <a:pt x="110" y="360"/>
                    <a:pt x="104" y="357"/>
                    <a:pt x="95" y="352"/>
                  </a:cubicBezTo>
                  <a:cubicBezTo>
                    <a:pt x="87" y="347"/>
                    <a:pt x="81" y="342"/>
                    <a:pt x="74" y="334"/>
                  </a:cubicBezTo>
                  <a:cubicBezTo>
                    <a:pt x="68" y="328"/>
                    <a:pt x="61" y="318"/>
                    <a:pt x="59" y="312"/>
                  </a:cubicBezTo>
                  <a:cubicBezTo>
                    <a:pt x="57" y="307"/>
                    <a:pt x="56" y="303"/>
                    <a:pt x="55" y="298"/>
                  </a:cubicBezTo>
                  <a:cubicBezTo>
                    <a:pt x="55" y="298"/>
                    <a:pt x="54" y="293"/>
                    <a:pt x="54" y="293"/>
                  </a:cubicBezTo>
                  <a:cubicBezTo>
                    <a:pt x="54" y="291"/>
                    <a:pt x="54" y="289"/>
                    <a:pt x="54" y="288"/>
                  </a:cubicBezTo>
                  <a:cubicBezTo>
                    <a:pt x="53" y="278"/>
                    <a:pt x="53" y="267"/>
                    <a:pt x="54" y="257"/>
                  </a:cubicBezTo>
                  <a:cubicBezTo>
                    <a:pt x="54" y="257"/>
                    <a:pt x="54" y="256"/>
                    <a:pt x="54" y="256"/>
                  </a:cubicBezTo>
                  <a:cubicBezTo>
                    <a:pt x="54" y="255"/>
                    <a:pt x="54" y="255"/>
                    <a:pt x="54" y="254"/>
                  </a:cubicBezTo>
                  <a:cubicBezTo>
                    <a:pt x="55" y="252"/>
                    <a:pt x="55" y="250"/>
                    <a:pt x="56" y="247"/>
                  </a:cubicBezTo>
                  <a:cubicBezTo>
                    <a:pt x="56" y="243"/>
                    <a:pt x="58" y="238"/>
                    <a:pt x="59" y="234"/>
                  </a:cubicBezTo>
                  <a:cubicBezTo>
                    <a:pt x="62" y="223"/>
                    <a:pt x="65" y="215"/>
                    <a:pt x="68" y="208"/>
                  </a:cubicBezTo>
                  <a:cubicBezTo>
                    <a:pt x="105" y="128"/>
                    <a:pt x="189" y="77"/>
                    <a:pt x="275" y="58"/>
                  </a:cubicBezTo>
                  <a:cubicBezTo>
                    <a:pt x="297" y="54"/>
                    <a:pt x="317" y="52"/>
                    <a:pt x="340" y="51"/>
                  </a:cubicBezTo>
                  <a:cubicBezTo>
                    <a:pt x="362" y="51"/>
                    <a:pt x="383" y="52"/>
                    <a:pt x="402" y="56"/>
                  </a:cubicBezTo>
                  <a:cubicBezTo>
                    <a:pt x="412" y="58"/>
                    <a:pt x="422" y="61"/>
                    <a:pt x="432" y="63"/>
                  </a:cubicBezTo>
                  <a:cubicBezTo>
                    <a:pt x="441" y="66"/>
                    <a:pt x="452" y="70"/>
                    <a:pt x="458" y="73"/>
                  </a:cubicBezTo>
                  <a:cubicBezTo>
                    <a:pt x="467" y="77"/>
                    <a:pt x="476" y="82"/>
                    <a:pt x="484" y="87"/>
                  </a:cubicBezTo>
                  <a:cubicBezTo>
                    <a:pt x="493" y="92"/>
                    <a:pt x="500" y="97"/>
                    <a:pt x="506" y="103"/>
                  </a:cubicBezTo>
                  <a:cubicBezTo>
                    <a:pt x="536" y="128"/>
                    <a:pt x="553" y="159"/>
                    <a:pt x="562" y="197"/>
                  </a:cubicBezTo>
                  <a:cubicBezTo>
                    <a:pt x="564" y="208"/>
                    <a:pt x="565" y="216"/>
                    <a:pt x="566" y="226"/>
                  </a:cubicBezTo>
                  <a:cubicBezTo>
                    <a:pt x="566" y="231"/>
                    <a:pt x="566" y="237"/>
                    <a:pt x="566" y="242"/>
                  </a:cubicBezTo>
                  <a:cubicBezTo>
                    <a:pt x="566" y="244"/>
                    <a:pt x="566" y="247"/>
                    <a:pt x="566" y="249"/>
                  </a:cubicBezTo>
                  <a:cubicBezTo>
                    <a:pt x="566" y="250"/>
                    <a:pt x="565" y="256"/>
                    <a:pt x="565" y="256"/>
                  </a:cubicBezTo>
                  <a:cubicBezTo>
                    <a:pt x="564" y="265"/>
                    <a:pt x="562" y="274"/>
                    <a:pt x="559" y="283"/>
                  </a:cubicBezTo>
                  <a:cubicBezTo>
                    <a:pt x="558" y="285"/>
                    <a:pt x="557" y="287"/>
                    <a:pt x="556"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grpSp>
        <p:nvGrpSpPr>
          <p:cNvPr id="26" name="Group 25"/>
          <p:cNvGrpSpPr/>
          <p:nvPr/>
        </p:nvGrpSpPr>
        <p:grpSpPr>
          <a:xfrm>
            <a:off x="1307042" y="3902349"/>
            <a:ext cx="425798" cy="348502"/>
            <a:chOff x="7880350" y="4111625"/>
            <a:chExt cx="2527300" cy="2068513"/>
          </a:xfrm>
          <a:solidFill>
            <a:schemeClr val="bg1"/>
          </a:solidFill>
        </p:grpSpPr>
        <p:sp>
          <p:nvSpPr>
            <p:cNvPr id="27" name="Freeform 134"/>
            <p:cNvSpPr>
              <a:spLocks noEditPoints="1"/>
            </p:cNvSpPr>
            <p:nvPr/>
          </p:nvSpPr>
          <p:spPr bwMode="auto">
            <a:xfrm>
              <a:off x="7880350" y="4111625"/>
              <a:ext cx="2527300" cy="2068513"/>
            </a:xfrm>
            <a:custGeom>
              <a:avLst/>
              <a:gdLst>
                <a:gd name="T0" fmla="*/ 744 w 1019"/>
                <a:gd name="T1" fmla="*/ 218 h 836"/>
                <a:gd name="T2" fmla="*/ 591 w 1019"/>
                <a:gd name="T3" fmla="*/ 298 h 836"/>
                <a:gd name="T4" fmla="*/ 572 w 1019"/>
                <a:gd name="T5" fmla="*/ 279 h 836"/>
                <a:gd name="T6" fmla="*/ 554 w 1019"/>
                <a:gd name="T7" fmla="*/ 247 h 836"/>
                <a:gd name="T8" fmla="*/ 534 w 1019"/>
                <a:gd name="T9" fmla="*/ 172 h 836"/>
                <a:gd name="T10" fmla="*/ 531 w 1019"/>
                <a:gd name="T11" fmla="*/ 22 h 836"/>
                <a:gd name="T12" fmla="*/ 476 w 1019"/>
                <a:gd name="T13" fmla="*/ 22 h 836"/>
                <a:gd name="T14" fmla="*/ 474 w 1019"/>
                <a:gd name="T15" fmla="*/ 166 h 836"/>
                <a:gd name="T16" fmla="*/ 453 w 1019"/>
                <a:gd name="T17" fmla="*/ 250 h 836"/>
                <a:gd name="T18" fmla="*/ 436 w 1019"/>
                <a:gd name="T19" fmla="*/ 281 h 836"/>
                <a:gd name="T20" fmla="*/ 424 w 1019"/>
                <a:gd name="T21" fmla="*/ 294 h 836"/>
                <a:gd name="T22" fmla="*/ 215 w 1019"/>
                <a:gd name="T23" fmla="*/ 257 h 836"/>
                <a:gd name="T24" fmla="*/ 31 w 1019"/>
                <a:gd name="T25" fmla="*/ 766 h 836"/>
                <a:gd name="T26" fmla="*/ 486 w 1019"/>
                <a:gd name="T27" fmla="*/ 540 h 836"/>
                <a:gd name="T28" fmla="*/ 482 w 1019"/>
                <a:gd name="T29" fmla="*/ 292 h 836"/>
                <a:gd name="T30" fmla="*/ 576 w 1019"/>
                <a:gd name="T31" fmla="*/ 341 h 836"/>
                <a:gd name="T32" fmla="*/ 750 w 1019"/>
                <a:gd name="T33" fmla="*/ 833 h 836"/>
                <a:gd name="T34" fmla="*/ 1011 w 1019"/>
                <a:gd name="T35" fmla="*/ 642 h 836"/>
                <a:gd name="T36" fmla="*/ 48 w 1019"/>
                <a:gd name="T37" fmla="*/ 713 h 836"/>
                <a:gd name="T38" fmla="*/ 445 w 1019"/>
                <a:gd name="T39" fmla="*/ 652 h 836"/>
                <a:gd name="T40" fmla="*/ 433 w 1019"/>
                <a:gd name="T41" fmla="*/ 698 h 836"/>
                <a:gd name="T42" fmla="*/ 418 w 1019"/>
                <a:gd name="T43" fmla="*/ 725 h 836"/>
                <a:gd name="T44" fmla="*/ 302 w 1019"/>
                <a:gd name="T45" fmla="*/ 786 h 836"/>
                <a:gd name="T46" fmla="*/ 235 w 1019"/>
                <a:gd name="T47" fmla="*/ 789 h 836"/>
                <a:gd name="T48" fmla="*/ 109 w 1019"/>
                <a:gd name="T49" fmla="*/ 763 h 836"/>
                <a:gd name="T50" fmla="*/ 72 w 1019"/>
                <a:gd name="T51" fmla="*/ 743 h 836"/>
                <a:gd name="T52" fmla="*/ 56 w 1019"/>
                <a:gd name="T53" fmla="*/ 727 h 836"/>
                <a:gd name="T54" fmla="*/ 47 w 1019"/>
                <a:gd name="T55" fmla="*/ 711 h 836"/>
                <a:gd name="T56" fmla="*/ 45 w 1019"/>
                <a:gd name="T57" fmla="*/ 680 h 836"/>
                <a:gd name="T58" fmla="*/ 50 w 1019"/>
                <a:gd name="T59" fmla="*/ 649 h 836"/>
                <a:gd name="T60" fmla="*/ 88 w 1019"/>
                <a:gd name="T61" fmla="*/ 529 h 836"/>
                <a:gd name="T62" fmla="*/ 141 w 1019"/>
                <a:gd name="T63" fmla="*/ 420 h 836"/>
                <a:gd name="T64" fmla="*/ 254 w 1019"/>
                <a:gd name="T65" fmla="*/ 283 h 836"/>
                <a:gd name="T66" fmla="*/ 271 w 1019"/>
                <a:gd name="T67" fmla="*/ 271 h 836"/>
                <a:gd name="T68" fmla="*/ 322 w 1019"/>
                <a:gd name="T69" fmla="*/ 248 h 836"/>
                <a:gd name="T70" fmla="*/ 331 w 1019"/>
                <a:gd name="T71" fmla="*/ 247 h 836"/>
                <a:gd name="T72" fmla="*/ 346 w 1019"/>
                <a:gd name="T73" fmla="*/ 254 h 836"/>
                <a:gd name="T74" fmla="*/ 362 w 1019"/>
                <a:gd name="T75" fmla="*/ 272 h 836"/>
                <a:gd name="T76" fmla="*/ 363 w 1019"/>
                <a:gd name="T77" fmla="*/ 311 h 836"/>
                <a:gd name="T78" fmla="*/ 329 w 1019"/>
                <a:gd name="T79" fmla="*/ 326 h 836"/>
                <a:gd name="T80" fmla="*/ 436 w 1019"/>
                <a:gd name="T81" fmla="*/ 512 h 836"/>
                <a:gd name="T82" fmla="*/ 972 w 1019"/>
                <a:gd name="T83" fmla="*/ 704 h 836"/>
                <a:gd name="T84" fmla="*/ 962 w 1019"/>
                <a:gd name="T85" fmla="*/ 726 h 836"/>
                <a:gd name="T86" fmla="*/ 945 w 1019"/>
                <a:gd name="T87" fmla="*/ 743 h 836"/>
                <a:gd name="T88" fmla="*/ 907 w 1019"/>
                <a:gd name="T89" fmla="*/ 763 h 836"/>
                <a:gd name="T90" fmla="*/ 831 w 1019"/>
                <a:gd name="T91" fmla="*/ 784 h 836"/>
                <a:gd name="T92" fmla="*/ 761 w 1019"/>
                <a:gd name="T93" fmla="*/ 789 h 836"/>
                <a:gd name="T94" fmla="*/ 711 w 1019"/>
                <a:gd name="T95" fmla="*/ 785 h 836"/>
                <a:gd name="T96" fmla="*/ 622 w 1019"/>
                <a:gd name="T97" fmla="*/ 750 h 836"/>
                <a:gd name="T98" fmla="*/ 586 w 1019"/>
                <a:gd name="T99" fmla="*/ 703 h 836"/>
                <a:gd name="T100" fmla="*/ 580 w 1019"/>
                <a:gd name="T101" fmla="*/ 687 h 836"/>
                <a:gd name="T102" fmla="*/ 571 w 1019"/>
                <a:gd name="T103" fmla="*/ 650 h 836"/>
                <a:gd name="T104" fmla="*/ 618 w 1019"/>
                <a:gd name="T105" fmla="*/ 357 h 836"/>
                <a:gd name="T106" fmla="*/ 658 w 1019"/>
                <a:gd name="T107" fmla="*/ 310 h 836"/>
                <a:gd name="T108" fmla="*/ 641 w 1019"/>
                <a:gd name="T109" fmla="*/ 312 h 836"/>
                <a:gd name="T110" fmla="*/ 656 w 1019"/>
                <a:gd name="T111" fmla="*/ 271 h 836"/>
                <a:gd name="T112" fmla="*/ 678 w 1019"/>
                <a:gd name="T113" fmla="*/ 250 h 836"/>
                <a:gd name="T114" fmla="*/ 688 w 1019"/>
                <a:gd name="T115" fmla="*/ 247 h 836"/>
                <a:gd name="T116" fmla="*/ 705 w 1019"/>
                <a:gd name="T117" fmla="*/ 250 h 836"/>
                <a:gd name="T118" fmla="*/ 760 w 1019"/>
                <a:gd name="T119" fmla="*/ 280 h 836"/>
                <a:gd name="T120" fmla="*/ 793 w 1019"/>
                <a:gd name="T121" fmla="*/ 310 h 836"/>
                <a:gd name="T122" fmla="*/ 948 w 1019"/>
                <a:gd name="T123" fmla="*/ 580 h 836"/>
                <a:gd name="T124" fmla="*/ 972 w 1019"/>
                <a:gd name="T125" fmla="*/ 69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836">
                  <a:moveTo>
                    <a:pt x="1011" y="642"/>
                  </a:moveTo>
                  <a:cubicBezTo>
                    <a:pt x="999" y="578"/>
                    <a:pt x="974" y="515"/>
                    <a:pt x="945" y="457"/>
                  </a:cubicBezTo>
                  <a:cubicBezTo>
                    <a:pt x="914" y="391"/>
                    <a:pt x="874" y="327"/>
                    <a:pt x="822" y="276"/>
                  </a:cubicBezTo>
                  <a:cubicBezTo>
                    <a:pt x="799" y="253"/>
                    <a:pt x="773" y="232"/>
                    <a:pt x="744" y="218"/>
                  </a:cubicBezTo>
                  <a:cubicBezTo>
                    <a:pt x="730" y="212"/>
                    <a:pt x="715" y="206"/>
                    <a:pt x="700" y="203"/>
                  </a:cubicBezTo>
                  <a:cubicBezTo>
                    <a:pt x="683" y="199"/>
                    <a:pt x="664" y="205"/>
                    <a:pt x="650" y="215"/>
                  </a:cubicBezTo>
                  <a:cubicBezTo>
                    <a:pt x="621" y="234"/>
                    <a:pt x="604" y="267"/>
                    <a:pt x="591" y="298"/>
                  </a:cubicBezTo>
                  <a:cubicBezTo>
                    <a:pt x="591" y="298"/>
                    <a:pt x="591" y="298"/>
                    <a:pt x="591" y="298"/>
                  </a:cubicBezTo>
                  <a:cubicBezTo>
                    <a:pt x="590" y="298"/>
                    <a:pt x="590" y="297"/>
                    <a:pt x="589" y="297"/>
                  </a:cubicBezTo>
                  <a:cubicBezTo>
                    <a:pt x="589" y="297"/>
                    <a:pt x="588" y="296"/>
                    <a:pt x="588" y="296"/>
                  </a:cubicBezTo>
                  <a:cubicBezTo>
                    <a:pt x="584" y="292"/>
                    <a:pt x="580" y="288"/>
                    <a:pt x="576" y="284"/>
                  </a:cubicBezTo>
                  <a:cubicBezTo>
                    <a:pt x="575" y="283"/>
                    <a:pt x="573" y="280"/>
                    <a:pt x="572" y="279"/>
                  </a:cubicBezTo>
                  <a:cubicBezTo>
                    <a:pt x="571" y="278"/>
                    <a:pt x="570" y="276"/>
                    <a:pt x="569" y="274"/>
                  </a:cubicBezTo>
                  <a:cubicBezTo>
                    <a:pt x="565" y="269"/>
                    <a:pt x="562" y="264"/>
                    <a:pt x="559" y="259"/>
                  </a:cubicBezTo>
                  <a:cubicBezTo>
                    <a:pt x="558" y="256"/>
                    <a:pt x="557" y="253"/>
                    <a:pt x="556" y="251"/>
                  </a:cubicBezTo>
                  <a:cubicBezTo>
                    <a:pt x="555" y="250"/>
                    <a:pt x="554" y="248"/>
                    <a:pt x="554" y="247"/>
                  </a:cubicBezTo>
                  <a:cubicBezTo>
                    <a:pt x="554" y="247"/>
                    <a:pt x="554" y="247"/>
                    <a:pt x="554" y="247"/>
                  </a:cubicBezTo>
                  <a:cubicBezTo>
                    <a:pt x="551" y="241"/>
                    <a:pt x="549" y="234"/>
                    <a:pt x="547" y="228"/>
                  </a:cubicBezTo>
                  <a:cubicBezTo>
                    <a:pt x="543" y="216"/>
                    <a:pt x="540" y="203"/>
                    <a:pt x="537" y="191"/>
                  </a:cubicBezTo>
                  <a:cubicBezTo>
                    <a:pt x="536" y="185"/>
                    <a:pt x="535" y="178"/>
                    <a:pt x="534" y="172"/>
                  </a:cubicBezTo>
                  <a:cubicBezTo>
                    <a:pt x="534" y="171"/>
                    <a:pt x="533" y="167"/>
                    <a:pt x="533" y="166"/>
                  </a:cubicBezTo>
                  <a:cubicBezTo>
                    <a:pt x="533" y="163"/>
                    <a:pt x="533" y="160"/>
                    <a:pt x="532" y="157"/>
                  </a:cubicBezTo>
                  <a:cubicBezTo>
                    <a:pt x="531" y="144"/>
                    <a:pt x="530" y="132"/>
                    <a:pt x="529" y="119"/>
                  </a:cubicBezTo>
                  <a:cubicBezTo>
                    <a:pt x="528" y="87"/>
                    <a:pt x="528" y="54"/>
                    <a:pt x="531" y="22"/>
                  </a:cubicBezTo>
                  <a:cubicBezTo>
                    <a:pt x="532" y="10"/>
                    <a:pt x="520" y="0"/>
                    <a:pt x="509" y="0"/>
                  </a:cubicBezTo>
                  <a:cubicBezTo>
                    <a:pt x="507" y="0"/>
                    <a:pt x="505" y="0"/>
                    <a:pt x="504" y="0"/>
                  </a:cubicBezTo>
                  <a:cubicBezTo>
                    <a:pt x="502" y="0"/>
                    <a:pt x="500" y="0"/>
                    <a:pt x="499" y="0"/>
                  </a:cubicBezTo>
                  <a:cubicBezTo>
                    <a:pt x="487" y="0"/>
                    <a:pt x="475" y="10"/>
                    <a:pt x="476" y="22"/>
                  </a:cubicBezTo>
                  <a:cubicBezTo>
                    <a:pt x="479" y="49"/>
                    <a:pt x="479" y="76"/>
                    <a:pt x="479" y="102"/>
                  </a:cubicBezTo>
                  <a:cubicBezTo>
                    <a:pt x="478" y="115"/>
                    <a:pt x="478" y="127"/>
                    <a:pt x="477" y="139"/>
                  </a:cubicBezTo>
                  <a:cubicBezTo>
                    <a:pt x="476" y="145"/>
                    <a:pt x="476" y="151"/>
                    <a:pt x="475" y="157"/>
                  </a:cubicBezTo>
                  <a:cubicBezTo>
                    <a:pt x="475" y="160"/>
                    <a:pt x="474" y="163"/>
                    <a:pt x="474" y="166"/>
                  </a:cubicBezTo>
                  <a:cubicBezTo>
                    <a:pt x="474" y="167"/>
                    <a:pt x="474" y="168"/>
                    <a:pt x="474" y="168"/>
                  </a:cubicBezTo>
                  <a:cubicBezTo>
                    <a:pt x="474" y="170"/>
                    <a:pt x="473" y="171"/>
                    <a:pt x="473" y="173"/>
                  </a:cubicBezTo>
                  <a:cubicBezTo>
                    <a:pt x="469" y="198"/>
                    <a:pt x="463" y="224"/>
                    <a:pt x="454" y="248"/>
                  </a:cubicBezTo>
                  <a:cubicBezTo>
                    <a:pt x="454" y="248"/>
                    <a:pt x="454" y="249"/>
                    <a:pt x="453" y="250"/>
                  </a:cubicBezTo>
                  <a:cubicBezTo>
                    <a:pt x="453" y="250"/>
                    <a:pt x="453" y="252"/>
                    <a:pt x="452" y="252"/>
                  </a:cubicBezTo>
                  <a:cubicBezTo>
                    <a:pt x="451" y="255"/>
                    <a:pt x="449" y="258"/>
                    <a:pt x="448" y="261"/>
                  </a:cubicBezTo>
                  <a:cubicBezTo>
                    <a:pt x="445" y="267"/>
                    <a:pt x="442" y="273"/>
                    <a:pt x="438" y="278"/>
                  </a:cubicBezTo>
                  <a:cubicBezTo>
                    <a:pt x="437" y="279"/>
                    <a:pt x="436" y="280"/>
                    <a:pt x="436" y="281"/>
                  </a:cubicBezTo>
                  <a:cubicBezTo>
                    <a:pt x="435" y="282"/>
                    <a:pt x="435" y="282"/>
                    <a:pt x="435" y="282"/>
                  </a:cubicBezTo>
                  <a:cubicBezTo>
                    <a:pt x="435" y="282"/>
                    <a:pt x="435" y="282"/>
                    <a:pt x="435" y="282"/>
                  </a:cubicBezTo>
                  <a:cubicBezTo>
                    <a:pt x="433" y="285"/>
                    <a:pt x="431" y="287"/>
                    <a:pt x="429" y="289"/>
                  </a:cubicBezTo>
                  <a:cubicBezTo>
                    <a:pt x="427" y="291"/>
                    <a:pt x="426" y="292"/>
                    <a:pt x="424" y="294"/>
                  </a:cubicBezTo>
                  <a:cubicBezTo>
                    <a:pt x="415" y="272"/>
                    <a:pt x="403" y="251"/>
                    <a:pt x="388" y="233"/>
                  </a:cubicBezTo>
                  <a:cubicBezTo>
                    <a:pt x="377" y="220"/>
                    <a:pt x="363" y="211"/>
                    <a:pt x="347" y="205"/>
                  </a:cubicBezTo>
                  <a:cubicBezTo>
                    <a:pt x="331" y="200"/>
                    <a:pt x="315" y="203"/>
                    <a:pt x="299" y="208"/>
                  </a:cubicBezTo>
                  <a:cubicBezTo>
                    <a:pt x="268" y="218"/>
                    <a:pt x="240" y="236"/>
                    <a:pt x="215" y="257"/>
                  </a:cubicBezTo>
                  <a:cubicBezTo>
                    <a:pt x="160" y="303"/>
                    <a:pt x="119" y="366"/>
                    <a:pt x="86" y="429"/>
                  </a:cubicBezTo>
                  <a:cubicBezTo>
                    <a:pt x="53" y="489"/>
                    <a:pt x="27" y="554"/>
                    <a:pt x="11" y="620"/>
                  </a:cubicBezTo>
                  <a:cubicBezTo>
                    <a:pt x="5" y="644"/>
                    <a:pt x="0" y="669"/>
                    <a:pt x="0" y="694"/>
                  </a:cubicBezTo>
                  <a:cubicBezTo>
                    <a:pt x="0" y="721"/>
                    <a:pt x="11" y="746"/>
                    <a:pt x="31" y="766"/>
                  </a:cubicBezTo>
                  <a:cubicBezTo>
                    <a:pt x="55" y="790"/>
                    <a:pt x="88" y="804"/>
                    <a:pt x="120" y="814"/>
                  </a:cubicBezTo>
                  <a:cubicBezTo>
                    <a:pt x="157" y="826"/>
                    <a:pt x="197" y="832"/>
                    <a:pt x="235" y="833"/>
                  </a:cubicBezTo>
                  <a:cubicBezTo>
                    <a:pt x="307" y="836"/>
                    <a:pt x="387" y="823"/>
                    <a:pt x="439" y="769"/>
                  </a:cubicBezTo>
                  <a:cubicBezTo>
                    <a:pt x="497" y="708"/>
                    <a:pt x="497" y="618"/>
                    <a:pt x="486" y="540"/>
                  </a:cubicBezTo>
                  <a:cubicBezTo>
                    <a:pt x="484" y="527"/>
                    <a:pt x="482" y="513"/>
                    <a:pt x="479" y="500"/>
                  </a:cubicBezTo>
                  <a:cubicBezTo>
                    <a:pt x="468" y="448"/>
                    <a:pt x="457" y="396"/>
                    <a:pt x="442" y="345"/>
                  </a:cubicBezTo>
                  <a:cubicBezTo>
                    <a:pt x="441" y="343"/>
                    <a:pt x="441" y="340"/>
                    <a:pt x="440" y="338"/>
                  </a:cubicBezTo>
                  <a:cubicBezTo>
                    <a:pt x="457" y="327"/>
                    <a:pt x="471" y="310"/>
                    <a:pt x="482" y="292"/>
                  </a:cubicBezTo>
                  <a:cubicBezTo>
                    <a:pt x="491" y="276"/>
                    <a:pt x="499" y="259"/>
                    <a:pt x="504" y="240"/>
                  </a:cubicBezTo>
                  <a:cubicBezTo>
                    <a:pt x="506" y="245"/>
                    <a:pt x="507" y="250"/>
                    <a:pt x="509" y="254"/>
                  </a:cubicBezTo>
                  <a:cubicBezTo>
                    <a:pt x="521" y="286"/>
                    <a:pt x="539" y="315"/>
                    <a:pt x="566" y="335"/>
                  </a:cubicBezTo>
                  <a:cubicBezTo>
                    <a:pt x="569" y="337"/>
                    <a:pt x="573" y="339"/>
                    <a:pt x="576" y="341"/>
                  </a:cubicBezTo>
                  <a:cubicBezTo>
                    <a:pt x="564" y="378"/>
                    <a:pt x="556" y="416"/>
                    <a:pt x="548" y="454"/>
                  </a:cubicBezTo>
                  <a:cubicBezTo>
                    <a:pt x="544" y="469"/>
                    <a:pt x="541" y="484"/>
                    <a:pt x="538" y="500"/>
                  </a:cubicBezTo>
                  <a:cubicBezTo>
                    <a:pt x="521" y="579"/>
                    <a:pt x="512" y="673"/>
                    <a:pt x="558" y="744"/>
                  </a:cubicBezTo>
                  <a:cubicBezTo>
                    <a:pt x="600" y="809"/>
                    <a:pt x="677" y="831"/>
                    <a:pt x="750" y="833"/>
                  </a:cubicBezTo>
                  <a:cubicBezTo>
                    <a:pt x="789" y="835"/>
                    <a:pt x="829" y="831"/>
                    <a:pt x="867" y="822"/>
                  </a:cubicBezTo>
                  <a:cubicBezTo>
                    <a:pt x="901" y="815"/>
                    <a:pt x="935" y="803"/>
                    <a:pt x="964" y="783"/>
                  </a:cubicBezTo>
                  <a:cubicBezTo>
                    <a:pt x="988" y="767"/>
                    <a:pt x="1011" y="743"/>
                    <a:pt x="1015" y="712"/>
                  </a:cubicBezTo>
                  <a:cubicBezTo>
                    <a:pt x="1019" y="689"/>
                    <a:pt x="1015" y="665"/>
                    <a:pt x="1011" y="642"/>
                  </a:cubicBezTo>
                  <a:close/>
                  <a:moveTo>
                    <a:pt x="46" y="669"/>
                  </a:moveTo>
                  <a:cubicBezTo>
                    <a:pt x="46" y="673"/>
                    <a:pt x="46" y="671"/>
                    <a:pt x="46" y="669"/>
                  </a:cubicBezTo>
                  <a:close/>
                  <a:moveTo>
                    <a:pt x="48" y="713"/>
                  </a:moveTo>
                  <a:cubicBezTo>
                    <a:pt x="47" y="712"/>
                    <a:pt x="47" y="712"/>
                    <a:pt x="48" y="713"/>
                  </a:cubicBezTo>
                  <a:close/>
                  <a:moveTo>
                    <a:pt x="446" y="642"/>
                  </a:moveTo>
                  <a:cubicBezTo>
                    <a:pt x="446" y="644"/>
                    <a:pt x="446" y="646"/>
                    <a:pt x="446" y="648"/>
                  </a:cubicBezTo>
                  <a:cubicBezTo>
                    <a:pt x="446" y="649"/>
                    <a:pt x="446" y="649"/>
                    <a:pt x="446" y="650"/>
                  </a:cubicBezTo>
                  <a:cubicBezTo>
                    <a:pt x="446" y="650"/>
                    <a:pt x="445" y="651"/>
                    <a:pt x="445" y="652"/>
                  </a:cubicBezTo>
                  <a:cubicBezTo>
                    <a:pt x="445" y="656"/>
                    <a:pt x="444" y="660"/>
                    <a:pt x="443" y="665"/>
                  </a:cubicBezTo>
                  <a:cubicBezTo>
                    <a:pt x="441" y="674"/>
                    <a:pt x="439" y="683"/>
                    <a:pt x="436" y="691"/>
                  </a:cubicBezTo>
                  <a:cubicBezTo>
                    <a:pt x="435" y="693"/>
                    <a:pt x="434" y="695"/>
                    <a:pt x="433" y="697"/>
                  </a:cubicBezTo>
                  <a:cubicBezTo>
                    <a:pt x="433" y="697"/>
                    <a:pt x="433" y="698"/>
                    <a:pt x="433" y="698"/>
                  </a:cubicBezTo>
                  <a:cubicBezTo>
                    <a:pt x="433" y="698"/>
                    <a:pt x="433" y="699"/>
                    <a:pt x="433" y="699"/>
                  </a:cubicBezTo>
                  <a:cubicBezTo>
                    <a:pt x="431" y="703"/>
                    <a:pt x="429" y="706"/>
                    <a:pt x="427" y="710"/>
                  </a:cubicBezTo>
                  <a:cubicBezTo>
                    <a:pt x="425" y="713"/>
                    <a:pt x="423" y="717"/>
                    <a:pt x="421" y="720"/>
                  </a:cubicBezTo>
                  <a:cubicBezTo>
                    <a:pt x="420" y="722"/>
                    <a:pt x="419" y="723"/>
                    <a:pt x="418" y="725"/>
                  </a:cubicBezTo>
                  <a:cubicBezTo>
                    <a:pt x="418" y="726"/>
                    <a:pt x="415" y="729"/>
                    <a:pt x="415" y="730"/>
                  </a:cubicBezTo>
                  <a:cubicBezTo>
                    <a:pt x="394" y="755"/>
                    <a:pt x="368" y="770"/>
                    <a:pt x="337" y="779"/>
                  </a:cubicBezTo>
                  <a:cubicBezTo>
                    <a:pt x="329" y="781"/>
                    <a:pt x="322" y="782"/>
                    <a:pt x="314" y="784"/>
                  </a:cubicBezTo>
                  <a:cubicBezTo>
                    <a:pt x="310" y="785"/>
                    <a:pt x="306" y="785"/>
                    <a:pt x="302" y="786"/>
                  </a:cubicBezTo>
                  <a:cubicBezTo>
                    <a:pt x="301" y="786"/>
                    <a:pt x="301" y="786"/>
                    <a:pt x="301" y="786"/>
                  </a:cubicBezTo>
                  <a:cubicBezTo>
                    <a:pt x="301" y="786"/>
                    <a:pt x="300" y="786"/>
                    <a:pt x="299" y="786"/>
                  </a:cubicBezTo>
                  <a:cubicBezTo>
                    <a:pt x="296" y="787"/>
                    <a:pt x="294" y="787"/>
                    <a:pt x="291" y="787"/>
                  </a:cubicBezTo>
                  <a:cubicBezTo>
                    <a:pt x="272" y="789"/>
                    <a:pt x="254" y="789"/>
                    <a:pt x="235" y="789"/>
                  </a:cubicBezTo>
                  <a:cubicBezTo>
                    <a:pt x="198" y="787"/>
                    <a:pt x="165" y="782"/>
                    <a:pt x="128" y="770"/>
                  </a:cubicBezTo>
                  <a:cubicBezTo>
                    <a:pt x="124" y="769"/>
                    <a:pt x="120" y="767"/>
                    <a:pt x="116" y="766"/>
                  </a:cubicBezTo>
                  <a:cubicBezTo>
                    <a:pt x="114" y="765"/>
                    <a:pt x="113" y="765"/>
                    <a:pt x="111" y="764"/>
                  </a:cubicBezTo>
                  <a:cubicBezTo>
                    <a:pt x="110" y="764"/>
                    <a:pt x="110" y="763"/>
                    <a:pt x="109" y="763"/>
                  </a:cubicBezTo>
                  <a:cubicBezTo>
                    <a:pt x="109" y="763"/>
                    <a:pt x="109" y="763"/>
                    <a:pt x="109" y="763"/>
                  </a:cubicBezTo>
                  <a:cubicBezTo>
                    <a:pt x="101" y="760"/>
                    <a:pt x="93" y="756"/>
                    <a:pt x="86" y="752"/>
                  </a:cubicBezTo>
                  <a:cubicBezTo>
                    <a:pt x="83" y="750"/>
                    <a:pt x="80" y="748"/>
                    <a:pt x="77" y="746"/>
                  </a:cubicBezTo>
                  <a:cubicBezTo>
                    <a:pt x="75" y="745"/>
                    <a:pt x="74" y="744"/>
                    <a:pt x="72" y="743"/>
                  </a:cubicBezTo>
                  <a:cubicBezTo>
                    <a:pt x="72" y="742"/>
                    <a:pt x="72" y="742"/>
                    <a:pt x="71" y="742"/>
                  </a:cubicBezTo>
                  <a:cubicBezTo>
                    <a:pt x="71" y="742"/>
                    <a:pt x="71" y="742"/>
                    <a:pt x="71" y="742"/>
                  </a:cubicBezTo>
                  <a:cubicBezTo>
                    <a:pt x="66" y="738"/>
                    <a:pt x="61" y="733"/>
                    <a:pt x="56" y="727"/>
                  </a:cubicBezTo>
                  <a:cubicBezTo>
                    <a:pt x="56" y="727"/>
                    <a:pt x="56" y="727"/>
                    <a:pt x="56" y="727"/>
                  </a:cubicBezTo>
                  <a:cubicBezTo>
                    <a:pt x="55" y="725"/>
                    <a:pt x="54" y="724"/>
                    <a:pt x="53" y="723"/>
                  </a:cubicBezTo>
                  <a:cubicBezTo>
                    <a:pt x="51" y="720"/>
                    <a:pt x="50" y="718"/>
                    <a:pt x="49" y="715"/>
                  </a:cubicBezTo>
                  <a:cubicBezTo>
                    <a:pt x="48" y="715"/>
                    <a:pt x="48" y="715"/>
                    <a:pt x="48" y="714"/>
                  </a:cubicBezTo>
                  <a:cubicBezTo>
                    <a:pt x="48" y="713"/>
                    <a:pt x="47" y="712"/>
                    <a:pt x="47" y="711"/>
                  </a:cubicBezTo>
                  <a:cubicBezTo>
                    <a:pt x="46" y="709"/>
                    <a:pt x="46" y="706"/>
                    <a:pt x="45" y="704"/>
                  </a:cubicBezTo>
                  <a:cubicBezTo>
                    <a:pt x="45" y="703"/>
                    <a:pt x="45" y="702"/>
                    <a:pt x="45" y="701"/>
                  </a:cubicBezTo>
                  <a:cubicBezTo>
                    <a:pt x="45" y="699"/>
                    <a:pt x="45" y="697"/>
                    <a:pt x="45" y="695"/>
                  </a:cubicBezTo>
                  <a:cubicBezTo>
                    <a:pt x="45" y="690"/>
                    <a:pt x="45" y="685"/>
                    <a:pt x="45" y="680"/>
                  </a:cubicBezTo>
                  <a:cubicBezTo>
                    <a:pt x="45" y="677"/>
                    <a:pt x="46" y="675"/>
                    <a:pt x="46" y="672"/>
                  </a:cubicBezTo>
                  <a:cubicBezTo>
                    <a:pt x="46" y="671"/>
                    <a:pt x="46" y="670"/>
                    <a:pt x="46" y="669"/>
                  </a:cubicBezTo>
                  <a:cubicBezTo>
                    <a:pt x="46" y="669"/>
                    <a:pt x="46" y="669"/>
                    <a:pt x="46" y="668"/>
                  </a:cubicBezTo>
                  <a:cubicBezTo>
                    <a:pt x="47" y="662"/>
                    <a:pt x="48" y="656"/>
                    <a:pt x="50" y="649"/>
                  </a:cubicBezTo>
                  <a:cubicBezTo>
                    <a:pt x="53" y="636"/>
                    <a:pt x="56" y="622"/>
                    <a:pt x="60" y="609"/>
                  </a:cubicBezTo>
                  <a:cubicBezTo>
                    <a:pt x="64" y="593"/>
                    <a:pt x="69" y="578"/>
                    <a:pt x="74" y="563"/>
                  </a:cubicBezTo>
                  <a:cubicBezTo>
                    <a:pt x="77" y="556"/>
                    <a:pt x="80" y="548"/>
                    <a:pt x="83" y="540"/>
                  </a:cubicBezTo>
                  <a:cubicBezTo>
                    <a:pt x="85" y="536"/>
                    <a:pt x="86" y="533"/>
                    <a:pt x="88" y="529"/>
                  </a:cubicBezTo>
                  <a:cubicBezTo>
                    <a:pt x="88" y="527"/>
                    <a:pt x="89" y="525"/>
                    <a:pt x="90" y="523"/>
                  </a:cubicBezTo>
                  <a:cubicBezTo>
                    <a:pt x="90" y="522"/>
                    <a:pt x="91" y="521"/>
                    <a:pt x="91" y="521"/>
                  </a:cubicBezTo>
                  <a:cubicBezTo>
                    <a:pt x="91" y="520"/>
                    <a:pt x="92" y="519"/>
                    <a:pt x="92" y="518"/>
                  </a:cubicBezTo>
                  <a:cubicBezTo>
                    <a:pt x="106" y="485"/>
                    <a:pt x="123" y="452"/>
                    <a:pt x="141" y="420"/>
                  </a:cubicBezTo>
                  <a:cubicBezTo>
                    <a:pt x="151" y="405"/>
                    <a:pt x="161" y="389"/>
                    <a:pt x="171" y="374"/>
                  </a:cubicBezTo>
                  <a:cubicBezTo>
                    <a:pt x="182" y="358"/>
                    <a:pt x="189" y="349"/>
                    <a:pt x="201" y="334"/>
                  </a:cubicBezTo>
                  <a:cubicBezTo>
                    <a:pt x="212" y="322"/>
                    <a:pt x="224" y="309"/>
                    <a:pt x="236" y="298"/>
                  </a:cubicBezTo>
                  <a:cubicBezTo>
                    <a:pt x="242" y="293"/>
                    <a:pt x="248" y="288"/>
                    <a:pt x="254" y="283"/>
                  </a:cubicBezTo>
                  <a:cubicBezTo>
                    <a:pt x="254" y="282"/>
                    <a:pt x="255" y="282"/>
                    <a:pt x="255" y="282"/>
                  </a:cubicBezTo>
                  <a:cubicBezTo>
                    <a:pt x="255" y="282"/>
                    <a:pt x="255" y="282"/>
                    <a:pt x="256" y="282"/>
                  </a:cubicBezTo>
                  <a:cubicBezTo>
                    <a:pt x="257" y="280"/>
                    <a:pt x="259" y="279"/>
                    <a:pt x="260" y="278"/>
                  </a:cubicBezTo>
                  <a:cubicBezTo>
                    <a:pt x="264" y="276"/>
                    <a:pt x="267" y="273"/>
                    <a:pt x="271" y="271"/>
                  </a:cubicBezTo>
                  <a:cubicBezTo>
                    <a:pt x="280" y="265"/>
                    <a:pt x="290" y="259"/>
                    <a:pt x="300" y="255"/>
                  </a:cubicBezTo>
                  <a:cubicBezTo>
                    <a:pt x="301" y="255"/>
                    <a:pt x="305" y="253"/>
                    <a:pt x="306" y="252"/>
                  </a:cubicBezTo>
                  <a:cubicBezTo>
                    <a:pt x="309" y="251"/>
                    <a:pt x="311" y="251"/>
                    <a:pt x="314" y="250"/>
                  </a:cubicBezTo>
                  <a:cubicBezTo>
                    <a:pt x="317" y="249"/>
                    <a:pt x="319" y="248"/>
                    <a:pt x="322" y="248"/>
                  </a:cubicBezTo>
                  <a:cubicBezTo>
                    <a:pt x="323" y="247"/>
                    <a:pt x="325" y="247"/>
                    <a:pt x="326" y="246"/>
                  </a:cubicBezTo>
                  <a:cubicBezTo>
                    <a:pt x="327" y="247"/>
                    <a:pt x="327" y="247"/>
                    <a:pt x="327" y="247"/>
                  </a:cubicBezTo>
                  <a:cubicBezTo>
                    <a:pt x="328" y="247"/>
                    <a:pt x="328" y="247"/>
                    <a:pt x="329" y="247"/>
                  </a:cubicBezTo>
                  <a:cubicBezTo>
                    <a:pt x="329" y="247"/>
                    <a:pt x="330" y="247"/>
                    <a:pt x="331" y="247"/>
                  </a:cubicBezTo>
                  <a:cubicBezTo>
                    <a:pt x="333" y="248"/>
                    <a:pt x="335" y="248"/>
                    <a:pt x="337" y="249"/>
                  </a:cubicBezTo>
                  <a:cubicBezTo>
                    <a:pt x="335" y="248"/>
                    <a:pt x="340" y="251"/>
                    <a:pt x="342" y="251"/>
                  </a:cubicBezTo>
                  <a:cubicBezTo>
                    <a:pt x="343" y="252"/>
                    <a:pt x="344" y="253"/>
                    <a:pt x="346" y="254"/>
                  </a:cubicBezTo>
                  <a:cubicBezTo>
                    <a:pt x="346" y="254"/>
                    <a:pt x="346" y="254"/>
                    <a:pt x="346" y="254"/>
                  </a:cubicBezTo>
                  <a:cubicBezTo>
                    <a:pt x="346" y="254"/>
                    <a:pt x="346" y="255"/>
                    <a:pt x="346" y="255"/>
                  </a:cubicBezTo>
                  <a:cubicBezTo>
                    <a:pt x="351" y="258"/>
                    <a:pt x="355" y="263"/>
                    <a:pt x="359" y="268"/>
                  </a:cubicBezTo>
                  <a:cubicBezTo>
                    <a:pt x="359" y="268"/>
                    <a:pt x="359" y="268"/>
                    <a:pt x="359" y="268"/>
                  </a:cubicBezTo>
                  <a:cubicBezTo>
                    <a:pt x="360" y="269"/>
                    <a:pt x="361" y="271"/>
                    <a:pt x="362" y="272"/>
                  </a:cubicBezTo>
                  <a:cubicBezTo>
                    <a:pt x="365" y="276"/>
                    <a:pt x="367" y="279"/>
                    <a:pt x="369" y="283"/>
                  </a:cubicBezTo>
                  <a:cubicBezTo>
                    <a:pt x="375" y="292"/>
                    <a:pt x="379" y="302"/>
                    <a:pt x="383" y="312"/>
                  </a:cubicBezTo>
                  <a:cubicBezTo>
                    <a:pt x="380" y="312"/>
                    <a:pt x="377" y="312"/>
                    <a:pt x="375" y="312"/>
                  </a:cubicBezTo>
                  <a:cubicBezTo>
                    <a:pt x="371" y="312"/>
                    <a:pt x="367" y="312"/>
                    <a:pt x="363" y="311"/>
                  </a:cubicBezTo>
                  <a:cubicBezTo>
                    <a:pt x="363" y="311"/>
                    <a:pt x="363" y="311"/>
                    <a:pt x="363" y="311"/>
                  </a:cubicBezTo>
                  <a:cubicBezTo>
                    <a:pt x="363" y="311"/>
                    <a:pt x="363" y="311"/>
                    <a:pt x="363" y="311"/>
                  </a:cubicBezTo>
                  <a:cubicBezTo>
                    <a:pt x="361" y="311"/>
                    <a:pt x="358" y="311"/>
                    <a:pt x="356" y="310"/>
                  </a:cubicBezTo>
                  <a:cubicBezTo>
                    <a:pt x="344" y="308"/>
                    <a:pt x="332" y="313"/>
                    <a:pt x="329" y="326"/>
                  </a:cubicBezTo>
                  <a:cubicBezTo>
                    <a:pt x="326" y="337"/>
                    <a:pt x="332" y="351"/>
                    <a:pt x="344" y="353"/>
                  </a:cubicBezTo>
                  <a:cubicBezTo>
                    <a:pt x="363" y="357"/>
                    <a:pt x="381" y="357"/>
                    <a:pt x="398" y="354"/>
                  </a:cubicBezTo>
                  <a:cubicBezTo>
                    <a:pt x="401" y="362"/>
                    <a:pt x="403" y="371"/>
                    <a:pt x="405" y="379"/>
                  </a:cubicBezTo>
                  <a:cubicBezTo>
                    <a:pt x="418" y="423"/>
                    <a:pt x="427" y="467"/>
                    <a:pt x="436" y="512"/>
                  </a:cubicBezTo>
                  <a:cubicBezTo>
                    <a:pt x="445" y="554"/>
                    <a:pt x="450" y="597"/>
                    <a:pt x="446" y="642"/>
                  </a:cubicBezTo>
                  <a:close/>
                  <a:moveTo>
                    <a:pt x="972" y="703"/>
                  </a:moveTo>
                  <a:cubicBezTo>
                    <a:pt x="972" y="703"/>
                    <a:pt x="972" y="703"/>
                    <a:pt x="972" y="703"/>
                  </a:cubicBezTo>
                  <a:cubicBezTo>
                    <a:pt x="972" y="703"/>
                    <a:pt x="972" y="703"/>
                    <a:pt x="972" y="704"/>
                  </a:cubicBezTo>
                  <a:cubicBezTo>
                    <a:pt x="971" y="707"/>
                    <a:pt x="970" y="710"/>
                    <a:pt x="969" y="714"/>
                  </a:cubicBezTo>
                  <a:cubicBezTo>
                    <a:pt x="969" y="714"/>
                    <a:pt x="969" y="714"/>
                    <a:pt x="969" y="714"/>
                  </a:cubicBezTo>
                  <a:cubicBezTo>
                    <a:pt x="968" y="715"/>
                    <a:pt x="968" y="717"/>
                    <a:pt x="967" y="718"/>
                  </a:cubicBezTo>
                  <a:cubicBezTo>
                    <a:pt x="966" y="720"/>
                    <a:pt x="964" y="723"/>
                    <a:pt x="962" y="726"/>
                  </a:cubicBezTo>
                  <a:cubicBezTo>
                    <a:pt x="962" y="726"/>
                    <a:pt x="962" y="726"/>
                    <a:pt x="961" y="727"/>
                  </a:cubicBezTo>
                  <a:cubicBezTo>
                    <a:pt x="961" y="728"/>
                    <a:pt x="960" y="729"/>
                    <a:pt x="959" y="730"/>
                  </a:cubicBezTo>
                  <a:cubicBezTo>
                    <a:pt x="956" y="732"/>
                    <a:pt x="954" y="735"/>
                    <a:pt x="951" y="738"/>
                  </a:cubicBezTo>
                  <a:cubicBezTo>
                    <a:pt x="950" y="738"/>
                    <a:pt x="945" y="742"/>
                    <a:pt x="945" y="743"/>
                  </a:cubicBezTo>
                  <a:cubicBezTo>
                    <a:pt x="942" y="744"/>
                    <a:pt x="940" y="746"/>
                    <a:pt x="937" y="748"/>
                  </a:cubicBezTo>
                  <a:cubicBezTo>
                    <a:pt x="930" y="752"/>
                    <a:pt x="923" y="756"/>
                    <a:pt x="916" y="760"/>
                  </a:cubicBezTo>
                  <a:cubicBezTo>
                    <a:pt x="914" y="761"/>
                    <a:pt x="912" y="761"/>
                    <a:pt x="910" y="762"/>
                  </a:cubicBezTo>
                  <a:cubicBezTo>
                    <a:pt x="910" y="762"/>
                    <a:pt x="908" y="763"/>
                    <a:pt x="907" y="763"/>
                  </a:cubicBezTo>
                  <a:cubicBezTo>
                    <a:pt x="904" y="765"/>
                    <a:pt x="900" y="766"/>
                    <a:pt x="897" y="767"/>
                  </a:cubicBezTo>
                  <a:cubicBezTo>
                    <a:pt x="888" y="771"/>
                    <a:pt x="879" y="773"/>
                    <a:pt x="870" y="776"/>
                  </a:cubicBezTo>
                  <a:cubicBezTo>
                    <a:pt x="861" y="778"/>
                    <a:pt x="853" y="780"/>
                    <a:pt x="844" y="782"/>
                  </a:cubicBezTo>
                  <a:cubicBezTo>
                    <a:pt x="840" y="783"/>
                    <a:pt x="835" y="783"/>
                    <a:pt x="831" y="784"/>
                  </a:cubicBezTo>
                  <a:cubicBezTo>
                    <a:pt x="828" y="784"/>
                    <a:pt x="826" y="785"/>
                    <a:pt x="824" y="785"/>
                  </a:cubicBezTo>
                  <a:cubicBezTo>
                    <a:pt x="823" y="785"/>
                    <a:pt x="822" y="785"/>
                    <a:pt x="822" y="785"/>
                  </a:cubicBezTo>
                  <a:cubicBezTo>
                    <a:pt x="821" y="785"/>
                    <a:pt x="820" y="786"/>
                    <a:pt x="818" y="786"/>
                  </a:cubicBezTo>
                  <a:cubicBezTo>
                    <a:pt x="799" y="788"/>
                    <a:pt x="781" y="789"/>
                    <a:pt x="761" y="789"/>
                  </a:cubicBezTo>
                  <a:cubicBezTo>
                    <a:pt x="753" y="789"/>
                    <a:pt x="744" y="789"/>
                    <a:pt x="735" y="788"/>
                  </a:cubicBezTo>
                  <a:cubicBezTo>
                    <a:pt x="731" y="788"/>
                    <a:pt x="726" y="787"/>
                    <a:pt x="722" y="787"/>
                  </a:cubicBezTo>
                  <a:cubicBezTo>
                    <a:pt x="720" y="787"/>
                    <a:pt x="719" y="786"/>
                    <a:pt x="717" y="786"/>
                  </a:cubicBezTo>
                  <a:cubicBezTo>
                    <a:pt x="718" y="786"/>
                    <a:pt x="712" y="785"/>
                    <a:pt x="711" y="785"/>
                  </a:cubicBezTo>
                  <a:cubicBezTo>
                    <a:pt x="682" y="781"/>
                    <a:pt x="659" y="773"/>
                    <a:pt x="636" y="759"/>
                  </a:cubicBezTo>
                  <a:cubicBezTo>
                    <a:pt x="633" y="758"/>
                    <a:pt x="630" y="756"/>
                    <a:pt x="627" y="754"/>
                  </a:cubicBezTo>
                  <a:cubicBezTo>
                    <a:pt x="627" y="753"/>
                    <a:pt x="626" y="753"/>
                    <a:pt x="625" y="752"/>
                  </a:cubicBezTo>
                  <a:cubicBezTo>
                    <a:pt x="625" y="752"/>
                    <a:pt x="622" y="750"/>
                    <a:pt x="622" y="750"/>
                  </a:cubicBezTo>
                  <a:cubicBezTo>
                    <a:pt x="617" y="745"/>
                    <a:pt x="611" y="740"/>
                    <a:pt x="607" y="734"/>
                  </a:cubicBezTo>
                  <a:cubicBezTo>
                    <a:pt x="606" y="734"/>
                    <a:pt x="602" y="729"/>
                    <a:pt x="602" y="729"/>
                  </a:cubicBezTo>
                  <a:cubicBezTo>
                    <a:pt x="600" y="727"/>
                    <a:pt x="598" y="724"/>
                    <a:pt x="597" y="722"/>
                  </a:cubicBezTo>
                  <a:cubicBezTo>
                    <a:pt x="593" y="716"/>
                    <a:pt x="589" y="709"/>
                    <a:pt x="586" y="703"/>
                  </a:cubicBezTo>
                  <a:cubicBezTo>
                    <a:pt x="586" y="702"/>
                    <a:pt x="585" y="700"/>
                    <a:pt x="584" y="699"/>
                  </a:cubicBezTo>
                  <a:cubicBezTo>
                    <a:pt x="584" y="699"/>
                    <a:pt x="584" y="699"/>
                    <a:pt x="584" y="698"/>
                  </a:cubicBezTo>
                  <a:cubicBezTo>
                    <a:pt x="584" y="698"/>
                    <a:pt x="584" y="698"/>
                    <a:pt x="584" y="697"/>
                  </a:cubicBezTo>
                  <a:cubicBezTo>
                    <a:pt x="582" y="694"/>
                    <a:pt x="581" y="691"/>
                    <a:pt x="580" y="687"/>
                  </a:cubicBezTo>
                  <a:cubicBezTo>
                    <a:pt x="578" y="681"/>
                    <a:pt x="576" y="674"/>
                    <a:pt x="574" y="667"/>
                  </a:cubicBezTo>
                  <a:cubicBezTo>
                    <a:pt x="574" y="663"/>
                    <a:pt x="573" y="660"/>
                    <a:pt x="572" y="656"/>
                  </a:cubicBezTo>
                  <a:cubicBezTo>
                    <a:pt x="572" y="655"/>
                    <a:pt x="572" y="653"/>
                    <a:pt x="572" y="652"/>
                  </a:cubicBezTo>
                  <a:cubicBezTo>
                    <a:pt x="572" y="651"/>
                    <a:pt x="571" y="651"/>
                    <a:pt x="571" y="650"/>
                  </a:cubicBezTo>
                  <a:cubicBezTo>
                    <a:pt x="571" y="650"/>
                    <a:pt x="571" y="649"/>
                    <a:pt x="571" y="648"/>
                  </a:cubicBezTo>
                  <a:cubicBezTo>
                    <a:pt x="570" y="640"/>
                    <a:pt x="570" y="631"/>
                    <a:pt x="569" y="623"/>
                  </a:cubicBezTo>
                  <a:cubicBezTo>
                    <a:pt x="568" y="585"/>
                    <a:pt x="573" y="548"/>
                    <a:pt x="581" y="512"/>
                  </a:cubicBezTo>
                  <a:cubicBezTo>
                    <a:pt x="592" y="460"/>
                    <a:pt x="603" y="408"/>
                    <a:pt x="618" y="357"/>
                  </a:cubicBezTo>
                  <a:cubicBezTo>
                    <a:pt x="618" y="356"/>
                    <a:pt x="618" y="356"/>
                    <a:pt x="618" y="355"/>
                  </a:cubicBezTo>
                  <a:cubicBezTo>
                    <a:pt x="635" y="357"/>
                    <a:pt x="653" y="356"/>
                    <a:pt x="669" y="353"/>
                  </a:cubicBezTo>
                  <a:cubicBezTo>
                    <a:pt x="681" y="351"/>
                    <a:pt x="688" y="337"/>
                    <a:pt x="685" y="326"/>
                  </a:cubicBezTo>
                  <a:cubicBezTo>
                    <a:pt x="682" y="313"/>
                    <a:pt x="670" y="308"/>
                    <a:pt x="658" y="310"/>
                  </a:cubicBezTo>
                  <a:cubicBezTo>
                    <a:pt x="656" y="310"/>
                    <a:pt x="654" y="311"/>
                    <a:pt x="652" y="311"/>
                  </a:cubicBezTo>
                  <a:cubicBezTo>
                    <a:pt x="652" y="311"/>
                    <a:pt x="652" y="311"/>
                    <a:pt x="652" y="311"/>
                  </a:cubicBezTo>
                  <a:cubicBezTo>
                    <a:pt x="652" y="311"/>
                    <a:pt x="651" y="311"/>
                    <a:pt x="651" y="311"/>
                  </a:cubicBezTo>
                  <a:cubicBezTo>
                    <a:pt x="648" y="312"/>
                    <a:pt x="645" y="312"/>
                    <a:pt x="641" y="312"/>
                  </a:cubicBezTo>
                  <a:cubicBezTo>
                    <a:pt x="639" y="312"/>
                    <a:pt x="636" y="312"/>
                    <a:pt x="634" y="312"/>
                  </a:cubicBezTo>
                  <a:cubicBezTo>
                    <a:pt x="636" y="307"/>
                    <a:pt x="637" y="303"/>
                    <a:pt x="640" y="299"/>
                  </a:cubicBezTo>
                  <a:cubicBezTo>
                    <a:pt x="643" y="291"/>
                    <a:pt x="648" y="283"/>
                    <a:pt x="652" y="276"/>
                  </a:cubicBezTo>
                  <a:cubicBezTo>
                    <a:pt x="653" y="274"/>
                    <a:pt x="655" y="272"/>
                    <a:pt x="656" y="271"/>
                  </a:cubicBezTo>
                  <a:cubicBezTo>
                    <a:pt x="656" y="270"/>
                    <a:pt x="657" y="269"/>
                    <a:pt x="658" y="268"/>
                  </a:cubicBezTo>
                  <a:cubicBezTo>
                    <a:pt x="660" y="265"/>
                    <a:pt x="663" y="262"/>
                    <a:pt x="665" y="259"/>
                  </a:cubicBezTo>
                  <a:cubicBezTo>
                    <a:pt x="666" y="258"/>
                    <a:pt x="671" y="255"/>
                    <a:pt x="671" y="254"/>
                  </a:cubicBezTo>
                  <a:cubicBezTo>
                    <a:pt x="674" y="253"/>
                    <a:pt x="676" y="251"/>
                    <a:pt x="678" y="250"/>
                  </a:cubicBezTo>
                  <a:cubicBezTo>
                    <a:pt x="679" y="250"/>
                    <a:pt x="680" y="249"/>
                    <a:pt x="681" y="249"/>
                  </a:cubicBezTo>
                  <a:cubicBezTo>
                    <a:pt x="681" y="249"/>
                    <a:pt x="682" y="248"/>
                    <a:pt x="683" y="248"/>
                  </a:cubicBezTo>
                  <a:cubicBezTo>
                    <a:pt x="684" y="247"/>
                    <a:pt x="686" y="247"/>
                    <a:pt x="688" y="247"/>
                  </a:cubicBezTo>
                  <a:cubicBezTo>
                    <a:pt x="688" y="247"/>
                    <a:pt x="688" y="247"/>
                    <a:pt x="688" y="247"/>
                  </a:cubicBezTo>
                  <a:cubicBezTo>
                    <a:pt x="689" y="247"/>
                    <a:pt x="689" y="247"/>
                    <a:pt x="690" y="247"/>
                  </a:cubicBezTo>
                  <a:cubicBezTo>
                    <a:pt x="690" y="247"/>
                    <a:pt x="690" y="247"/>
                    <a:pt x="690" y="246"/>
                  </a:cubicBezTo>
                  <a:cubicBezTo>
                    <a:pt x="692" y="247"/>
                    <a:pt x="693" y="247"/>
                    <a:pt x="695" y="248"/>
                  </a:cubicBezTo>
                  <a:cubicBezTo>
                    <a:pt x="698" y="248"/>
                    <a:pt x="701" y="249"/>
                    <a:pt x="705" y="250"/>
                  </a:cubicBezTo>
                  <a:cubicBezTo>
                    <a:pt x="708" y="251"/>
                    <a:pt x="711" y="252"/>
                    <a:pt x="714" y="254"/>
                  </a:cubicBezTo>
                  <a:cubicBezTo>
                    <a:pt x="715" y="254"/>
                    <a:pt x="716" y="254"/>
                    <a:pt x="716" y="255"/>
                  </a:cubicBezTo>
                  <a:cubicBezTo>
                    <a:pt x="718" y="255"/>
                    <a:pt x="720" y="256"/>
                    <a:pt x="721" y="257"/>
                  </a:cubicBezTo>
                  <a:cubicBezTo>
                    <a:pt x="735" y="263"/>
                    <a:pt x="748" y="271"/>
                    <a:pt x="760" y="280"/>
                  </a:cubicBezTo>
                  <a:cubicBezTo>
                    <a:pt x="760" y="281"/>
                    <a:pt x="761" y="282"/>
                    <a:pt x="762" y="282"/>
                  </a:cubicBezTo>
                  <a:cubicBezTo>
                    <a:pt x="763" y="283"/>
                    <a:pt x="765" y="284"/>
                    <a:pt x="766" y="285"/>
                  </a:cubicBezTo>
                  <a:cubicBezTo>
                    <a:pt x="769" y="288"/>
                    <a:pt x="772" y="290"/>
                    <a:pt x="775" y="293"/>
                  </a:cubicBezTo>
                  <a:cubicBezTo>
                    <a:pt x="781" y="298"/>
                    <a:pt x="787" y="304"/>
                    <a:pt x="793" y="310"/>
                  </a:cubicBezTo>
                  <a:cubicBezTo>
                    <a:pt x="820" y="337"/>
                    <a:pt x="837" y="360"/>
                    <a:pt x="857" y="390"/>
                  </a:cubicBezTo>
                  <a:cubicBezTo>
                    <a:pt x="877" y="421"/>
                    <a:pt x="895" y="454"/>
                    <a:pt x="911" y="487"/>
                  </a:cubicBezTo>
                  <a:cubicBezTo>
                    <a:pt x="919" y="504"/>
                    <a:pt x="925" y="519"/>
                    <a:pt x="931" y="533"/>
                  </a:cubicBezTo>
                  <a:cubicBezTo>
                    <a:pt x="937" y="548"/>
                    <a:pt x="943" y="564"/>
                    <a:pt x="948" y="580"/>
                  </a:cubicBezTo>
                  <a:cubicBezTo>
                    <a:pt x="957" y="607"/>
                    <a:pt x="965" y="635"/>
                    <a:pt x="970" y="663"/>
                  </a:cubicBezTo>
                  <a:cubicBezTo>
                    <a:pt x="970" y="665"/>
                    <a:pt x="970" y="667"/>
                    <a:pt x="971" y="668"/>
                  </a:cubicBezTo>
                  <a:cubicBezTo>
                    <a:pt x="971" y="669"/>
                    <a:pt x="971" y="673"/>
                    <a:pt x="971" y="675"/>
                  </a:cubicBezTo>
                  <a:cubicBezTo>
                    <a:pt x="972" y="680"/>
                    <a:pt x="972" y="685"/>
                    <a:pt x="972" y="690"/>
                  </a:cubicBezTo>
                  <a:cubicBezTo>
                    <a:pt x="972" y="694"/>
                    <a:pt x="972" y="699"/>
                    <a:pt x="972" y="7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sp>
          <p:nvSpPr>
            <p:cNvPr id="28" name="Freeform 135"/>
            <p:cNvSpPr>
              <a:spLocks/>
            </p:cNvSpPr>
            <p:nvPr/>
          </p:nvSpPr>
          <p:spPr bwMode="auto">
            <a:xfrm>
              <a:off x="8002588" y="5391150"/>
              <a:ext cx="317500" cy="549275"/>
            </a:xfrm>
            <a:custGeom>
              <a:avLst/>
              <a:gdLst>
                <a:gd name="T0" fmla="*/ 113 w 128"/>
                <a:gd name="T1" fmla="*/ 6 h 222"/>
                <a:gd name="T2" fmla="*/ 83 w 128"/>
                <a:gd name="T3" fmla="*/ 14 h 222"/>
                <a:gd name="T4" fmla="*/ 85 w 128"/>
                <a:gd name="T5" fmla="*/ 217 h 222"/>
                <a:gd name="T6" fmla="*/ 115 w 128"/>
                <a:gd name="T7" fmla="*/ 209 h 222"/>
                <a:gd name="T8" fmla="*/ 107 w 128"/>
                <a:gd name="T9" fmla="*/ 178 h 222"/>
                <a:gd name="T10" fmla="*/ 95 w 128"/>
                <a:gd name="T11" fmla="*/ 172 h 222"/>
                <a:gd name="T12" fmla="*/ 94 w 128"/>
                <a:gd name="T13" fmla="*/ 171 h 222"/>
                <a:gd name="T14" fmla="*/ 92 w 128"/>
                <a:gd name="T15" fmla="*/ 170 h 222"/>
                <a:gd name="T16" fmla="*/ 89 w 128"/>
                <a:gd name="T17" fmla="*/ 166 h 222"/>
                <a:gd name="T18" fmla="*/ 86 w 128"/>
                <a:gd name="T19" fmla="*/ 162 h 222"/>
                <a:gd name="T20" fmla="*/ 84 w 128"/>
                <a:gd name="T21" fmla="*/ 158 h 222"/>
                <a:gd name="T22" fmla="*/ 82 w 128"/>
                <a:gd name="T23" fmla="*/ 154 h 222"/>
                <a:gd name="T24" fmla="*/ 81 w 128"/>
                <a:gd name="T25" fmla="*/ 148 h 222"/>
                <a:gd name="T26" fmla="*/ 81 w 128"/>
                <a:gd name="T27" fmla="*/ 147 h 222"/>
                <a:gd name="T28" fmla="*/ 80 w 128"/>
                <a:gd name="T29" fmla="*/ 145 h 222"/>
                <a:gd name="T30" fmla="*/ 80 w 128"/>
                <a:gd name="T31" fmla="*/ 139 h 222"/>
                <a:gd name="T32" fmla="*/ 81 w 128"/>
                <a:gd name="T33" fmla="*/ 132 h 222"/>
                <a:gd name="T34" fmla="*/ 81 w 128"/>
                <a:gd name="T35" fmla="*/ 127 h 222"/>
                <a:gd name="T36" fmla="*/ 88 w 128"/>
                <a:gd name="T37" fmla="*/ 101 h 222"/>
                <a:gd name="T38" fmla="*/ 92 w 128"/>
                <a:gd name="T39" fmla="*/ 89 h 222"/>
                <a:gd name="T40" fmla="*/ 94 w 128"/>
                <a:gd name="T41" fmla="*/ 85 h 222"/>
                <a:gd name="T42" fmla="*/ 97 w 128"/>
                <a:gd name="T43" fmla="*/ 78 h 222"/>
                <a:gd name="T44" fmla="*/ 108 w 128"/>
                <a:gd name="T45" fmla="*/ 57 h 222"/>
                <a:gd name="T46" fmla="*/ 121 w 128"/>
                <a:gd name="T47" fmla="*/ 37 h 222"/>
                <a:gd name="T48" fmla="*/ 113 w 128"/>
                <a:gd name="T49"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22">
                  <a:moveTo>
                    <a:pt x="113" y="6"/>
                  </a:moveTo>
                  <a:cubicBezTo>
                    <a:pt x="102" y="0"/>
                    <a:pt x="89" y="4"/>
                    <a:pt x="83" y="14"/>
                  </a:cubicBezTo>
                  <a:cubicBezTo>
                    <a:pt x="44" y="70"/>
                    <a:pt x="0" y="180"/>
                    <a:pt x="85" y="217"/>
                  </a:cubicBezTo>
                  <a:cubicBezTo>
                    <a:pt x="96" y="222"/>
                    <a:pt x="109" y="220"/>
                    <a:pt x="115" y="209"/>
                  </a:cubicBezTo>
                  <a:cubicBezTo>
                    <a:pt x="121" y="199"/>
                    <a:pt x="119" y="183"/>
                    <a:pt x="107" y="178"/>
                  </a:cubicBezTo>
                  <a:cubicBezTo>
                    <a:pt x="103" y="176"/>
                    <a:pt x="99" y="174"/>
                    <a:pt x="95" y="172"/>
                  </a:cubicBezTo>
                  <a:cubicBezTo>
                    <a:pt x="94" y="171"/>
                    <a:pt x="94" y="171"/>
                    <a:pt x="94" y="171"/>
                  </a:cubicBezTo>
                  <a:cubicBezTo>
                    <a:pt x="93" y="170"/>
                    <a:pt x="93" y="170"/>
                    <a:pt x="92" y="170"/>
                  </a:cubicBezTo>
                  <a:cubicBezTo>
                    <a:pt x="91" y="168"/>
                    <a:pt x="90" y="167"/>
                    <a:pt x="89" y="166"/>
                  </a:cubicBezTo>
                  <a:cubicBezTo>
                    <a:pt x="89" y="166"/>
                    <a:pt x="86" y="163"/>
                    <a:pt x="86" y="162"/>
                  </a:cubicBezTo>
                  <a:cubicBezTo>
                    <a:pt x="85" y="161"/>
                    <a:pt x="84" y="160"/>
                    <a:pt x="84" y="158"/>
                  </a:cubicBezTo>
                  <a:cubicBezTo>
                    <a:pt x="84" y="159"/>
                    <a:pt x="82" y="155"/>
                    <a:pt x="82" y="154"/>
                  </a:cubicBezTo>
                  <a:cubicBezTo>
                    <a:pt x="82" y="152"/>
                    <a:pt x="81" y="150"/>
                    <a:pt x="81" y="148"/>
                  </a:cubicBezTo>
                  <a:cubicBezTo>
                    <a:pt x="81" y="148"/>
                    <a:pt x="81" y="147"/>
                    <a:pt x="81" y="147"/>
                  </a:cubicBezTo>
                  <a:cubicBezTo>
                    <a:pt x="81" y="147"/>
                    <a:pt x="80" y="146"/>
                    <a:pt x="80" y="145"/>
                  </a:cubicBezTo>
                  <a:cubicBezTo>
                    <a:pt x="80" y="143"/>
                    <a:pt x="80" y="141"/>
                    <a:pt x="80" y="139"/>
                  </a:cubicBezTo>
                  <a:cubicBezTo>
                    <a:pt x="80" y="136"/>
                    <a:pt x="80" y="134"/>
                    <a:pt x="81" y="132"/>
                  </a:cubicBezTo>
                  <a:cubicBezTo>
                    <a:pt x="81" y="131"/>
                    <a:pt x="81" y="128"/>
                    <a:pt x="81" y="127"/>
                  </a:cubicBezTo>
                  <a:cubicBezTo>
                    <a:pt x="83" y="118"/>
                    <a:pt x="85" y="109"/>
                    <a:pt x="88" y="101"/>
                  </a:cubicBezTo>
                  <a:cubicBezTo>
                    <a:pt x="89" y="97"/>
                    <a:pt x="91" y="93"/>
                    <a:pt x="92" y="89"/>
                  </a:cubicBezTo>
                  <a:cubicBezTo>
                    <a:pt x="92" y="89"/>
                    <a:pt x="94" y="85"/>
                    <a:pt x="94" y="85"/>
                  </a:cubicBezTo>
                  <a:cubicBezTo>
                    <a:pt x="95" y="83"/>
                    <a:pt x="96" y="81"/>
                    <a:pt x="97" y="78"/>
                  </a:cubicBezTo>
                  <a:cubicBezTo>
                    <a:pt x="101" y="71"/>
                    <a:pt x="104" y="64"/>
                    <a:pt x="108" y="57"/>
                  </a:cubicBezTo>
                  <a:cubicBezTo>
                    <a:pt x="112" y="50"/>
                    <a:pt x="116" y="43"/>
                    <a:pt x="121" y="37"/>
                  </a:cubicBezTo>
                  <a:cubicBezTo>
                    <a:pt x="128" y="27"/>
                    <a:pt x="123" y="12"/>
                    <a:pt x="1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latin typeface="Tajawal" panose="00000500000000000000" pitchFamily="2" charset="-78"/>
                <a:cs typeface="Tajawal" panose="00000500000000000000" pitchFamily="2" charset="-78"/>
              </a:endParaRPr>
            </a:p>
          </p:txBody>
        </p:sp>
      </p:grpSp>
      <p:sp>
        <p:nvSpPr>
          <p:cNvPr id="32" name="Rectangle 31"/>
          <p:cNvSpPr/>
          <p:nvPr/>
        </p:nvSpPr>
        <p:spPr>
          <a:xfrm>
            <a:off x="561217" y="4365472"/>
            <a:ext cx="1925565" cy="487569"/>
          </a:xfrm>
          <a:prstGeom prst="rect">
            <a:avLst/>
          </a:prstGeom>
        </p:spPr>
        <p:txBody>
          <a:bodyPr wrap="square">
            <a:spAutoFit/>
          </a:bodyPr>
          <a:lstStyle/>
          <a:p>
            <a:pPr algn="ctr" rtl="1">
              <a:lnSpc>
                <a:spcPct val="107000"/>
              </a:lnSpc>
              <a:spcAft>
                <a:spcPts val="0"/>
              </a:spcAft>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400" dirty="0">
              <a:solidFill>
                <a:schemeClr val="bg1"/>
              </a:solidFill>
              <a:latin typeface="Tajawal" panose="00000500000000000000" pitchFamily="2" charset="-78"/>
              <a:ea typeface="Calibri" panose="020F0502020204030204" pitchFamily="34" charset="0"/>
              <a:cs typeface="Tajawal" panose="00000500000000000000" pitchFamily="2" charset="-78"/>
            </a:endParaRPr>
          </a:p>
        </p:txBody>
      </p:sp>
      <p:sp>
        <p:nvSpPr>
          <p:cNvPr id="42" name="Shape 2902"/>
          <p:cNvSpPr/>
          <p:nvPr/>
        </p:nvSpPr>
        <p:spPr>
          <a:xfrm rot="5400000">
            <a:off x="1460516" y="4904179"/>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bg1"/>
          </a:solidFill>
          <a:ln w="12700">
            <a:solidFill>
              <a:schemeClr val="bg1"/>
            </a:solidFill>
            <a:miter lim="400000"/>
          </a:ln>
          <a:effectLst>
            <a:outerShdw blurRad="165100" dir="5400000" sx="140000" sy="140000" algn="ctr" rotWithShape="0">
              <a:srgbClr val="000000">
                <a:alpha val="43137"/>
              </a:srgbClr>
            </a:outerShdw>
          </a:effectLst>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Tajawal" panose="00000500000000000000" pitchFamily="2" charset="-78"/>
              <a:ea typeface="Source Sans Pro Light" charset="0"/>
              <a:cs typeface="Tajawal" panose="00000500000000000000" pitchFamily="2" charset="-78"/>
            </a:endParaRPr>
          </a:p>
        </p:txBody>
      </p:sp>
      <p:sp>
        <p:nvSpPr>
          <p:cNvPr id="49" name="Rectangle 48"/>
          <p:cNvSpPr/>
          <p:nvPr/>
        </p:nvSpPr>
        <p:spPr>
          <a:xfrm>
            <a:off x="3609217" y="4365472"/>
            <a:ext cx="1925565" cy="487569"/>
          </a:xfrm>
          <a:prstGeom prst="rect">
            <a:avLst/>
          </a:prstGeom>
        </p:spPr>
        <p:txBody>
          <a:bodyPr wrap="square">
            <a:spAutoFit/>
          </a:bodyPr>
          <a:lstStyle/>
          <a:p>
            <a:pPr algn="ctr" rtl="1">
              <a:lnSpc>
                <a:spcPct val="107000"/>
              </a:lnSpc>
              <a:spcAft>
                <a:spcPts val="0"/>
              </a:spcAft>
            </a:pPr>
            <a:r>
              <a:rPr lang="ar-EG" sz="120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400" dirty="0">
              <a:solidFill>
                <a:schemeClr val="bg1"/>
              </a:solidFill>
              <a:latin typeface="Tajawal" panose="00000500000000000000" pitchFamily="2" charset="-78"/>
              <a:ea typeface="Calibri" panose="020F0502020204030204" pitchFamily="34" charset="0"/>
              <a:cs typeface="Tajawal" panose="00000500000000000000" pitchFamily="2" charset="-78"/>
            </a:endParaRPr>
          </a:p>
        </p:txBody>
      </p:sp>
      <p:sp>
        <p:nvSpPr>
          <p:cNvPr id="50" name="Shape 2902"/>
          <p:cNvSpPr/>
          <p:nvPr/>
        </p:nvSpPr>
        <p:spPr>
          <a:xfrm rot="5400000">
            <a:off x="4508516" y="4904179"/>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bg1"/>
          </a:solidFill>
          <a:ln w="12700">
            <a:solidFill>
              <a:schemeClr val="bg1"/>
            </a:solidFill>
            <a:miter lim="400000"/>
          </a:ln>
          <a:effectLst>
            <a:outerShdw blurRad="165100" dir="5400000" sx="140000" sy="140000" algn="ctr" rotWithShape="0">
              <a:srgbClr val="000000">
                <a:alpha val="43137"/>
              </a:srgbClr>
            </a:outerShdw>
          </a:effectLst>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Tajawal" panose="00000500000000000000" pitchFamily="2" charset="-78"/>
              <a:ea typeface="Source Sans Pro Light" charset="0"/>
              <a:cs typeface="Tajawal" panose="00000500000000000000" pitchFamily="2" charset="-78"/>
            </a:endParaRPr>
          </a:p>
        </p:txBody>
      </p:sp>
      <p:sp>
        <p:nvSpPr>
          <p:cNvPr id="51" name="Rectangle 50"/>
          <p:cNvSpPr/>
          <p:nvPr/>
        </p:nvSpPr>
        <p:spPr>
          <a:xfrm>
            <a:off x="6663232" y="4361497"/>
            <a:ext cx="1925565" cy="487569"/>
          </a:xfrm>
          <a:prstGeom prst="rect">
            <a:avLst/>
          </a:prstGeom>
        </p:spPr>
        <p:txBody>
          <a:bodyPr wrap="square">
            <a:spAutoFit/>
          </a:bodyPr>
          <a:lstStyle/>
          <a:p>
            <a:pPr algn="ctr" rtl="1">
              <a:lnSpc>
                <a:spcPct val="107000"/>
              </a:lnSpc>
              <a:spcAft>
                <a:spcPts val="0"/>
              </a:spcAft>
            </a:pPr>
            <a:r>
              <a:rPr lang="ar-EG" sz="120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400" dirty="0">
              <a:solidFill>
                <a:schemeClr val="bg1"/>
              </a:solidFill>
              <a:latin typeface="Tajawal" panose="00000500000000000000" pitchFamily="2" charset="-78"/>
              <a:ea typeface="Calibri" panose="020F0502020204030204" pitchFamily="34" charset="0"/>
              <a:cs typeface="Tajawal" panose="00000500000000000000" pitchFamily="2" charset="-78"/>
            </a:endParaRPr>
          </a:p>
        </p:txBody>
      </p:sp>
      <p:sp>
        <p:nvSpPr>
          <p:cNvPr id="52" name="Shape 2902"/>
          <p:cNvSpPr/>
          <p:nvPr/>
        </p:nvSpPr>
        <p:spPr>
          <a:xfrm rot="5400000">
            <a:off x="7562531" y="4900204"/>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bg1"/>
          </a:solidFill>
          <a:ln w="12700">
            <a:solidFill>
              <a:schemeClr val="bg1"/>
            </a:solidFill>
            <a:miter lim="400000"/>
          </a:ln>
          <a:effectLst>
            <a:outerShdw blurRad="165100" dir="5400000" sx="140000" sy="140000" algn="ctr" rotWithShape="0">
              <a:srgbClr val="000000">
                <a:alpha val="43137"/>
              </a:srgbClr>
            </a:outerShdw>
          </a:effectLst>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Tajawal" panose="00000500000000000000" pitchFamily="2" charset="-78"/>
              <a:ea typeface="Source Sans Pro Light" charset="0"/>
              <a:cs typeface="Tajawal" panose="00000500000000000000" pitchFamily="2" charset="-78"/>
            </a:endParaRPr>
          </a:p>
        </p:txBody>
      </p:sp>
      <p:sp>
        <p:nvSpPr>
          <p:cNvPr id="53" name="Rectangle 52"/>
          <p:cNvSpPr/>
          <p:nvPr/>
        </p:nvSpPr>
        <p:spPr>
          <a:xfrm>
            <a:off x="9711231" y="4361497"/>
            <a:ext cx="1925565" cy="487569"/>
          </a:xfrm>
          <a:prstGeom prst="rect">
            <a:avLst/>
          </a:prstGeom>
        </p:spPr>
        <p:txBody>
          <a:bodyPr wrap="square">
            <a:spAutoFit/>
          </a:bodyPr>
          <a:lstStyle/>
          <a:p>
            <a:pPr algn="ctr" rtl="1">
              <a:lnSpc>
                <a:spcPct val="107000"/>
              </a:lnSpc>
              <a:spcAft>
                <a:spcPts val="0"/>
              </a:spcAft>
            </a:pPr>
            <a:r>
              <a:rPr lang="ar-EG" sz="1200" dirty="0">
                <a:solidFill>
                  <a:schemeClr val="bg1"/>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a:t>
            </a:r>
            <a:endParaRPr lang="id-ID" sz="1400" dirty="0">
              <a:solidFill>
                <a:schemeClr val="bg1"/>
              </a:solidFill>
              <a:latin typeface="Tajawal" panose="00000500000000000000" pitchFamily="2" charset="-78"/>
              <a:ea typeface="Calibri" panose="020F0502020204030204" pitchFamily="34" charset="0"/>
              <a:cs typeface="Tajawal" panose="00000500000000000000" pitchFamily="2" charset="-78"/>
            </a:endParaRPr>
          </a:p>
        </p:txBody>
      </p:sp>
      <p:sp>
        <p:nvSpPr>
          <p:cNvPr id="54" name="Shape 2902"/>
          <p:cNvSpPr/>
          <p:nvPr/>
        </p:nvSpPr>
        <p:spPr>
          <a:xfrm rot="5400000">
            <a:off x="10610530" y="4900204"/>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bg1"/>
          </a:solidFill>
          <a:ln w="12700">
            <a:solidFill>
              <a:schemeClr val="bg1"/>
            </a:solidFill>
            <a:miter lim="400000"/>
          </a:ln>
          <a:effectLst>
            <a:outerShdw blurRad="165100" dir="5400000" sx="140000" sy="140000" algn="ctr" rotWithShape="0">
              <a:srgbClr val="000000">
                <a:alpha val="43137"/>
              </a:srgbClr>
            </a:outerShdw>
          </a:effectLst>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Tajawal" panose="00000500000000000000" pitchFamily="2" charset="-78"/>
              <a:ea typeface="Source Sans Pro Light" charset="0"/>
              <a:cs typeface="Tajawal" panose="00000500000000000000" pitchFamily="2" charset="-78"/>
            </a:endParaRPr>
          </a:p>
        </p:txBody>
      </p:sp>
    </p:spTree>
    <p:extLst>
      <p:ext uri="{BB962C8B-B14F-4D97-AF65-F5344CB8AC3E}">
        <p14:creationId xmlns:p14="http://schemas.microsoft.com/office/powerpoint/2010/main" val="3061753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9866" r="18336"/>
          <a:stretch/>
        </p:blipFill>
        <p:spPr>
          <a:xfrm>
            <a:off x="6941929" y="1059543"/>
            <a:ext cx="4528457" cy="5798457"/>
          </a:xfrm>
        </p:spPr>
      </p:pic>
      <p:cxnSp>
        <p:nvCxnSpPr>
          <p:cNvPr id="5" name="Straight Connector 4"/>
          <p:cNvCxnSpPr/>
          <p:nvPr/>
        </p:nvCxnSpPr>
        <p:spPr>
          <a:xfrm>
            <a:off x="1252329" y="2467429"/>
            <a:ext cx="56896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21384BA-BAB1-438C-8F0F-F1710CC366B9}"/>
              </a:ext>
            </a:extLst>
          </p:cNvPr>
          <p:cNvGrpSpPr/>
          <p:nvPr/>
        </p:nvGrpSpPr>
        <p:grpSpPr>
          <a:xfrm>
            <a:off x="6152800" y="2047313"/>
            <a:ext cx="296808" cy="296808"/>
            <a:chOff x="8204317" y="2115665"/>
            <a:chExt cx="464344" cy="464344"/>
          </a:xfrm>
          <a:solidFill>
            <a:schemeClr val="tx1">
              <a:lumMod val="65000"/>
              <a:lumOff val="35000"/>
            </a:schemeClr>
          </a:solidFill>
        </p:grpSpPr>
        <p:sp>
          <p:nvSpPr>
            <p:cNvPr id="7" name="AutoShape 81">
              <a:extLst>
                <a:ext uri="{FF2B5EF4-FFF2-40B4-BE49-F238E27FC236}">
                  <a16:creationId xmlns:a16="http://schemas.microsoft.com/office/drawing/2014/main" id="{1A62C007-CBD2-4515-A1E9-75D0269CD6C2}"/>
                </a:ext>
              </a:extLst>
            </p:cNvPr>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Tajawal "/>
                <a:cs typeface="Tajawal Black" panose="00000500000000000000" pitchFamily="2" charset="-78"/>
                <a:sym typeface="Gill Sans" charset="0"/>
              </a:endParaRPr>
            </a:p>
          </p:txBody>
        </p:sp>
        <p:sp>
          <p:nvSpPr>
            <p:cNvPr id="8" name="AutoShape 82">
              <a:extLst>
                <a:ext uri="{FF2B5EF4-FFF2-40B4-BE49-F238E27FC236}">
                  <a16:creationId xmlns:a16="http://schemas.microsoft.com/office/drawing/2014/main" id="{71ADA496-3241-4EF8-B7E6-09DBD35C21FD}"/>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Tajawal "/>
                <a:cs typeface="Tajawal Black" panose="00000500000000000000" pitchFamily="2" charset="-78"/>
                <a:sym typeface="Gill Sans" charset="0"/>
              </a:endParaRPr>
            </a:p>
          </p:txBody>
        </p:sp>
      </p:grpSp>
      <p:sp>
        <p:nvSpPr>
          <p:cNvPr id="9" name="AutoShape 139">
            <a:extLst>
              <a:ext uri="{FF2B5EF4-FFF2-40B4-BE49-F238E27FC236}">
                <a16:creationId xmlns:a16="http://schemas.microsoft.com/office/drawing/2014/main" id="{05AFBE85-3B25-4BEF-B5BA-A7AA090219B0}"/>
              </a:ext>
            </a:extLst>
          </p:cNvPr>
          <p:cNvSpPr>
            <a:spLocks/>
          </p:cNvSpPr>
          <p:nvPr/>
        </p:nvSpPr>
        <p:spPr bwMode="auto">
          <a:xfrm>
            <a:off x="2507891" y="2056446"/>
            <a:ext cx="296808" cy="28767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tx1">
              <a:lumMod val="65000"/>
              <a:lumOff val="3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Tajawal "/>
              <a:cs typeface="Tajawal Black" panose="00000500000000000000" pitchFamily="2" charset="-78"/>
              <a:sym typeface="Gill Sans" charset="0"/>
            </a:endParaRPr>
          </a:p>
        </p:txBody>
      </p:sp>
      <p:grpSp>
        <p:nvGrpSpPr>
          <p:cNvPr id="10" name="Group 9">
            <a:extLst>
              <a:ext uri="{FF2B5EF4-FFF2-40B4-BE49-F238E27FC236}">
                <a16:creationId xmlns:a16="http://schemas.microsoft.com/office/drawing/2014/main" id="{D032114B-0961-43BC-8DBE-4C683631853B}"/>
              </a:ext>
            </a:extLst>
          </p:cNvPr>
          <p:cNvGrpSpPr/>
          <p:nvPr/>
        </p:nvGrpSpPr>
        <p:grpSpPr>
          <a:xfrm>
            <a:off x="4330345" y="2083843"/>
            <a:ext cx="296808" cy="260278"/>
            <a:chOff x="1640798" y="2149003"/>
            <a:chExt cx="464344" cy="407194"/>
          </a:xfrm>
          <a:solidFill>
            <a:schemeClr val="tx1">
              <a:lumMod val="65000"/>
              <a:lumOff val="35000"/>
            </a:schemeClr>
          </a:solidFill>
        </p:grpSpPr>
        <p:sp>
          <p:nvSpPr>
            <p:cNvPr id="11" name="AutoShape 147">
              <a:extLst>
                <a:ext uri="{FF2B5EF4-FFF2-40B4-BE49-F238E27FC236}">
                  <a16:creationId xmlns:a16="http://schemas.microsoft.com/office/drawing/2014/main" id="{8DB338FA-431C-42EC-8711-D2C14F396818}"/>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Tajawal "/>
                <a:cs typeface="Tajawal Black" panose="00000500000000000000" pitchFamily="2" charset="-78"/>
                <a:sym typeface="Gill Sans" charset="0"/>
              </a:endParaRPr>
            </a:p>
          </p:txBody>
        </p:sp>
        <p:sp>
          <p:nvSpPr>
            <p:cNvPr id="12" name="AutoShape 148">
              <a:extLst>
                <a:ext uri="{FF2B5EF4-FFF2-40B4-BE49-F238E27FC236}">
                  <a16:creationId xmlns:a16="http://schemas.microsoft.com/office/drawing/2014/main" id="{D58071B1-ABA7-4DB7-9615-9B1FD1965EC8}"/>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Tajawal "/>
                <a:cs typeface="Tajawal Black" panose="00000500000000000000" pitchFamily="2" charset="-78"/>
                <a:sym typeface="Gill Sans" charset="0"/>
              </a:endParaRPr>
            </a:p>
          </p:txBody>
        </p:sp>
      </p:grpSp>
      <p:sp>
        <p:nvSpPr>
          <p:cNvPr id="13" name="Rectangle 12"/>
          <p:cNvSpPr/>
          <p:nvPr/>
        </p:nvSpPr>
        <p:spPr>
          <a:xfrm>
            <a:off x="1730413" y="2056446"/>
            <a:ext cx="964085" cy="355803"/>
          </a:xfrm>
          <a:prstGeom prst="rect">
            <a:avLst/>
          </a:prstGeom>
        </p:spPr>
        <p:txBody>
          <a:bodyPr wrap="square">
            <a:spAutoFit/>
          </a:bodyPr>
          <a:lstStyle/>
          <a:p>
            <a:pPr>
              <a:lnSpc>
                <a:spcPct val="107000"/>
              </a:lnSpc>
            </a:pPr>
            <a:r>
              <a:rPr lang="id-ID" sz="1600" b="1" dirty="0">
                <a:solidFill>
                  <a:schemeClr val="tx1">
                    <a:lumMod val="75000"/>
                    <a:lumOff val="25000"/>
                  </a:schemeClr>
                </a:solidFill>
                <a:latin typeface="Tajawal "/>
                <a:ea typeface="Times New Roman" panose="02020603050405020304" pitchFamily="18" charset="0"/>
                <a:cs typeface="Tajawal Black" panose="00000500000000000000" pitchFamily="2" charset="-78"/>
              </a:rPr>
              <a:t>2600K</a:t>
            </a:r>
            <a:endParaRPr lang="id-ID" sz="2000" b="1" dirty="0">
              <a:solidFill>
                <a:schemeClr val="tx1">
                  <a:lumMod val="75000"/>
                  <a:lumOff val="25000"/>
                </a:schemeClr>
              </a:solidFill>
              <a:latin typeface="Tajawal "/>
              <a:ea typeface="Calibri" panose="020F0502020204030204" pitchFamily="34" charset="0"/>
              <a:cs typeface="Tajawal Black" panose="00000500000000000000" pitchFamily="2" charset="-78"/>
            </a:endParaRPr>
          </a:p>
        </p:txBody>
      </p:sp>
      <p:sp>
        <p:nvSpPr>
          <p:cNvPr id="14" name="Rectangle 13"/>
          <p:cNvSpPr/>
          <p:nvPr/>
        </p:nvSpPr>
        <p:spPr>
          <a:xfrm>
            <a:off x="3585150" y="2060506"/>
            <a:ext cx="964085" cy="355803"/>
          </a:xfrm>
          <a:prstGeom prst="rect">
            <a:avLst/>
          </a:prstGeom>
        </p:spPr>
        <p:txBody>
          <a:bodyPr wrap="square">
            <a:spAutoFit/>
          </a:bodyPr>
          <a:lstStyle/>
          <a:p>
            <a:pPr>
              <a:lnSpc>
                <a:spcPct val="107000"/>
              </a:lnSpc>
            </a:pPr>
            <a:r>
              <a:rPr lang="id-ID" sz="1600" b="1" dirty="0">
                <a:solidFill>
                  <a:schemeClr val="tx1">
                    <a:lumMod val="75000"/>
                    <a:lumOff val="25000"/>
                  </a:schemeClr>
                </a:solidFill>
                <a:latin typeface="Tajawal "/>
                <a:ea typeface="Times New Roman" panose="02020603050405020304" pitchFamily="18" charset="0"/>
                <a:cs typeface="Tajawal Black" panose="00000500000000000000" pitchFamily="2" charset="-78"/>
              </a:rPr>
              <a:t>2600K</a:t>
            </a:r>
            <a:endParaRPr lang="id-ID" sz="2000" b="1" dirty="0">
              <a:solidFill>
                <a:schemeClr val="tx1">
                  <a:lumMod val="75000"/>
                  <a:lumOff val="25000"/>
                </a:schemeClr>
              </a:solidFill>
              <a:latin typeface="Tajawal "/>
              <a:ea typeface="Calibri" panose="020F0502020204030204" pitchFamily="34" charset="0"/>
              <a:cs typeface="Tajawal Black" panose="00000500000000000000" pitchFamily="2" charset="-78"/>
            </a:endParaRPr>
          </a:p>
        </p:txBody>
      </p:sp>
      <p:sp>
        <p:nvSpPr>
          <p:cNvPr id="15" name="Rectangle 14"/>
          <p:cNvSpPr/>
          <p:nvPr/>
        </p:nvSpPr>
        <p:spPr>
          <a:xfrm>
            <a:off x="5396345" y="2056446"/>
            <a:ext cx="964085" cy="355803"/>
          </a:xfrm>
          <a:prstGeom prst="rect">
            <a:avLst/>
          </a:prstGeom>
        </p:spPr>
        <p:txBody>
          <a:bodyPr wrap="square">
            <a:spAutoFit/>
          </a:bodyPr>
          <a:lstStyle/>
          <a:p>
            <a:pPr>
              <a:lnSpc>
                <a:spcPct val="107000"/>
              </a:lnSpc>
            </a:pPr>
            <a:r>
              <a:rPr lang="id-ID" sz="1600" b="1" dirty="0">
                <a:solidFill>
                  <a:schemeClr val="tx1">
                    <a:lumMod val="75000"/>
                    <a:lumOff val="25000"/>
                  </a:schemeClr>
                </a:solidFill>
                <a:latin typeface="Tajawal "/>
                <a:ea typeface="Times New Roman" panose="02020603050405020304" pitchFamily="18" charset="0"/>
                <a:cs typeface="Tajawal Black" panose="00000500000000000000" pitchFamily="2" charset="-78"/>
              </a:rPr>
              <a:t>2600K</a:t>
            </a:r>
            <a:endParaRPr lang="id-ID" sz="2000" b="1" dirty="0">
              <a:solidFill>
                <a:schemeClr val="tx1">
                  <a:lumMod val="75000"/>
                  <a:lumOff val="25000"/>
                </a:schemeClr>
              </a:solidFill>
              <a:latin typeface="Tajawal "/>
              <a:ea typeface="Calibri" panose="020F0502020204030204" pitchFamily="34" charset="0"/>
              <a:cs typeface="Tajawal Black" panose="00000500000000000000" pitchFamily="2" charset="-78"/>
            </a:endParaRPr>
          </a:p>
        </p:txBody>
      </p:sp>
      <p:sp>
        <p:nvSpPr>
          <p:cNvPr id="17" name="Rectangle 16"/>
          <p:cNvSpPr/>
          <p:nvPr/>
        </p:nvSpPr>
        <p:spPr>
          <a:xfrm>
            <a:off x="1587184" y="3901871"/>
            <a:ext cx="4997153" cy="553357"/>
          </a:xfrm>
          <a:prstGeom prst="rect">
            <a:avLst/>
          </a:prstGeom>
        </p:spPr>
        <p:txBody>
          <a:bodyPr wrap="square">
            <a:spAutoFit/>
          </a:bodyPr>
          <a:lstStyle/>
          <a:p>
            <a:pPr algn="just" rtl="1">
              <a:lnSpc>
                <a:spcPct val="107000"/>
              </a:lnSpc>
              <a:spcAft>
                <a:spcPts val="0"/>
              </a:spcAft>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a:t>
            </a:r>
          </a:p>
        </p:txBody>
      </p:sp>
      <p:sp>
        <p:nvSpPr>
          <p:cNvPr id="20" name="Rectangle 19"/>
          <p:cNvSpPr/>
          <p:nvPr/>
        </p:nvSpPr>
        <p:spPr>
          <a:xfrm>
            <a:off x="1587183" y="4981283"/>
            <a:ext cx="4997153" cy="1014380"/>
          </a:xfrm>
          <a:prstGeom prst="rect">
            <a:avLst/>
          </a:prstGeom>
        </p:spPr>
        <p:txBody>
          <a:bodyPr wrap="square">
            <a:spAutoFit/>
          </a:bodyPr>
          <a:lstStyle/>
          <a:p>
            <a:pPr algn="just" rtl="1">
              <a:lnSpc>
                <a:spcPct val="107000"/>
              </a:lnSpc>
            </a:pPr>
            <a:r>
              <a:rPr lang="ar-EG" sz="1400" dirty="0">
                <a:solidFill>
                  <a:schemeClr val="tx1">
                    <a:lumMod val="75000"/>
                    <a:lumOff val="25000"/>
                  </a:schemeClr>
                </a:solidFill>
                <a:latin typeface="Tajawal" panose="00000500000000000000" pitchFamily="2" charset="-78"/>
                <a:ea typeface="Times New Roman" panose="02020603050405020304" pitchFamily="18" charset="0"/>
                <a:cs typeface="Tajawal"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id-ID" dirty="0">
              <a:solidFill>
                <a:schemeClr val="tx1">
                  <a:lumMod val="75000"/>
                  <a:lumOff val="25000"/>
                </a:schemeClr>
              </a:solidFill>
              <a:latin typeface="Tajawal" panose="00000500000000000000" pitchFamily="2" charset="-78"/>
              <a:ea typeface="Calibri" panose="020F0502020204030204" pitchFamily="34" charset="0"/>
              <a:cs typeface="Tajawal" panose="00000500000000000000" pitchFamily="2" charset="-78"/>
            </a:endParaRPr>
          </a:p>
        </p:txBody>
      </p:sp>
      <p:grpSp>
        <p:nvGrpSpPr>
          <p:cNvPr id="21" name="Group 20"/>
          <p:cNvGrpSpPr/>
          <p:nvPr/>
        </p:nvGrpSpPr>
        <p:grpSpPr>
          <a:xfrm flipH="1">
            <a:off x="1660041" y="5995664"/>
            <a:ext cx="4816179" cy="307239"/>
            <a:chOff x="6161742" y="1339106"/>
            <a:chExt cx="2459317" cy="307239"/>
          </a:xfrm>
        </p:grpSpPr>
        <p:sp>
          <p:nvSpPr>
            <p:cNvPr id="22" name="Rounded Rectangle 21"/>
            <p:cNvSpPr/>
            <p:nvPr/>
          </p:nvSpPr>
          <p:spPr>
            <a:xfrm rot="10800000" flipV="1">
              <a:off x="6161742" y="1531131"/>
              <a:ext cx="2459317" cy="1152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rtl="1"/>
              <a:endParaRPr lang="en-US" sz="1800" dirty="0">
                <a:latin typeface="Tajawal "/>
                <a:cs typeface="Tajawal Black" panose="00000500000000000000" pitchFamily="2" charset="-78"/>
              </a:endParaRPr>
            </a:p>
          </p:txBody>
        </p:sp>
        <p:sp>
          <p:nvSpPr>
            <p:cNvPr id="23" name="Rounded Rectangle 22"/>
            <p:cNvSpPr/>
            <p:nvPr/>
          </p:nvSpPr>
          <p:spPr>
            <a:xfrm flipV="1">
              <a:off x="6161748" y="1531131"/>
              <a:ext cx="1873529" cy="1152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algn="r" rtl="1"/>
              <a:endParaRPr lang="en-US" sz="1200" dirty="0">
                <a:solidFill>
                  <a:schemeClr val="bg1"/>
                </a:solidFill>
                <a:latin typeface="Tajawal "/>
                <a:cs typeface="Tajawal Black" panose="00000500000000000000" pitchFamily="2" charset="-78"/>
              </a:endParaRPr>
            </a:p>
          </p:txBody>
        </p:sp>
        <p:sp>
          <p:nvSpPr>
            <p:cNvPr id="24" name="Rectangle 23"/>
            <p:cNvSpPr/>
            <p:nvPr/>
          </p:nvSpPr>
          <p:spPr>
            <a:xfrm>
              <a:off x="8489388" y="1339106"/>
              <a:ext cx="122783" cy="161583"/>
            </a:xfrm>
            <a:prstGeom prst="rect">
              <a:avLst/>
            </a:prstGeom>
          </p:spPr>
          <p:txBody>
            <a:bodyPr wrap="none" lIns="0" tIns="0" rIns="0" bIns="0" anchor="ctr">
              <a:spAutoFit/>
            </a:bodyPr>
            <a:lstStyle/>
            <a:p>
              <a:pPr algn="l" rtl="1"/>
              <a:r>
                <a:rPr lang="en-US" sz="1050" b="1" dirty="0">
                  <a:solidFill>
                    <a:schemeClr val="tx1">
                      <a:lumMod val="50000"/>
                      <a:lumOff val="50000"/>
                    </a:schemeClr>
                  </a:solidFill>
                  <a:latin typeface="Tajawal "/>
                  <a:cs typeface="Tajawal Black" panose="00000500000000000000" pitchFamily="2" charset="-78"/>
                </a:rPr>
                <a:t>80%</a:t>
              </a:r>
            </a:p>
          </p:txBody>
        </p:sp>
      </p:grpSp>
      <p:sp>
        <p:nvSpPr>
          <p:cNvPr id="25" name="Rectangle 10">
            <a:extLst>
              <a:ext uri="{FF2B5EF4-FFF2-40B4-BE49-F238E27FC236}">
                <a16:creationId xmlns:a16="http://schemas.microsoft.com/office/drawing/2014/main" id="{5FBDB945-00CE-4206-B09B-CBC8D7A59A24}"/>
              </a:ext>
            </a:extLst>
          </p:cNvPr>
          <p:cNvSpPr/>
          <p:nvPr/>
        </p:nvSpPr>
        <p:spPr>
          <a:xfrm flipV="1">
            <a:off x="6223432" y="2446751"/>
            <a:ext cx="516488" cy="1200329"/>
          </a:xfrm>
          <a:prstGeom prst="rect">
            <a:avLst/>
          </a:prstGeom>
        </p:spPr>
        <p:txBody>
          <a:bodyPr wrap="none">
            <a:spAutoFit/>
          </a:bodyPr>
          <a:lstStyle/>
          <a:p>
            <a:pPr algn="l" rtl="1"/>
            <a:r>
              <a:rPr lang="id-ID" sz="7200" b="1" dirty="0">
                <a:solidFill>
                  <a:schemeClr val="bg1">
                    <a:lumMod val="65000"/>
                  </a:schemeClr>
                </a:solidFill>
                <a:latin typeface="Tajawal" panose="00000500000000000000" pitchFamily="2" charset="-78"/>
                <a:ea typeface="Lato Black" panose="020F0502020204030203" pitchFamily="34" charset="0"/>
                <a:cs typeface="Tajawal" panose="00000500000000000000" pitchFamily="2" charset="-78"/>
              </a:rPr>
              <a:t>“</a:t>
            </a:r>
            <a:endParaRPr lang="id-ID" sz="7200" dirty="0">
              <a:solidFill>
                <a:schemeClr val="bg1">
                  <a:lumMod val="65000"/>
                </a:schemeClr>
              </a:solidFill>
              <a:latin typeface="Tajawal" panose="00000500000000000000" pitchFamily="2" charset="-78"/>
              <a:ea typeface="Lato Black" panose="020F0502020204030203" pitchFamily="34" charset="0"/>
              <a:cs typeface="Tajawal" panose="00000500000000000000" pitchFamily="2" charset="-78"/>
            </a:endParaRPr>
          </a:p>
        </p:txBody>
      </p:sp>
      <p:sp>
        <p:nvSpPr>
          <p:cNvPr id="27" name="Rectangle 7">
            <a:extLst>
              <a:ext uri="{FF2B5EF4-FFF2-40B4-BE49-F238E27FC236}">
                <a16:creationId xmlns:a16="http://schemas.microsoft.com/office/drawing/2014/main" id="{23A810B8-5638-478D-A8EA-7C1A2BC993CF}"/>
              </a:ext>
            </a:extLst>
          </p:cNvPr>
          <p:cNvSpPr/>
          <p:nvPr/>
        </p:nvSpPr>
        <p:spPr>
          <a:xfrm>
            <a:off x="1587183" y="3115570"/>
            <a:ext cx="4752629" cy="685124"/>
          </a:xfrm>
          <a:prstGeom prst="rect">
            <a:avLst/>
          </a:prstGeom>
        </p:spPr>
        <p:txBody>
          <a:bodyPr wrap="square">
            <a:spAutoFit/>
          </a:bodyPr>
          <a:lstStyle/>
          <a:p>
            <a:pPr algn="just" rtl="1">
              <a:lnSpc>
                <a:spcPct val="107000"/>
              </a:lnSpc>
              <a:spcAft>
                <a:spcPts val="0"/>
              </a:spcAft>
            </a:pPr>
            <a:r>
              <a:rPr lang="ar-EG" sz="3600" dirty="0">
                <a:solidFill>
                  <a:schemeClr val="accent1"/>
                </a:solidFill>
                <a:latin typeface="Tajawal Black" panose="00000500000000000000" pitchFamily="2" charset="-78"/>
                <a:ea typeface="Lato Heavy" panose="020F0502020204030203" pitchFamily="34" charset="0"/>
                <a:cs typeface="Tajawal Black" panose="00000500000000000000" pitchFamily="2" charset="-78"/>
              </a:rPr>
              <a:t>د. أمير الصافي</a:t>
            </a:r>
            <a:endParaRPr lang="id-ID" sz="3600" dirty="0">
              <a:solidFill>
                <a:schemeClr val="accent1"/>
              </a:solidFill>
              <a:effectLst/>
              <a:latin typeface="Tajawal Black" panose="00000500000000000000" pitchFamily="2" charset="-78"/>
              <a:ea typeface="Lato Heavy" panose="020F0502020204030203" pitchFamily="34" charset="0"/>
              <a:cs typeface="Tajawal Black" panose="00000500000000000000" pitchFamily="2" charset="-78"/>
            </a:endParaRPr>
          </a:p>
        </p:txBody>
      </p:sp>
      <p:sp>
        <p:nvSpPr>
          <p:cNvPr id="29" name="Rectangle 5">
            <a:extLst>
              <a:ext uri="{FF2B5EF4-FFF2-40B4-BE49-F238E27FC236}">
                <a16:creationId xmlns:a16="http://schemas.microsoft.com/office/drawing/2014/main" id="{8BDB03BE-F442-4A5B-A87C-8339BA13507E}"/>
              </a:ext>
            </a:extLst>
          </p:cNvPr>
          <p:cNvSpPr/>
          <p:nvPr/>
        </p:nvSpPr>
        <p:spPr>
          <a:xfrm>
            <a:off x="5552207" y="4601884"/>
            <a:ext cx="1045479" cy="253916"/>
          </a:xfrm>
          <a:prstGeom prst="rect">
            <a:avLst/>
          </a:prstGeom>
        </p:spPr>
        <p:txBody>
          <a:bodyPr wrap="none">
            <a:spAutoFit/>
          </a:bodyPr>
          <a:lstStyle/>
          <a:p>
            <a:pPr algn="l" rtl="1"/>
            <a:r>
              <a:rPr lang="ar-EG" sz="1050" dirty="0">
                <a:solidFill>
                  <a:schemeClr val="tx1">
                    <a:lumMod val="65000"/>
                    <a:lumOff val="35000"/>
                  </a:schemeClr>
                </a:solidFill>
                <a:latin typeface="Tajawal" panose="00000500000000000000" pitchFamily="2" charset="-78"/>
                <a:ea typeface="Times New Roman" panose="02020603050405020304" pitchFamily="18" charset="0"/>
                <a:cs typeface="Tajawal" panose="00000500000000000000" pitchFamily="2" charset="-78"/>
              </a:rPr>
              <a:t>فاصل ضعه هنا</a:t>
            </a:r>
            <a:endParaRPr lang="id-ID" sz="1050" dirty="0">
              <a:solidFill>
                <a:schemeClr val="tx1">
                  <a:lumMod val="65000"/>
                  <a:lumOff val="35000"/>
                </a:schemeClr>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1250035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تصميم قالب طبي">
  <a:themeElements>
    <a:clrScheme name="Custom 5">
      <a:dk1>
        <a:sysClr val="windowText" lastClr="000000"/>
      </a:dk1>
      <a:lt1>
        <a:sysClr val="window" lastClr="FFFFFF"/>
      </a:lt1>
      <a:dk2>
        <a:srgbClr val="44546A"/>
      </a:dk2>
      <a:lt2>
        <a:srgbClr val="E7E6E6"/>
      </a:lt2>
      <a:accent1>
        <a:srgbClr val="C70039"/>
      </a:accent1>
      <a:accent2>
        <a:srgbClr val="900C3E"/>
      </a:accent2>
      <a:accent3>
        <a:srgbClr val="571845"/>
      </a:accent3>
      <a:accent4>
        <a:srgbClr val="425573"/>
      </a:accent4>
      <a:accent5>
        <a:srgbClr val="FF5733"/>
      </a:accent5>
      <a:accent6>
        <a:srgbClr val="FFC3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2190</Words>
  <Application>Microsoft Office PowerPoint</Application>
  <PresentationFormat>شاشة عريضة</PresentationFormat>
  <Paragraphs>234</Paragraphs>
  <Slides>32</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32</vt:i4>
      </vt:variant>
    </vt:vector>
  </HeadingPairs>
  <TitlesOfParts>
    <vt:vector size="44" baseType="lpstr">
      <vt:lpstr>Calibri</vt:lpstr>
      <vt:lpstr>Arial</vt:lpstr>
      <vt:lpstr>Tajawal </vt:lpstr>
      <vt:lpstr>Tajawal Black</vt:lpstr>
      <vt:lpstr>Tajawal</vt:lpstr>
      <vt:lpstr>Calibri Light</vt:lpstr>
      <vt:lpstr>Lato Black</vt:lpstr>
      <vt:lpstr>Tajawal Light</vt:lpstr>
      <vt:lpstr>Lato Heavy</vt:lpstr>
      <vt:lpstr>FontAwesome</vt:lpstr>
      <vt:lpstr>Tajawal Medium</vt:lpstr>
      <vt:lpstr>تصميم قالب طبي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powerpoint@adrkha.com</dc:creator>
  <cp:lastModifiedBy>ادركها بوربوينت</cp:lastModifiedBy>
  <cp:revision>143</cp:revision>
  <dcterms:created xsi:type="dcterms:W3CDTF">2018-07-19T23:50:11Z</dcterms:created>
  <dcterms:modified xsi:type="dcterms:W3CDTF">2019-03-26T00:27:18Z</dcterms:modified>
</cp:coreProperties>
</file>